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3.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notesSlides/notesSlide12.xml" ContentType="application/vnd.openxmlformats-officedocument.presentationml.notesSlide+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sldIdLst>
    <p:sldId id="2147475852" r:id="rId5"/>
    <p:sldId id="2147475853" r:id="rId6"/>
    <p:sldId id="2147475898" r:id="rId7"/>
    <p:sldId id="2147475914" r:id="rId8"/>
    <p:sldId id="2147475860" r:id="rId9"/>
    <p:sldId id="2147475925" r:id="rId10"/>
    <p:sldId id="2147475926" r:id="rId11"/>
    <p:sldId id="2147475923" r:id="rId12"/>
    <p:sldId id="2147475921" r:id="rId13"/>
    <p:sldId id="2147475092" r:id="rId14"/>
    <p:sldId id="12540137" r:id="rId15"/>
    <p:sldId id="2076137654" r:id="rId16"/>
    <p:sldId id="2076137659" r:id="rId17"/>
    <p:sldId id="2076137660" r:id="rId18"/>
    <p:sldId id="2147475910" r:id="rId19"/>
    <p:sldId id="2147475899" r:id="rId20"/>
    <p:sldId id="2147475911" r:id="rId21"/>
    <p:sldId id="2147475811" r:id="rId22"/>
    <p:sldId id="2147475812" r:id="rId23"/>
    <p:sldId id="2147475813" r:id="rId24"/>
    <p:sldId id="2147475814" r:id="rId25"/>
    <p:sldId id="2147475815" r:id="rId26"/>
    <p:sldId id="2147475900" r:id="rId27"/>
    <p:sldId id="2147475821" r:id="rId28"/>
    <p:sldId id="2147475822" r:id="rId29"/>
    <p:sldId id="2147475823" r:id="rId30"/>
    <p:sldId id="2147475824" r:id="rId31"/>
    <p:sldId id="2076137588" r:id="rId32"/>
    <p:sldId id="2076137618" r:id="rId33"/>
    <p:sldId id="2147475783" r:id="rId34"/>
    <p:sldId id="2147475784" r:id="rId35"/>
    <p:sldId id="2147475785" r:id="rId36"/>
    <p:sldId id="2147475927" r:id="rId37"/>
    <p:sldId id="2147475924" r:id="rId38"/>
    <p:sldId id="2147475928" r:id="rId39"/>
    <p:sldId id="2147475901" r:id="rId40"/>
    <p:sldId id="2147475093" r:id="rId41"/>
    <p:sldId id="2147475929" r:id="rId42"/>
    <p:sldId id="2076137745" r:id="rId43"/>
    <p:sldId id="2147475932" r:id="rId44"/>
    <p:sldId id="2147475918" r:id="rId45"/>
    <p:sldId id="2147475930" r:id="rId46"/>
    <p:sldId id="2147475931" r:id="rId47"/>
    <p:sldId id="2147475843" r:id="rId48"/>
    <p:sldId id="2147475896" r:id="rId49"/>
    <p:sldId id="2147475826" r:id="rId50"/>
    <p:sldId id="2147475794" r:id="rId51"/>
    <p:sldId id="2147475906" r:id="rId52"/>
    <p:sldId id="2147475837" r:id="rId53"/>
    <p:sldId id="2147475796" r:id="rId54"/>
    <p:sldId id="2147475802" r:id="rId55"/>
    <p:sldId id="2147475797" r:id="rId56"/>
    <p:sldId id="2147475803" r:id="rId57"/>
    <p:sldId id="2147475798" r:id="rId58"/>
    <p:sldId id="3558" r:id="rId59"/>
    <p:sldId id="2147475894" r:id="rId60"/>
    <p:sldId id="2147475804" r:id="rId61"/>
    <p:sldId id="2147475799" r:id="rId62"/>
    <p:sldId id="2147475805" r:id="rId63"/>
    <p:sldId id="2147475800" r:id="rId64"/>
    <p:sldId id="2147475806" r:id="rId65"/>
    <p:sldId id="2147475801" r:id="rId66"/>
    <p:sldId id="2147475807" r:id="rId67"/>
    <p:sldId id="2147475934" r:id="rId68"/>
    <p:sldId id="2147475939" r:id="rId69"/>
    <p:sldId id="257" r:id="rId70"/>
    <p:sldId id="260" r:id="rId71"/>
    <p:sldId id="2147479774" r:id="rId72"/>
    <p:sldId id="2147479777" r:id="rId73"/>
    <p:sldId id="2147479778" r:id="rId74"/>
    <p:sldId id="2147475938" r:id="rId75"/>
    <p:sldId id="2147475919" r:id="rId76"/>
    <p:sldId id="2147475808" r:id="rId77"/>
    <p:sldId id="2147475920" r:id="rId78"/>
    <p:sldId id="2147475809" r:id="rId79"/>
    <p:sldId id="2147475845" r:id="rId80"/>
    <p:sldId id="2147475846" r:id="rId81"/>
    <p:sldId id="2147475847" r:id="rId82"/>
    <p:sldId id="2147475848" r:id="rId83"/>
    <p:sldId id="2147475849" r:id="rId84"/>
    <p:sldId id="2147475850" r:id="rId85"/>
    <p:sldId id="2147475933" r:id="rId86"/>
    <p:sldId id="2147475851" r:id="rId87"/>
    <p:sldId id="2147475907" r:id="rId88"/>
    <p:sldId id="2147475908" r:id="rId89"/>
    <p:sldId id="258" r:id="rId90"/>
    <p:sldId id="261" r:id="rId91"/>
    <p:sldId id="25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E1CAA4-501A-4AAB-9A22-85EDEE1765EA}">
          <p14:sldIdLst>
            <p14:sldId id="2147475852"/>
            <p14:sldId id="2147475853"/>
            <p14:sldId id="2147475898"/>
          </p14:sldIdLst>
        </p14:section>
        <p14:section name="Section1" id="{7BBCF63D-C69E-4512-9D36-F40BBE8D3529}">
          <p14:sldIdLst>
            <p14:sldId id="2147475914"/>
            <p14:sldId id="2147475860"/>
            <p14:sldId id="2147475925"/>
            <p14:sldId id="2147475926"/>
            <p14:sldId id="2147475923"/>
            <p14:sldId id="2147475921"/>
            <p14:sldId id="2147475092"/>
            <p14:sldId id="12540137"/>
            <p14:sldId id="2076137654"/>
            <p14:sldId id="2076137659"/>
            <p14:sldId id="2076137660"/>
            <p14:sldId id="2147475910"/>
            <p14:sldId id="2147475899"/>
            <p14:sldId id="2147475911"/>
            <p14:sldId id="2147475811"/>
            <p14:sldId id="2147475812"/>
            <p14:sldId id="2147475813"/>
            <p14:sldId id="2147475814"/>
            <p14:sldId id="2147475815"/>
            <p14:sldId id="2147475900"/>
            <p14:sldId id="2147475821"/>
            <p14:sldId id="2147475822"/>
            <p14:sldId id="2147475823"/>
            <p14:sldId id="2147475824"/>
            <p14:sldId id="2076137588"/>
            <p14:sldId id="2076137618"/>
            <p14:sldId id="2147475783"/>
            <p14:sldId id="2147475784"/>
            <p14:sldId id="2147475785"/>
            <p14:sldId id="2147475927"/>
            <p14:sldId id="2147475924"/>
            <p14:sldId id="2147475928"/>
            <p14:sldId id="2147475901"/>
            <p14:sldId id="2147475093"/>
            <p14:sldId id="2147475929"/>
            <p14:sldId id="2076137745"/>
            <p14:sldId id="2147475932"/>
            <p14:sldId id="2147475918"/>
            <p14:sldId id="2147475930"/>
            <p14:sldId id="2147475931"/>
            <p14:sldId id="2147475843"/>
            <p14:sldId id="2147475896"/>
            <p14:sldId id="2147475826"/>
            <p14:sldId id="2147475794"/>
            <p14:sldId id="2147475906"/>
            <p14:sldId id="2147475837"/>
            <p14:sldId id="2147475796"/>
            <p14:sldId id="2147475802"/>
            <p14:sldId id="2147475797"/>
            <p14:sldId id="2147475803"/>
            <p14:sldId id="2147475798"/>
            <p14:sldId id="3558"/>
            <p14:sldId id="2147475894"/>
            <p14:sldId id="2147475804"/>
            <p14:sldId id="2147475799"/>
            <p14:sldId id="2147475805"/>
            <p14:sldId id="2147475800"/>
            <p14:sldId id="2147475806"/>
            <p14:sldId id="2147475801"/>
            <p14:sldId id="2147475807"/>
            <p14:sldId id="2147475934"/>
            <p14:sldId id="2147475939"/>
            <p14:sldId id="257"/>
            <p14:sldId id="260"/>
            <p14:sldId id="2147479774"/>
            <p14:sldId id="2147479777"/>
            <p14:sldId id="2147479778"/>
            <p14:sldId id="2147475938"/>
            <p14:sldId id="2147475919"/>
            <p14:sldId id="2147475808"/>
            <p14:sldId id="2147475920"/>
            <p14:sldId id="2147475809"/>
            <p14:sldId id="2147475845"/>
            <p14:sldId id="2147475846"/>
            <p14:sldId id="2147475847"/>
            <p14:sldId id="2147475848"/>
            <p14:sldId id="2147475849"/>
            <p14:sldId id="2147475850"/>
            <p14:sldId id="2147475933"/>
            <p14:sldId id="2147475851"/>
            <p14:sldId id="2147475907"/>
            <p14:sldId id="2147475908"/>
            <p14:sldId id="258"/>
            <p14:sldId id="261"/>
            <p14:sldId id="259"/>
          </p14:sldIdLst>
        </p14:section>
      </p14:sectionLst>
    </p:ext>
    <p:ext uri="{EFAFB233-063F-42B5-8137-9DF3F51BA10A}">
      <p15:sldGuideLst xmlns:p15="http://schemas.microsoft.com/office/powerpoint/2012/main">
        <p15:guide id="1" orient="horz" pos="123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C81"/>
    <a:srgbClr val="3A89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57" y="342"/>
      </p:cViewPr>
      <p:guideLst>
        <p:guide orient="horz" pos="123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6468F-014E-47E3-881A-551906238F7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1551E707-E16A-44E5-80F8-629D966CE557}">
      <dgm:prSet/>
      <dgm:spPr/>
      <dgm:t>
        <a:bodyPr/>
        <a:lstStyle/>
        <a:p>
          <a:r>
            <a:rPr lang="en-US" b="0" i="0" baseline="0"/>
            <a:t>Writing: “I use ChatGPT or Gemini to draft emails, summarize documents, or create outlines.”</a:t>
          </a:r>
          <a:endParaRPr lang="en-US"/>
        </a:p>
      </dgm:t>
    </dgm:pt>
    <dgm:pt modelId="{5CF4FC0A-A53E-43D9-89B4-CC4005A60127}" type="parTrans" cxnId="{916F8699-5211-44E9-A97E-4B3A4F6D0ED3}">
      <dgm:prSet/>
      <dgm:spPr/>
      <dgm:t>
        <a:bodyPr/>
        <a:lstStyle/>
        <a:p>
          <a:endParaRPr lang="en-US"/>
        </a:p>
      </dgm:t>
    </dgm:pt>
    <dgm:pt modelId="{3EEC48FB-79A9-4A48-900A-39A0802D3A78}" type="sibTrans" cxnId="{916F8699-5211-44E9-A97E-4B3A4F6D0ED3}">
      <dgm:prSet/>
      <dgm:spPr/>
      <dgm:t>
        <a:bodyPr/>
        <a:lstStyle/>
        <a:p>
          <a:endParaRPr lang="en-US"/>
        </a:p>
      </dgm:t>
    </dgm:pt>
    <dgm:pt modelId="{4005CD44-8E85-450A-81FB-D03764C31565}">
      <dgm:prSet/>
      <dgm:spPr/>
      <dgm:t>
        <a:bodyPr/>
        <a:lstStyle/>
        <a:p>
          <a:r>
            <a:rPr lang="en-US" b="0" i="0" baseline="0"/>
            <a:t>Coding: “GitHub Copilot / CodeWhisperer suggests code as I type in VS Code.”</a:t>
          </a:r>
          <a:endParaRPr lang="en-US"/>
        </a:p>
      </dgm:t>
    </dgm:pt>
    <dgm:pt modelId="{77CFF1CB-B8AB-4F54-8689-46BF2943C67C}" type="parTrans" cxnId="{39514AFA-CCDD-47B3-A667-D37F933239F7}">
      <dgm:prSet/>
      <dgm:spPr/>
      <dgm:t>
        <a:bodyPr/>
        <a:lstStyle/>
        <a:p>
          <a:endParaRPr lang="en-US"/>
        </a:p>
      </dgm:t>
    </dgm:pt>
    <dgm:pt modelId="{1955851F-1E24-4BFC-B8BD-197EEF9C80AF}" type="sibTrans" cxnId="{39514AFA-CCDD-47B3-A667-D37F933239F7}">
      <dgm:prSet/>
      <dgm:spPr/>
      <dgm:t>
        <a:bodyPr/>
        <a:lstStyle/>
        <a:p>
          <a:endParaRPr lang="en-US"/>
        </a:p>
      </dgm:t>
    </dgm:pt>
    <dgm:pt modelId="{3740B40E-8346-41E7-A253-DC9C64BFEA54}">
      <dgm:prSet/>
      <dgm:spPr/>
      <dgm:t>
        <a:bodyPr/>
        <a:lstStyle/>
        <a:p>
          <a:r>
            <a:rPr lang="en-US" b="0" i="0" baseline="0"/>
            <a:t>Content: “Marketing uses tools like Jasper, Midjourney, or DALL·E to generate ad copy and images.”</a:t>
          </a:r>
          <a:endParaRPr lang="en-US"/>
        </a:p>
      </dgm:t>
    </dgm:pt>
    <dgm:pt modelId="{9C9276D8-44AB-41EA-AEFC-D55B7344346A}" type="parTrans" cxnId="{BC0ECBC1-1D39-4BD5-A325-31B69077B2D0}">
      <dgm:prSet/>
      <dgm:spPr/>
      <dgm:t>
        <a:bodyPr/>
        <a:lstStyle/>
        <a:p>
          <a:endParaRPr lang="en-US"/>
        </a:p>
      </dgm:t>
    </dgm:pt>
    <dgm:pt modelId="{A308DAFC-3B0F-4237-997B-E8C595BA5731}" type="sibTrans" cxnId="{BC0ECBC1-1D39-4BD5-A325-31B69077B2D0}">
      <dgm:prSet/>
      <dgm:spPr/>
      <dgm:t>
        <a:bodyPr/>
        <a:lstStyle/>
        <a:p>
          <a:endParaRPr lang="en-US"/>
        </a:p>
      </dgm:t>
    </dgm:pt>
    <dgm:pt modelId="{4DE458C3-CB8C-4D97-88AC-DC980117BF8D}">
      <dgm:prSet/>
      <dgm:spPr/>
      <dgm:t>
        <a:bodyPr/>
        <a:lstStyle/>
        <a:p>
          <a:r>
            <a:rPr lang="en-US" b="0" i="0" baseline="0"/>
            <a:t>Customer service: “Our support chatbot now answers free-form questions, not just FAQ buttons.”</a:t>
          </a:r>
          <a:endParaRPr lang="en-US"/>
        </a:p>
      </dgm:t>
    </dgm:pt>
    <dgm:pt modelId="{0353253F-52AF-4F11-BFB2-B88057B9CAC9}" type="parTrans" cxnId="{E0966A8C-7E75-43B4-8455-DE513B0FFCC2}">
      <dgm:prSet/>
      <dgm:spPr/>
      <dgm:t>
        <a:bodyPr/>
        <a:lstStyle/>
        <a:p>
          <a:endParaRPr lang="en-US"/>
        </a:p>
      </dgm:t>
    </dgm:pt>
    <dgm:pt modelId="{19C8045D-B5D1-4470-89A3-26154B6F14C5}" type="sibTrans" cxnId="{E0966A8C-7E75-43B4-8455-DE513B0FFCC2}">
      <dgm:prSet/>
      <dgm:spPr/>
      <dgm:t>
        <a:bodyPr/>
        <a:lstStyle/>
        <a:p>
          <a:endParaRPr lang="en-US"/>
        </a:p>
      </dgm:t>
    </dgm:pt>
    <dgm:pt modelId="{BF62AF5F-ADEC-4DCB-BEBD-A03F524A7335}">
      <dgm:prSet/>
      <dgm:spPr/>
      <dgm:t>
        <a:bodyPr/>
        <a:lstStyle/>
        <a:p>
          <a:r>
            <a:rPr lang="en-US" b="0" i="0" baseline="0"/>
            <a:t>Productivity: “Meeting tools generate minutes, action items, and summaries automatically.”</a:t>
          </a:r>
          <a:endParaRPr lang="en-US"/>
        </a:p>
      </dgm:t>
    </dgm:pt>
    <dgm:pt modelId="{2F598FB1-EF94-4AFA-8AD6-515AE4D6CAB3}" type="parTrans" cxnId="{E098CC6B-E789-4CC3-8651-17307FB699C0}">
      <dgm:prSet/>
      <dgm:spPr/>
      <dgm:t>
        <a:bodyPr/>
        <a:lstStyle/>
        <a:p>
          <a:endParaRPr lang="en-US"/>
        </a:p>
      </dgm:t>
    </dgm:pt>
    <dgm:pt modelId="{4784D7B9-3B96-48E8-80DD-1C03F259B659}" type="sibTrans" cxnId="{E098CC6B-E789-4CC3-8651-17307FB699C0}">
      <dgm:prSet/>
      <dgm:spPr/>
      <dgm:t>
        <a:bodyPr/>
        <a:lstStyle/>
        <a:p>
          <a:endParaRPr lang="en-US"/>
        </a:p>
      </dgm:t>
    </dgm:pt>
    <dgm:pt modelId="{7856E69C-A174-49A8-9163-61AA7EBCE8CF}" type="pres">
      <dgm:prSet presAssocID="{8806468F-014E-47E3-881A-551906238F74}" presName="vert0" presStyleCnt="0">
        <dgm:presLayoutVars>
          <dgm:dir/>
          <dgm:animOne val="branch"/>
          <dgm:animLvl val="lvl"/>
        </dgm:presLayoutVars>
      </dgm:prSet>
      <dgm:spPr/>
    </dgm:pt>
    <dgm:pt modelId="{72506037-884B-4290-9B70-ADF2834E52BF}" type="pres">
      <dgm:prSet presAssocID="{1551E707-E16A-44E5-80F8-629D966CE557}" presName="thickLine" presStyleLbl="alignNode1" presStyleIdx="0" presStyleCnt="5"/>
      <dgm:spPr/>
    </dgm:pt>
    <dgm:pt modelId="{A3A84BED-8F49-4312-A3BF-8CF4140CF0D0}" type="pres">
      <dgm:prSet presAssocID="{1551E707-E16A-44E5-80F8-629D966CE557}" presName="horz1" presStyleCnt="0"/>
      <dgm:spPr/>
    </dgm:pt>
    <dgm:pt modelId="{B0692887-5FFB-4C8A-8B59-07D8EE173DF2}" type="pres">
      <dgm:prSet presAssocID="{1551E707-E16A-44E5-80F8-629D966CE557}" presName="tx1" presStyleLbl="revTx" presStyleIdx="0" presStyleCnt="5"/>
      <dgm:spPr/>
    </dgm:pt>
    <dgm:pt modelId="{BDBD3E43-79EB-433F-9824-BD052DB5786A}" type="pres">
      <dgm:prSet presAssocID="{1551E707-E16A-44E5-80F8-629D966CE557}" presName="vert1" presStyleCnt="0"/>
      <dgm:spPr/>
    </dgm:pt>
    <dgm:pt modelId="{9F32B75C-7B20-4163-A9A9-7BCBB7B47866}" type="pres">
      <dgm:prSet presAssocID="{4005CD44-8E85-450A-81FB-D03764C31565}" presName="thickLine" presStyleLbl="alignNode1" presStyleIdx="1" presStyleCnt="5"/>
      <dgm:spPr/>
    </dgm:pt>
    <dgm:pt modelId="{6D242EB2-78D0-4AF9-B6FB-47A70DDD7AAD}" type="pres">
      <dgm:prSet presAssocID="{4005CD44-8E85-450A-81FB-D03764C31565}" presName="horz1" presStyleCnt="0"/>
      <dgm:spPr/>
    </dgm:pt>
    <dgm:pt modelId="{158B319E-AF8D-4992-BB7F-C867583F0FEE}" type="pres">
      <dgm:prSet presAssocID="{4005CD44-8E85-450A-81FB-D03764C31565}" presName="tx1" presStyleLbl="revTx" presStyleIdx="1" presStyleCnt="5"/>
      <dgm:spPr/>
    </dgm:pt>
    <dgm:pt modelId="{8CA55EC8-6C9F-4F33-BE63-938229BE7A07}" type="pres">
      <dgm:prSet presAssocID="{4005CD44-8E85-450A-81FB-D03764C31565}" presName="vert1" presStyleCnt="0"/>
      <dgm:spPr/>
    </dgm:pt>
    <dgm:pt modelId="{BDA48370-F57D-4763-A551-72156C54F07A}" type="pres">
      <dgm:prSet presAssocID="{3740B40E-8346-41E7-A253-DC9C64BFEA54}" presName="thickLine" presStyleLbl="alignNode1" presStyleIdx="2" presStyleCnt="5"/>
      <dgm:spPr/>
    </dgm:pt>
    <dgm:pt modelId="{C397C5D7-77EC-4C3C-93EA-6A99C255C86B}" type="pres">
      <dgm:prSet presAssocID="{3740B40E-8346-41E7-A253-DC9C64BFEA54}" presName="horz1" presStyleCnt="0"/>
      <dgm:spPr/>
    </dgm:pt>
    <dgm:pt modelId="{2F56ABFE-0CC4-4328-B03B-73ACB91C4A59}" type="pres">
      <dgm:prSet presAssocID="{3740B40E-8346-41E7-A253-DC9C64BFEA54}" presName="tx1" presStyleLbl="revTx" presStyleIdx="2" presStyleCnt="5"/>
      <dgm:spPr/>
    </dgm:pt>
    <dgm:pt modelId="{2F715C51-F76B-4685-AFCA-0D88FAF182D6}" type="pres">
      <dgm:prSet presAssocID="{3740B40E-8346-41E7-A253-DC9C64BFEA54}" presName="vert1" presStyleCnt="0"/>
      <dgm:spPr/>
    </dgm:pt>
    <dgm:pt modelId="{8E651BA6-D8B2-4F73-BA95-46AF876BD912}" type="pres">
      <dgm:prSet presAssocID="{4DE458C3-CB8C-4D97-88AC-DC980117BF8D}" presName="thickLine" presStyleLbl="alignNode1" presStyleIdx="3" presStyleCnt="5"/>
      <dgm:spPr/>
    </dgm:pt>
    <dgm:pt modelId="{693ACDF7-FB76-48FA-9AF2-673E8EFB0DF9}" type="pres">
      <dgm:prSet presAssocID="{4DE458C3-CB8C-4D97-88AC-DC980117BF8D}" presName="horz1" presStyleCnt="0"/>
      <dgm:spPr/>
    </dgm:pt>
    <dgm:pt modelId="{EC822C0C-7950-4E9E-B2CB-F5F786E72AC9}" type="pres">
      <dgm:prSet presAssocID="{4DE458C3-CB8C-4D97-88AC-DC980117BF8D}" presName="tx1" presStyleLbl="revTx" presStyleIdx="3" presStyleCnt="5"/>
      <dgm:spPr/>
    </dgm:pt>
    <dgm:pt modelId="{FB8B1F21-A10E-43DC-B3A0-AEA0CA315460}" type="pres">
      <dgm:prSet presAssocID="{4DE458C3-CB8C-4D97-88AC-DC980117BF8D}" presName="vert1" presStyleCnt="0"/>
      <dgm:spPr/>
    </dgm:pt>
    <dgm:pt modelId="{5EEC2E8B-0095-41BC-8300-2D284375EEF7}" type="pres">
      <dgm:prSet presAssocID="{BF62AF5F-ADEC-4DCB-BEBD-A03F524A7335}" presName="thickLine" presStyleLbl="alignNode1" presStyleIdx="4" presStyleCnt="5"/>
      <dgm:spPr/>
    </dgm:pt>
    <dgm:pt modelId="{B2D72725-BE1D-45E6-B6E9-6677E2CE0DBC}" type="pres">
      <dgm:prSet presAssocID="{BF62AF5F-ADEC-4DCB-BEBD-A03F524A7335}" presName="horz1" presStyleCnt="0"/>
      <dgm:spPr/>
    </dgm:pt>
    <dgm:pt modelId="{9D17CEC6-A5EE-4BC9-92CE-4469DC3A86B0}" type="pres">
      <dgm:prSet presAssocID="{BF62AF5F-ADEC-4DCB-BEBD-A03F524A7335}" presName="tx1" presStyleLbl="revTx" presStyleIdx="4" presStyleCnt="5"/>
      <dgm:spPr/>
    </dgm:pt>
    <dgm:pt modelId="{E7346E77-7898-4AD9-886F-9D95C38F6F04}" type="pres">
      <dgm:prSet presAssocID="{BF62AF5F-ADEC-4DCB-BEBD-A03F524A7335}" presName="vert1" presStyleCnt="0"/>
      <dgm:spPr/>
    </dgm:pt>
  </dgm:ptLst>
  <dgm:cxnLst>
    <dgm:cxn modelId="{06F9513B-C2A2-47A8-91CB-09F20407740E}" type="presOf" srcId="{4DE458C3-CB8C-4D97-88AC-DC980117BF8D}" destId="{EC822C0C-7950-4E9E-B2CB-F5F786E72AC9}" srcOrd="0" destOrd="0" presId="urn:microsoft.com/office/officeart/2008/layout/LinedList"/>
    <dgm:cxn modelId="{6402F960-377E-4E73-8E27-2548C26D4997}" type="presOf" srcId="{1551E707-E16A-44E5-80F8-629D966CE557}" destId="{B0692887-5FFB-4C8A-8B59-07D8EE173DF2}" srcOrd="0" destOrd="0" presId="urn:microsoft.com/office/officeart/2008/layout/LinedList"/>
    <dgm:cxn modelId="{E098CC6B-E789-4CC3-8651-17307FB699C0}" srcId="{8806468F-014E-47E3-881A-551906238F74}" destId="{BF62AF5F-ADEC-4DCB-BEBD-A03F524A7335}" srcOrd="4" destOrd="0" parTransId="{2F598FB1-EF94-4AFA-8AD6-515AE4D6CAB3}" sibTransId="{4784D7B9-3B96-48E8-80DD-1C03F259B659}"/>
    <dgm:cxn modelId="{CC9B2B6D-29ED-43FB-A2AE-9E2A166B5638}" type="presOf" srcId="{8806468F-014E-47E3-881A-551906238F74}" destId="{7856E69C-A174-49A8-9163-61AA7EBCE8CF}" srcOrd="0" destOrd="0" presId="urn:microsoft.com/office/officeart/2008/layout/LinedList"/>
    <dgm:cxn modelId="{E0966A8C-7E75-43B4-8455-DE513B0FFCC2}" srcId="{8806468F-014E-47E3-881A-551906238F74}" destId="{4DE458C3-CB8C-4D97-88AC-DC980117BF8D}" srcOrd="3" destOrd="0" parTransId="{0353253F-52AF-4F11-BFB2-B88057B9CAC9}" sibTransId="{19C8045D-B5D1-4470-89A3-26154B6F14C5}"/>
    <dgm:cxn modelId="{916F8699-5211-44E9-A97E-4B3A4F6D0ED3}" srcId="{8806468F-014E-47E3-881A-551906238F74}" destId="{1551E707-E16A-44E5-80F8-629D966CE557}" srcOrd="0" destOrd="0" parTransId="{5CF4FC0A-A53E-43D9-89B4-CC4005A60127}" sibTransId="{3EEC48FB-79A9-4A48-900A-39A0802D3A78}"/>
    <dgm:cxn modelId="{BC0ECBC1-1D39-4BD5-A325-31B69077B2D0}" srcId="{8806468F-014E-47E3-881A-551906238F74}" destId="{3740B40E-8346-41E7-A253-DC9C64BFEA54}" srcOrd="2" destOrd="0" parTransId="{9C9276D8-44AB-41EA-AEFC-D55B7344346A}" sibTransId="{A308DAFC-3B0F-4237-997B-E8C595BA5731}"/>
    <dgm:cxn modelId="{7DD1A8C7-0706-48FC-8CE2-FE99CE8B7F27}" type="presOf" srcId="{3740B40E-8346-41E7-A253-DC9C64BFEA54}" destId="{2F56ABFE-0CC4-4328-B03B-73ACB91C4A59}" srcOrd="0" destOrd="0" presId="urn:microsoft.com/office/officeart/2008/layout/LinedList"/>
    <dgm:cxn modelId="{10FC81DA-D34D-434E-AA1B-00155F7AC0E8}" type="presOf" srcId="{BF62AF5F-ADEC-4DCB-BEBD-A03F524A7335}" destId="{9D17CEC6-A5EE-4BC9-92CE-4469DC3A86B0}" srcOrd="0" destOrd="0" presId="urn:microsoft.com/office/officeart/2008/layout/LinedList"/>
    <dgm:cxn modelId="{39514AFA-CCDD-47B3-A667-D37F933239F7}" srcId="{8806468F-014E-47E3-881A-551906238F74}" destId="{4005CD44-8E85-450A-81FB-D03764C31565}" srcOrd="1" destOrd="0" parTransId="{77CFF1CB-B8AB-4F54-8689-46BF2943C67C}" sibTransId="{1955851F-1E24-4BFC-B8BD-197EEF9C80AF}"/>
    <dgm:cxn modelId="{822A26FE-8561-4C80-8314-A666F911FBA8}" type="presOf" srcId="{4005CD44-8E85-450A-81FB-D03764C31565}" destId="{158B319E-AF8D-4992-BB7F-C867583F0FEE}" srcOrd="0" destOrd="0" presId="urn:microsoft.com/office/officeart/2008/layout/LinedList"/>
    <dgm:cxn modelId="{1AAAF2A9-DD99-439F-8395-58A58179D843}" type="presParOf" srcId="{7856E69C-A174-49A8-9163-61AA7EBCE8CF}" destId="{72506037-884B-4290-9B70-ADF2834E52BF}" srcOrd="0" destOrd="0" presId="urn:microsoft.com/office/officeart/2008/layout/LinedList"/>
    <dgm:cxn modelId="{0DBE689D-886F-45C4-84DF-2C03D0DCBDE0}" type="presParOf" srcId="{7856E69C-A174-49A8-9163-61AA7EBCE8CF}" destId="{A3A84BED-8F49-4312-A3BF-8CF4140CF0D0}" srcOrd="1" destOrd="0" presId="urn:microsoft.com/office/officeart/2008/layout/LinedList"/>
    <dgm:cxn modelId="{518C695D-9B5F-4621-9365-134B4D604ED2}" type="presParOf" srcId="{A3A84BED-8F49-4312-A3BF-8CF4140CF0D0}" destId="{B0692887-5FFB-4C8A-8B59-07D8EE173DF2}" srcOrd="0" destOrd="0" presId="urn:microsoft.com/office/officeart/2008/layout/LinedList"/>
    <dgm:cxn modelId="{DB6388CC-3604-4956-89C7-36D96018C576}" type="presParOf" srcId="{A3A84BED-8F49-4312-A3BF-8CF4140CF0D0}" destId="{BDBD3E43-79EB-433F-9824-BD052DB5786A}" srcOrd="1" destOrd="0" presId="urn:microsoft.com/office/officeart/2008/layout/LinedList"/>
    <dgm:cxn modelId="{D554FAA0-3012-4642-93BC-A69BE80E7221}" type="presParOf" srcId="{7856E69C-A174-49A8-9163-61AA7EBCE8CF}" destId="{9F32B75C-7B20-4163-A9A9-7BCBB7B47866}" srcOrd="2" destOrd="0" presId="urn:microsoft.com/office/officeart/2008/layout/LinedList"/>
    <dgm:cxn modelId="{2D1E45C2-5EFF-4209-A3CC-E62718AD7C15}" type="presParOf" srcId="{7856E69C-A174-49A8-9163-61AA7EBCE8CF}" destId="{6D242EB2-78D0-4AF9-B6FB-47A70DDD7AAD}" srcOrd="3" destOrd="0" presId="urn:microsoft.com/office/officeart/2008/layout/LinedList"/>
    <dgm:cxn modelId="{AF0AF018-E219-49CB-A02F-E182FE16A98B}" type="presParOf" srcId="{6D242EB2-78D0-4AF9-B6FB-47A70DDD7AAD}" destId="{158B319E-AF8D-4992-BB7F-C867583F0FEE}" srcOrd="0" destOrd="0" presId="urn:microsoft.com/office/officeart/2008/layout/LinedList"/>
    <dgm:cxn modelId="{CC94199E-BB1D-4669-B1FF-A88B670B0CE3}" type="presParOf" srcId="{6D242EB2-78D0-4AF9-B6FB-47A70DDD7AAD}" destId="{8CA55EC8-6C9F-4F33-BE63-938229BE7A07}" srcOrd="1" destOrd="0" presId="urn:microsoft.com/office/officeart/2008/layout/LinedList"/>
    <dgm:cxn modelId="{8DFC1820-1C5A-40D1-A6AC-A87922DA4CE2}" type="presParOf" srcId="{7856E69C-A174-49A8-9163-61AA7EBCE8CF}" destId="{BDA48370-F57D-4763-A551-72156C54F07A}" srcOrd="4" destOrd="0" presId="urn:microsoft.com/office/officeart/2008/layout/LinedList"/>
    <dgm:cxn modelId="{22AE1C47-1EA8-462A-B31A-4DF146669A1F}" type="presParOf" srcId="{7856E69C-A174-49A8-9163-61AA7EBCE8CF}" destId="{C397C5D7-77EC-4C3C-93EA-6A99C255C86B}" srcOrd="5" destOrd="0" presId="urn:microsoft.com/office/officeart/2008/layout/LinedList"/>
    <dgm:cxn modelId="{9EC0AEDC-7135-42CA-AA92-2E0D6909B1FC}" type="presParOf" srcId="{C397C5D7-77EC-4C3C-93EA-6A99C255C86B}" destId="{2F56ABFE-0CC4-4328-B03B-73ACB91C4A59}" srcOrd="0" destOrd="0" presId="urn:microsoft.com/office/officeart/2008/layout/LinedList"/>
    <dgm:cxn modelId="{4756D3E3-B60D-4B95-9B85-E21383669C72}" type="presParOf" srcId="{C397C5D7-77EC-4C3C-93EA-6A99C255C86B}" destId="{2F715C51-F76B-4685-AFCA-0D88FAF182D6}" srcOrd="1" destOrd="0" presId="urn:microsoft.com/office/officeart/2008/layout/LinedList"/>
    <dgm:cxn modelId="{36E906AD-9771-4D0E-9D92-C938DA5250D3}" type="presParOf" srcId="{7856E69C-A174-49A8-9163-61AA7EBCE8CF}" destId="{8E651BA6-D8B2-4F73-BA95-46AF876BD912}" srcOrd="6" destOrd="0" presId="urn:microsoft.com/office/officeart/2008/layout/LinedList"/>
    <dgm:cxn modelId="{8972061C-E185-45E3-9924-686911973550}" type="presParOf" srcId="{7856E69C-A174-49A8-9163-61AA7EBCE8CF}" destId="{693ACDF7-FB76-48FA-9AF2-673E8EFB0DF9}" srcOrd="7" destOrd="0" presId="urn:microsoft.com/office/officeart/2008/layout/LinedList"/>
    <dgm:cxn modelId="{3148BD62-AD22-4878-B24B-2511F803F01C}" type="presParOf" srcId="{693ACDF7-FB76-48FA-9AF2-673E8EFB0DF9}" destId="{EC822C0C-7950-4E9E-B2CB-F5F786E72AC9}" srcOrd="0" destOrd="0" presId="urn:microsoft.com/office/officeart/2008/layout/LinedList"/>
    <dgm:cxn modelId="{796B77F8-7856-4793-952A-F54204D4EAD8}" type="presParOf" srcId="{693ACDF7-FB76-48FA-9AF2-673E8EFB0DF9}" destId="{FB8B1F21-A10E-43DC-B3A0-AEA0CA315460}" srcOrd="1" destOrd="0" presId="urn:microsoft.com/office/officeart/2008/layout/LinedList"/>
    <dgm:cxn modelId="{B1D906D1-4168-4230-90E8-5797592FF580}" type="presParOf" srcId="{7856E69C-A174-49A8-9163-61AA7EBCE8CF}" destId="{5EEC2E8B-0095-41BC-8300-2D284375EEF7}" srcOrd="8" destOrd="0" presId="urn:microsoft.com/office/officeart/2008/layout/LinedList"/>
    <dgm:cxn modelId="{2A36C9D4-F649-45A1-8C4D-59E71C9FFBB6}" type="presParOf" srcId="{7856E69C-A174-49A8-9163-61AA7EBCE8CF}" destId="{B2D72725-BE1D-45E6-B6E9-6677E2CE0DBC}" srcOrd="9" destOrd="0" presId="urn:microsoft.com/office/officeart/2008/layout/LinedList"/>
    <dgm:cxn modelId="{4CBB61AB-458D-4189-BB05-20FCDB874912}" type="presParOf" srcId="{B2D72725-BE1D-45E6-B6E9-6677E2CE0DBC}" destId="{9D17CEC6-A5EE-4BC9-92CE-4469DC3A86B0}" srcOrd="0" destOrd="0" presId="urn:microsoft.com/office/officeart/2008/layout/LinedList"/>
    <dgm:cxn modelId="{692B750A-617E-47C4-8494-1996B36EA804}" type="presParOf" srcId="{B2D72725-BE1D-45E6-B6E9-6677E2CE0DBC}" destId="{E7346E77-7898-4AD9-886F-9D95C38F6F0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2529901-458B-48DB-B120-51706F35B6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F3ABA160-60D8-4807-85FF-46B6C02B4133}">
      <dgm:prSet custT="1"/>
      <dgm:spPr/>
      <dgm:t>
        <a:bodyPr/>
        <a:lstStyle/>
        <a:p>
          <a:r>
            <a:rPr lang="en-IN" sz="1400">
              <a:latin typeface="Microsoft JhengHei" panose="020B0604030504040204" pitchFamily="34" charset="-120"/>
              <a:ea typeface="Microsoft JhengHei" panose="020B0604030504040204" pitchFamily="34" charset="-120"/>
            </a:rPr>
            <a:t>General Text Generation</a:t>
          </a:r>
        </a:p>
      </dgm:t>
    </dgm:pt>
    <dgm:pt modelId="{25737755-3702-4198-9CA1-AA463B2A5FDE}" type="par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31632D7-859F-4DB2-A271-BEFD7B36968F}" type="sib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9BE3C658-F822-4143-9F49-711EB5DB3932}">
      <dgm:prSet custT="1"/>
      <dgm:spPr/>
      <dgm:t>
        <a:bodyPr/>
        <a:lstStyle/>
        <a:p>
          <a:r>
            <a:rPr lang="en-IN" sz="1400">
              <a:latin typeface="Microsoft JhengHei" panose="020B0604030504040204" pitchFamily="34" charset="-120"/>
              <a:ea typeface="Microsoft JhengHei" panose="020B0604030504040204" pitchFamily="34" charset="-120"/>
            </a:rPr>
            <a:t>Foundation for Specialized Models</a:t>
          </a:r>
        </a:p>
      </dgm:t>
    </dgm:pt>
    <dgm:pt modelId="{930E8252-DAB9-43B4-9572-6DFE46F34A1C}" type="par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7CC11473-D1AE-488F-B21B-B4A14476DAFC}" type="sib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CC7A2DE5-E761-4DA7-BCF0-1A783BCD8867}">
      <dgm:prSet custT="1"/>
      <dgm:spPr/>
      <dgm:t>
        <a:bodyPr/>
        <a:lstStyle/>
        <a:p>
          <a:r>
            <a:rPr lang="en-IN" sz="1400">
              <a:latin typeface="Microsoft JhengHei" panose="020B0604030504040204" pitchFamily="34" charset="-120"/>
              <a:ea typeface="Microsoft JhengHei" panose="020B0604030504040204" pitchFamily="34" charset="-120"/>
            </a:rPr>
            <a:t>Natural Language Understanding for Voice Assistants</a:t>
          </a:r>
        </a:p>
      </dgm:t>
    </dgm:pt>
    <dgm:pt modelId="{835FF434-67C4-4B85-A442-01164BE79BA2}" type="par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D0827BA5-DC08-4D33-8E13-6DB09FF53875}" type="sib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C632E74-5B32-4491-8AFE-B7FB0C44411D}">
      <dgm:prSet custT="1"/>
      <dgm:spPr/>
      <dgm:t>
        <a:bodyPr/>
        <a:lstStyle/>
        <a:p>
          <a:r>
            <a:rPr lang="en-IN" sz="1400">
              <a:latin typeface="Microsoft JhengHei" panose="020B0604030504040204" pitchFamily="34" charset="-120"/>
              <a:ea typeface="Microsoft JhengHei" panose="020B0604030504040204" pitchFamily="34" charset="-120"/>
            </a:rPr>
            <a:t>Search Engine Ranking Algorithms</a:t>
          </a:r>
        </a:p>
      </dgm:t>
    </dgm:pt>
    <dgm:pt modelId="{F0FC75BF-48F8-43F2-B9F4-758058D292F9}" type="par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2EC1E730-5A78-4C6A-8F66-E6A68FC316E2}" type="sib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73F6465-7EB5-4CDC-B200-2B6FF6DBCC9F}">
      <dgm:prSet custT="1"/>
      <dgm:spPr/>
      <dgm:t>
        <a:bodyPr/>
        <a:lstStyle/>
        <a:p>
          <a:r>
            <a:rPr lang="en-IN" sz="1400">
              <a:latin typeface="Microsoft JhengHei" panose="020B0604030504040204" pitchFamily="34" charset="-120"/>
              <a:ea typeface="Microsoft JhengHei" panose="020B0604030504040204" pitchFamily="34" charset="-120"/>
            </a:rPr>
            <a:t>Building Conversational Agents</a:t>
          </a:r>
        </a:p>
      </dgm:t>
    </dgm:pt>
    <dgm:pt modelId="{6CF40112-9122-4036-9D20-C9399C667972}" type="par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C3E5ECA-5962-40EC-8274-0A006D5FFBF8}" type="sib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9928107-A4B4-400D-8BFE-343BFC5A1A20}" type="pres">
      <dgm:prSet presAssocID="{42529901-458B-48DB-B120-51706F35B663}" presName="vert0" presStyleCnt="0">
        <dgm:presLayoutVars>
          <dgm:dir/>
          <dgm:animOne val="branch"/>
          <dgm:animLvl val="lvl"/>
        </dgm:presLayoutVars>
      </dgm:prSet>
      <dgm:spPr/>
    </dgm:pt>
    <dgm:pt modelId="{B306766A-705E-404F-AC67-68F5B8239E97}" type="pres">
      <dgm:prSet presAssocID="{F3ABA160-60D8-4807-85FF-46B6C02B4133}" presName="thickLine" presStyleLbl="alignNode1" presStyleIdx="0" presStyleCnt="5"/>
      <dgm:spPr/>
    </dgm:pt>
    <dgm:pt modelId="{A8831564-B1E3-45B5-A897-7408E8A17660}" type="pres">
      <dgm:prSet presAssocID="{F3ABA160-60D8-4807-85FF-46B6C02B4133}" presName="horz1" presStyleCnt="0"/>
      <dgm:spPr/>
    </dgm:pt>
    <dgm:pt modelId="{27977625-5176-4A31-84B2-C8835F75234A}" type="pres">
      <dgm:prSet presAssocID="{F3ABA160-60D8-4807-85FF-46B6C02B4133}" presName="tx1" presStyleLbl="revTx" presStyleIdx="0" presStyleCnt="5"/>
      <dgm:spPr/>
    </dgm:pt>
    <dgm:pt modelId="{4AF4B6DB-F69B-453B-AF6C-56E8B0129734}" type="pres">
      <dgm:prSet presAssocID="{F3ABA160-60D8-4807-85FF-46B6C02B4133}" presName="vert1" presStyleCnt="0"/>
      <dgm:spPr/>
    </dgm:pt>
    <dgm:pt modelId="{F474CC8A-EE91-4686-85FC-51AC3A507408}" type="pres">
      <dgm:prSet presAssocID="{9BE3C658-F822-4143-9F49-711EB5DB3932}" presName="thickLine" presStyleLbl="alignNode1" presStyleIdx="1" presStyleCnt="5"/>
      <dgm:spPr/>
    </dgm:pt>
    <dgm:pt modelId="{790F496E-BEF5-423C-9D75-2A0BF948C4C3}" type="pres">
      <dgm:prSet presAssocID="{9BE3C658-F822-4143-9F49-711EB5DB3932}" presName="horz1" presStyleCnt="0"/>
      <dgm:spPr/>
    </dgm:pt>
    <dgm:pt modelId="{B569AC09-2CBE-449F-B3EF-379195E1F568}" type="pres">
      <dgm:prSet presAssocID="{9BE3C658-F822-4143-9F49-711EB5DB3932}" presName="tx1" presStyleLbl="revTx" presStyleIdx="1" presStyleCnt="5"/>
      <dgm:spPr/>
    </dgm:pt>
    <dgm:pt modelId="{37AF4D32-F99F-4516-B632-CC08540BE7BA}" type="pres">
      <dgm:prSet presAssocID="{9BE3C658-F822-4143-9F49-711EB5DB3932}" presName="vert1" presStyleCnt="0"/>
      <dgm:spPr/>
    </dgm:pt>
    <dgm:pt modelId="{82481160-2F47-49D3-9B9C-D4F3C8D2B89A}" type="pres">
      <dgm:prSet presAssocID="{CC7A2DE5-E761-4DA7-BCF0-1A783BCD8867}" presName="thickLine" presStyleLbl="alignNode1" presStyleIdx="2" presStyleCnt="5"/>
      <dgm:spPr/>
    </dgm:pt>
    <dgm:pt modelId="{D17280DE-CB2B-4F3D-AFE9-96C0C5668338}" type="pres">
      <dgm:prSet presAssocID="{CC7A2DE5-E761-4DA7-BCF0-1A783BCD8867}" presName="horz1" presStyleCnt="0"/>
      <dgm:spPr/>
    </dgm:pt>
    <dgm:pt modelId="{13CEEDAB-5829-4239-8C08-86337DC9618C}" type="pres">
      <dgm:prSet presAssocID="{CC7A2DE5-E761-4DA7-BCF0-1A783BCD8867}" presName="tx1" presStyleLbl="revTx" presStyleIdx="2" presStyleCnt="5"/>
      <dgm:spPr/>
    </dgm:pt>
    <dgm:pt modelId="{083A1B6A-618E-46E7-896D-4B889DB36E4D}" type="pres">
      <dgm:prSet presAssocID="{CC7A2DE5-E761-4DA7-BCF0-1A783BCD8867}" presName="vert1" presStyleCnt="0"/>
      <dgm:spPr/>
    </dgm:pt>
    <dgm:pt modelId="{7B55ED2D-E168-40AB-8801-3054A45577C9}" type="pres">
      <dgm:prSet presAssocID="{5C632E74-5B32-4491-8AFE-B7FB0C44411D}" presName="thickLine" presStyleLbl="alignNode1" presStyleIdx="3" presStyleCnt="5"/>
      <dgm:spPr/>
    </dgm:pt>
    <dgm:pt modelId="{28B9043C-BC89-4062-8680-40FFB2915DCF}" type="pres">
      <dgm:prSet presAssocID="{5C632E74-5B32-4491-8AFE-B7FB0C44411D}" presName="horz1" presStyleCnt="0"/>
      <dgm:spPr/>
    </dgm:pt>
    <dgm:pt modelId="{C6A48D00-393C-43E1-B0DE-9BA65C0F80CF}" type="pres">
      <dgm:prSet presAssocID="{5C632E74-5B32-4491-8AFE-B7FB0C44411D}" presName="tx1" presStyleLbl="revTx" presStyleIdx="3" presStyleCnt="5"/>
      <dgm:spPr/>
    </dgm:pt>
    <dgm:pt modelId="{FDC65695-5DA9-4F0A-87E7-9468B6FAB399}" type="pres">
      <dgm:prSet presAssocID="{5C632E74-5B32-4491-8AFE-B7FB0C44411D}" presName="vert1" presStyleCnt="0"/>
      <dgm:spPr/>
    </dgm:pt>
    <dgm:pt modelId="{FA98DB43-FE65-40FB-B130-E905EA812842}" type="pres">
      <dgm:prSet presAssocID="{073F6465-7EB5-4CDC-B200-2B6FF6DBCC9F}" presName="thickLine" presStyleLbl="alignNode1" presStyleIdx="4" presStyleCnt="5"/>
      <dgm:spPr/>
    </dgm:pt>
    <dgm:pt modelId="{12967E3D-E3B4-410A-89BF-363056151CB6}" type="pres">
      <dgm:prSet presAssocID="{073F6465-7EB5-4CDC-B200-2B6FF6DBCC9F}" presName="horz1" presStyleCnt="0"/>
      <dgm:spPr/>
    </dgm:pt>
    <dgm:pt modelId="{EED46656-8571-4F76-9C37-03D671347C48}" type="pres">
      <dgm:prSet presAssocID="{073F6465-7EB5-4CDC-B200-2B6FF6DBCC9F}" presName="tx1" presStyleLbl="revTx" presStyleIdx="4" presStyleCnt="5"/>
      <dgm:spPr/>
    </dgm:pt>
    <dgm:pt modelId="{F81CC87D-915C-4268-9D13-F693D7B3932A}" type="pres">
      <dgm:prSet presAssocID="{073F6465-7EB5-4CDC-B200-2B6FF6DBCC9F}" presName="vert1" presStyleCnt="0"/>
      <dgm:spPr/>
    </dgm:pt>
  </dgm:ptLst>
  <dgm:cxnLst>
    <dgm:cxn modelId="{EAFA6922-7FD3-42D4-83F2-8901071AA681}" type="presOf" srcId="{5C632E74-5B32-4491-8AFE-B7FB0C44411D}" destId="{C6A48D00-393C-43E1-B0DE-9BA65C0F80CF}" srcOrd="0" destOrd="0" presId="urn:microsoft.com/office/officeart/2008/layout/LinedList"/>
    <dgm:cxn modelId="{B4AA3632-E367-44BF-85A3-9B79C8B92CF8}" type="presOf" srcId="{073F6465-7EB5-4CDC-B200-2B6FF6DBCC9F}" destId="{EED46656-8571-4F76-9C37-03D671347C48}" srcOrd="0" destOrd="0" presId="urn:microsoft.com/office/officeart/2008/layout/LinedList"/>
    <dgm:cxn modelId="{187ACD4F-2FE4-4BF0-91C6-1976C4BD4BCB}" type="presOf" srcId="{F3ABA160-60D8-4807-85FF-46B6C02B4133}" destId="{27977625-5176-4A31-84B2-C8835F75234A}" srcOrd="0" destOrd="0" presId="urn:microsoft.com/office/officeart/2008/layout/LinedList"/>
    <dgm:cxn modelId="{4F3F2573-355B-46AB-9E21-49413CBF60BE}" srcId="{42529901-458B-48DB-B120-51706F35B663}" destId="{F3ABA160-60D8-4807-85FF-46B6C02B4133}" srcOrd="0" destOrd="0" parTransId="{25737755-3702-4198-9CA1-AA463B2A5FDE}" sibTransId="{531632D7-859F-4DB2-A271-BEFD7B36968F}"/>
    <dgm:cxn modelId="{3293CF8D-174D-44C1-AE94-35688D9A929C}" srcId="{42529901-458B-48DB-B120-51706F35B663}" destId="{5C632E74-5B32-4491-8AFE-B7FB0C44411D}" srcOrd="3" destOrd="0" parTransId="{F0FC75BF-48F8-43F2-B9F4-758058D292F9}" sibTransId="{2EC1E730-5A78-4C6A-8F66-E6A68FC316E2}"/>
    <dgm:cxn modelId="{06C25394-308F-4C8F-B531-BD0F8AD24A5F}" srcId="{42529901-458B-48DB-B120-51706F35B663}" destId="{073F6465-7EB5-4CDC-B200-2B6FF6DBCC9F}" srcOrd="4" destOrd="0" parTransId="{6CF40112-9122-4036-9D20-C9399C667972}" sibTransId="{0C3E5ECA-5962-40EC-8274-0A006D5FFBF8}"/>
    <dgm:cxn modelId="{CFC1D8A8-012F-435A-9D28-F61E328173AE}" type="presOf" srcId="{42529901-458B-48DB-B120-51706F35B663}" destId="{59928107-A4B4-400D-8BFE-343BFC5A1A20}" srcOrd="0" destOrd="0" presId="urn:microsoft.com/office/officeart/2008/layout/LinedList"/>
    <dgm:cxn modelId="{505F5AB4-1C75-4B8E-A85F-64A91A8005F9}" srcId="{42529901-458B-48DB-B120-51706F35B663}" destId="{9BE3C658-F822-4143-9F49-711EB5DB3932}" srcOrd="1" destOrd="0" parTransId="{930E8252-DAB9-43B4-9572-6DFE46F34A1C}" sibTransId="{7CC11473-D1AE-488F-B21B-B4A14476DAFC}"/>
    <dgm:cxn modelId="{E246FDDF-27FA-4BD9-8065-64AB397921D0}" type="presOf" srcId="{9BE3C658-F822-4143-9F49-711EB5DB3932}" destId="{B569AC09-2CBE-449F-B3EF-379195E1F568}" srcOrd="0" destOrd="0" presId="urn:microsoft.com/office/officeart/2008/layout/LinedList"/>
    <dgm:cxn modelId="{9E7DABE3-3D46-4C29-814A-3217747AF06F}" srcId="{42529901-458B-48DB-B120-51706F35B663}" destId="{CC7A2DE5-E761-4DA7-BCF0-1A783BCD8867}" srcOrd="2" destOrd="0" parTransId="{835FF434-67C4-4B85-A442-01164BE79BA2}" sibTransId="{D0827BA5-DC08-4D33-8E13-6DB09FF53875}"/>
    <dgm:cxn modelId="{7D4A8FFB-082C-4452-A845-E44C4302BE35}" type="presOf" srcId="{CC7A2DE5-E761-4DA7-BCF0-1A783BCD8867}" destId="{13CEEDAB-5829-4239-8C08-86337DC9618C}" srcOrd="0" destOrd="0" presId="urn:microsoft.com/office/officeart/2008/layout/LinedList"/>
    <dgm:cxn modelId="{201C811A-07D1-4B9B-A42C-E31F9579761C}" type="presParOf" srcId="{59928107-A4B4-400D-8BFE-343BFC5A1A20}" destId="{B306766A-705E-404F-AC67-68F5B8239E97}" srcOrd="0" destOrd="0" presId="urn:microsoft.com/office/officeart/2008/layout/LinedList"/>
    <dgm:cxn modelId="{8FE06AAF-D6DC-497C-8BD3-57CEFA34AF39}" type="presParOf" srcId="{59928107-A4B4-400D-8BFE-343BFC5A1A20}" destId="{A8831564-B1E3-45B5-A897-7408E8A17660}" srcOrd="1" destOrd="0" presId="urn:microsoft.com/office/officeart/2008/layout/LinedList"/>
    <dgm:cxn modelId="{1482BDD2-53EE-4433-B529-7F665F251A67}" type="presParOf" srcId="{A8831564-B1E3-45B5-A897-7408E8A17660}" destId="{27977625-5176-4A31-84B2-C8835F75234A}" srcOrd="0" destOrd="0" presId="urn:microsoft.com/office/officeart/2008/layout/LinedList"/>
    <dgm:cxn modelId="{38D42F33-05C1-421A-82BB-1E91D573F73E}" type="presParOf" srcId="{A8831564-B1E3-45B5-A897-7408E8A17660}" destId="{4AF4B6DB-F69B-453B-AF6C-56E8B0129734}" srcOrd="1" destOrd="0" presId="urn:microsoft.com/office/officeart/2008/layout/LinedList"/>
    <dgm:cxn modelId="{28784998-002E-4D21-A3A7-2F5ABF434A93}" type="presParOf" srcId="{59928107-A4B4-400D-8BFE-343BFC5A1A20}" destId="{F474CC8A-EE91-4686-85FC-51AC3A507408}" srcOrd="2" destOrd="0" presId="urn:microsoft.com/office/officeart/2008/layout/LinedList"/>
    <dgm:cxn modelId="{60C1D9A5-BFFD-41EA-B98A-F06B8CC9FFA6}" type="presParOf" srcId="{59928107-A4B4-400D-8BFE-343BFC5A1A20}" destId="{790F496E-BEF5-423C-9D75-2A0BF948C4C3}" srcOrd="3" destOrd="0" presId="urn:microsoft.com/office/officeart/2008/layout/LinedList"/>
    <dgm:cxn modelId="{9C7F1D83-7425-47C3-96A4-2BCA67A0BEDB}" type="presParOf" srcId="{790F496E-BEF5-423C-9D75-2A0BF948C4C3}" destId="{B569AC09-2CBE-449F-B3EF-379195E1F568}" srcOrd="0" destOrd="0" presId="urn:microsoft.com/office/officeart/2008/layout/LinedList"/>
    <dgm:cxn modelId="{F2E57D42-CEB6-4D0B-808D-58B001DAA2F5}" type="presParOf" srcId="{790F496E-BEF5-423C-9D75-2A0BF948C4C3}" destId="{37AF4D32-F99F-4516-B632-CC08540BE7BA}" srcOrd="1" destOrd="0" presId="urn:microsoft.com/office/officeart/2008/layout/LinedList"/>
    <dgm:cxn modelId="{AF8D7308-2E38-42CB-B5CE-AB31F801A04D}" type="presParOf" srcId="{59928107-A4B4-400D-8BFE-343BFC5A1A20}" destId="{82481160-2F47-49D3-9B9C-D4F3C8D2B89A}" srcOrd="4" destOrd="0" presId="urn:microsoft.com/office/officeart/2008/layout/LinedList"/>
    <dgm:cxn modelId="{AB71B3A7-2D5B-40FC-863A-CD2EB777067B}" type="presParOf" srcId="{59928107-A4B4-400D-8BFE-343BFC5A1A20}" destId="{D17280DE-CB2B-4F3D-AFE9-96C0C5668338}" srcOrd="5" destOrd="0" presId="urn:microsoft.com/office/officeart/2008/layout/LinedList"/>
    <dgm:cxn modelId="{5484C3EC-8A56-4E94-B16F-E99262586C54}" type="presParOf" srcId="{D17280DE-CB2B-4F3D-AFE9-96C0C5668338}" destId="{13CEEDAB-5829-4239-8C08-86337DC9618C}" srcOrd="0" destOrd="0" presId="urn:microsoft.com/office/officeart/2008/layout/LinedList"/>
    <dgm:cxn modelId="{250A46AE-D36A-4B78-81CF-10C4958670E7}" type="presParOf" srcId="{D17280DE-CB2B-4F3D-AFE9-96C0C5668338}" destId="{083A1B6A-618E-46E7-896D-4B889DB36E4D}" srcOrd="1" destOrd="0" presId="urn:microsoft.com/office/officeart/2008/layout/LinedList"/>
    <dgm:cxn modelId="{0D0B9F76-1BC5-400D-8938-EB94ED3D06F7}" type="presParOf" srcId="{59928107-A4B4-400D-8BFE-343BFC5A1A20}" destId="{7B55ED2D-E168-40AB-8801-3054A45577C9}" srcOrd="6" destOrd="0" presId="urn:microsoft.com/office/officeart/2008/layout/LinedList"/>
    <dgm:cxn modelId="{B2820128-D5BB-486D-9A10-7BF564D6D447}" type="presParOf" srcId="{59928107-A4B4-400D-8BFE-343BFC5A1A20}" destId="{28B9043C-BC89-4062-8680-40FFB2915DCF}" srcOrd="7" destOrd="0" presId="urn:microsoft.com/office/officeart/2008/layout/LinedList"/>
    <dgm:cxn modelId="{E45E46FE-B216-49EF-8443-7D634666B234}" type="presParOf" srcId="{28B9043C-BC89-4062-8680-40FFB2915DCF}" destId="{C6A48D00-393C-43E1-B0DE-9BA65C0F80CF}" srcOrd="0" destOrd="0" presId="urn:microsoft.com/office/officeart/2008/layout/LinedList"/>
    <dgm:cxn modelId="{11D10CC9-70C9-4198-B30C-CA2EF0D5B901}" type="presParOf" srcId="{28B9043C-BC89-4062-8680-40FFB2915DCF}" destId="{FDC65695-5DA9-4F0A-87E7-9468B6FAB399}" srcOrd="1" destOrd="0" presId="urn:microsoft.com/office/officeart/2008/layout/LinedList"/>
    <dgm:cxn modelId="{D891222A-CC75-4281-9D22-C394B8682876}" type="presParOf" srcId="{59928107-A4B4-400D-8BFE-343BFC5A1A20}" destId="{FA98DB43-FE65-40FB-B130-E905EA812842}" srcOrd="8" destOrd="0" presId="urn:microsoft.com/office/officeart/2008/layout/LinedList"/>
    <dgm:cxn modelId="{9D798A44-0FC1-4C4A-9CD4-EFB9B9A2D386}" type="presParOf" srcId="{59928107-A4B4-400D-8BFE-343BFC5A1A20}" destId="{12967E3D-E3B4-410A-89BF-363056151CB6}" srcOrd="9" destOrd="0" presId="urn:microsoft.com/office/officeart/2008/layout/LinedList"/>
    <dgm:cxn modelId="{E4CBE070-162D-4CA8-8139-CC490EEAC727}" type="presParOf" srcId="{12967E3D-E3B4-410A-89BF-363056151CB6}" destId="{EED46656-8571-4F76-9C37-03D671347C48}" srcOrd="0" destOrd="0" presId="urn:microsoft.com/office/officeart/2008/layout/LinedList"/>
    <dgm:cxn modelId="{420383F2-B201-49CF-98DC-6CFCD122119E}" type="presParOf" srcId="{12967E3D-E3B4-410A-89BF-363056151CB6}" destId="{F81CC87D-915C-4268-9D13-F693D7B393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EBA74BE-1E52-4B77-AEC1-9D09FB44880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925BADA2-B6A7-4E8B-925B-ADFDB331A882}">
      <dgm:prSet phldrT="[Text]" custT="1"/>
      <dgm:spPr/>
      <dgm:t>
        <a:bodyPr/>
        <a:lstStyle/>
        <a:p>
          <a:r>
            <a:rPr lang="en-IN" sz="1400">
              <a:latin typeface="Microsoft JhengHei" panose="020B0604030504040204" pitchFamily="34" charset="-120"/>
              <a:ea typeface="Microsoft JhengHei" panose="020B0604030504040204" pitchFamily="34" charset="-120"/>
            </a:rPr>
            <a:t>Application UI / API Call</a:t>
          </a:r>
        </a:p>
      </dgm:t>
    </dgm:pt>
    <dgm:pt modelId="{1733A590-45F5-4071-9C20-78093AD8A83B}" type="parTrans" cxnId="{3CD300C5-AE0C-4971-8C7B-622A06392AB8}">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3EDB349A-1149-4382-9AF0-5773B745451F}" type="sibTrans" cxnId="{3CD300C5-AE0C-4971-8C7B-622A06392AB8}">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4A91E7B1-7B55-47A0-8B51-CCFF4D2F39F0}">
      <dgm:prSet phldrT="[Text]" custT="1"/>
      <dgm:spPr/>
      <dgm:t>
        <a:bodyPr/>
        <a:lstStyle/>
        <a:p>
          <a:r>
            <a:rPr lang="en-IN" sz="1400">
              <a:latin typeface="Microsoft JhengHei" panose="020B0604030504040204" pitchFamily="34" charset="-120"/>
              <a:ea typeface="Microsoft JhengHei" panose="020B0604030504040204" pitchFamily="34" charset="-120"/>
            </a:rPr>
            <a:t>Input Data</a:t>
          </a:r>
        </a:p>
      </dgm:t>
    </dgm:pt>
    <dgm:pt modelId="{B72DB0AE-C715-4FBC-A689-1DED219E3CDE}" type="parTrans" cxnId="{4E158CEE-7264-4986-80C8-619A7F86C766}">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9B1C875F-94FE-4DF6-AAF9-D4A013AEFFE7}" type="sibTrans" cxnId="{4E158CEE-7264-4986-80C8-619A7F86C766}">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8FECE9F9-63FF-49FA-A33E-5EBA7111931D}">
      <dgm:prSet phldrT="[Text]" custT="1"/>
      <dgm:spPr/>
      <dgm:t>
        <a:bodyPr/>
        <a:lstStyle/>
        <a:p>
          <a:r>
            <a:rPr lang="en-IN" sz="1400">
              <a:latin typeface="Microsoft JhengHei" panose="020B0604030504040204" pitchFamily="34" charset="-120"/>
              <a:ea typeface="Microsoft JhengHei" panose="020B0604030504040204" pitchFamily="34" charset="-120"/>
            </a:rPr>
            <a:t>Prompt Template</a:t>
          </a:r>
        </a:p>
      </dgm:t>
    </dgm:pt>
    <dgm:pt modelId="{B5CF306B-C6AD-453F-AD9C-D154A250620C}" type="parTrans" cxnId="{96401CA5-AD98-4294-A031-08204494B748}">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7FE5D9A-5318-4DA8-A75B-44AD727F5712}" type="sibTrans" cxnId="{96401CA5-AD98-4294-A031-08204494B748}">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6C6D7D75-AA94-4DE8-BE8D-0ED404BC7DF0}">
      <dgm:prSet phldrT="[Text]" custT="1"/>
      <dgm:spPr/>
      <dgm:t>
        <a:bodyPr/>
        <a:lstStyle/>
        <a:p>
          <a:r>
            <a:rPr lang="en-IN" sz="1400">
              <a:latin typeface="Microsoft JhengHei" panose="020B0604030504040204" pitchFamily="34" charset="-120"/>
              <a:ea typeface="Microsoft JhengHei" panose="020B0604030504040204" pitchFamily="34" charset="-120"/>
            </a:rPr>
            <a:t>LLM (Large Language Model)</a:t>
          </a:r>
        </a:p>
      </dgm:t>
    </dgm:pt>
    <dgm:pt modelId="{306657EF-241A-452F-B90B-DFD5BC1D5AF5}" type="parTrans" cxnId="{C8978CE2-5825-4018-949C-9620BCAE39C1}">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EF7242AC-1D04-46FF-9C94-4530E64CFFF7}" type="sibTrans" cxnId="{C8978CE2-5825-4018-949C-9620BCAE39C1}">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6EB097E1-D372-4344-A6F6-9FD6FE623A51}">
      <dgm:prSet phldrT="[Text]" custT="1"/>
      <dgm:spPr/>
      <dgm:t>
        <a:bodyPr/>
        <a:lstStyle/>
        <a:p>
          <a:r>
            <a:rPr lang="en-IN" sz="1400">
              <a:latin typeface="Microsoft JhengHei" panose="020B0604030504040204" pitchFamily="34" charset="-120"/>
              <a:ea typeface="Microsoft JhengHei" panose="020B0604030504040204" pitchFamily="34" charset="-120"/>
            </a:rPr>
            <a:t>JSON Response</a:t>
          </a:r>
        </a:p>
      </dgm:t>
    </dgm:pt>
    <dgm:pt modelId="{01884199-C3BC-46F1-8221-62C022FC6770}" type="parTrans" cxnId="{461A6F83-6948-4037-865E-15908AAE2D5D}">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1587789-D769-4F0A-9200-6A039621C79D}" type="sibTrans" cxnId="{461A6F83-6948-4037-865E-15908AAE2D5D}">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16CAEFB4-E4A7-429C-963A-20803F7A1154}">
      <dgm:prSet phldrT="[Text]" custT="1"/>
      <dgm:spPr/>
      <dgm:t>
        <a:bodyPr/>
        <a:lstStyle/>
        <a:p>
          <a:r>
            <a:rPr lang="en-IN" sz="1400">
              <a:latin typeface="Microsoft JhengHei" panose="020B0604030504040204" pitchFamily="34" charset="-120"/>
              <a:ea typeface="Microsoft JhengHei" panose="020B0604030504040204" pitchFamily="34" charset="-120"/>
            </a:rPr>
            <a:t>Application UI / API Response</a:t>
          </a:r>
        </a:p>
      </dgm:t>
    </dgm:pt>
    <dgm:pt modelId="{FE1962E3-D89B-4561-A924-D40F4C404CD2}" type="parTrans" cxnId="{B4EF49F4-7F50-452D-953C-4E70DEBFF6AA}">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DB26420E-36F4-4F96-9141-6A682E797274}" type="sibTrans" cxnId="{B4EF49F4-7F50-452D-953C-4E70DEBFF6AA}">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694B5DA1-0F59-4DD4-AAB7-5E5AD277FE67}" type="pres">
      <dgm:prSet presAssocID="{4EBA74BE-1E52-4B77-AEC1-9D09FB44880D}" presName="Name0" presStyleCnt="0">
        <dgm:presLayoutVars>
          <dgm:chMax val="11"/>
          <dgm:chPref val="11"/>
          <dgm:dir/>
          <dgm:resizeHandles/>
        </dgm:presLayoutVars>
      </dgm:prSet>
      <dgm:spPr/>
    </dgm:pt>
    <dgm:pt modelId="{A9877ABE-5245-4050-A124-88D52F519A7E}" type="pres">
      <dgm:prSet presAssocID="{16CAEFB4-E4A7-429C-963A-20803F7A1154}" presName="Accent6" presStyleCnt="0"/>
      <dgm:spPr/>
    </dgm:pt>
    <dgm:pt modelId="{098A63E5-38E4-4F81-A6A3-B347ED38B33E}" type="pres">
      <dgm:prSet presAssocID="{16CAEFB4-E4A7-429C-963A-20803F7A1154}" presName="Accent" presStyleLbl="node1" presStyleIdx="0" presStyleCnt="6"/>
      <dgm:spPr/>
    </dgm:pt>
    <dgm:pt modelId="{B48838A3-86E5-475B-8348-E73FB740D4E5}" type="pres">
      <dgm:prSet presAssocID="{16CAEFB4-E4A7-429C-963A-20803F7A1154}" presName="ParentBackground6" presStyleCnt="0"/>
      <dgm:spPr/>
    </dgm:pt>
    <dgm:pt modelId="{E3BAE9B9-3F35-4CA4-A195-DB16437AD74D}" type="pres">
      <dgm:prSet presAssocID="{16CAEFB4-E4A7-429C-963A-20803F7A1154}" presName="ParentBackground" presStyleLbl="fgAcc1" presStyleIdx="0" presStyleCnt="6"/>
      <dgm:spPr/>
    </dgm:pt>
    <dgm:pt modelId="{F9CCE264-75B1-4322-8356-81E125D2103E}" type="pres">
      <dgm:prSet presAssocID="{16CAEFB4-E4A7-429C-963A-20803F7A1154}" presName="Parent6" presStyleLbl="revTx" presStyleIdx="0" presStyleCnt="0">
        <dgm:presLayoutVars>
          <dgm:chMax val="1"/>
          <dgm:chPref val="1"/>
          <dgm:bulletEnabled val="1"/>
        </dgm:presLayoutVars>
      </dgm:prSet>
      <dgm:spPr/>
    </dgm:pt>
    <dgm:pt modelId="{8108FC55-829C-4D8C-8710-EC17014C5ED4}" type="pres">
      <dgm:prSet presAssocID="{6EB097E1-D372-4344-A6F6-9FD6FE623A51}" presName="Accent5" presStyleCnt="0"/>
      <dgm:spPr/>
    </dgm:pt>
    <dgm:pt modelId="{1D62913E-E7FA-4604-9A31-8D13C1D5121C}" type="pres">
      <dgm:prSet presAssocID="{6EB097E1-D372-4344-A6F6-9FD6FE623A51}" presName="Accent" presStyleLbl="node1" presStyleIdx="1" presStyleCnt="6"/>
      <dgm:spPr/>
    </dgm:pt>
    <dgm:pt modelId="{40332CDB-5C8F-4E1A-8D3A-A09C00EE4113}" type="pres">
      <dgm:prSet presAssocID="{6EB097E1-D372-4344-A6F6-9FD6FE623A51}" presName="ParentBackground5" presStyleCnt="0"/>
      <dgm:spPr/>
    </dgm:pt>
    <dgm:pt modelId="{A39C43D2-984B-4BAF-A098-B1424AFEFECE}" type="pres">
      <dgm:prSet presAssocID="{6EB097E1-D372-4344-A6F6-9FD6FE623A51}" presName="ParentBackground" presStyleLbl="fgAcc1" presStyleIdx="1" presStyleCnt="6"/>
      <dgm:spPr/>
    </dgm:pt>
    <dgm:pt modelId="{5A7D1EB3-D31A-4D8B-816D-572F3EE654FD}" type="pres">
      <dgm:prSet presAssocID="{6EB097E1-D372-4344-A6F6-9FD6FE623A51}" presName="Parent5" presStyleLbl="revTx" presStyleIdx="0" presStyleCnt="0">
        <dgm:presLayoutVars>
          <dgm:chMax val="1"/>
          <dgm:chPref val="1"/>
          <dgm:bulletEnabled val="1"/>
        </dgm:presLayoutVars>
      </dgm:prSet>
      <dgm:spPr/>
    </dgm:pt>
    <dgm:pt modelId="{7D8E1836-01A7-41BD-AE36-5D9564F2DE0E}" type="pres">
      <dgm:prSet presAssocID="{6C6D7D75-AA94-4DE8-BE8D-0ED404BC7DF0}" presName="Accent4" presStyleCnt="0"/>
      <dgm:spPr/>
    </dgm:pt>
    <dgm:pt modelId="{6830C231-6CAE-47BF-A27F-A804B01519FE}" type="pres">
      <dgm:prSet presAssocID="{6C6D7D75-AA94-4DE8-BE8D-0ED404BC7DF0}" presName="Accent" presStyleLbl="node1" presStyleIdx="2" presStyleCnt="6"/>
      <dgm:spPr/>
    </dgm:pt>
    <dgm:pt modelId="{CC6C4483-498A-40A5-8EE6-26CC4B753BE0}" type="pres">
      <dgm:prSet presAssocID="{6C6D7D75-AA94-4DE8-BE8D-0ED404BC7DF0}" presName="ParentBackground4" presStyleCnt="0"/>
      <dgm:spPr/>
    </dgm:pt>
    <dgm:pt modelId="{8862E3FC-92CC-44DE-99FB-7BA5B5B489EB}" type="pres">
      <dgm:prSet presAssocID="{6C6D7D75-AA94-4DE8-BE8D-0ED404BC7DF0}" presName="ParentBackground" presStyleLbl="fgAcc1" presStyleIdx="2" presStyleCnt="6"/>
      <dgm:spPr/>
    </dgm:pt>
    <dgm:pt modelId="{CD6333D2-9CA8-42B1-9490-D06C50420671}" type="pres">
      <dgm:prSet presAssocID="{6C6D7D75-AA94-4DE8-BE8D-0ED404BC7DF0}" presName="Parent4" presStyleLbl="revTx" presStyleIdx="0" presStyleCnt="0">
        <dgm:presLayoutVars>
          <dgm:chMax val="1"/>
          <dgm:chPref val="1"/>
          <dgm:bulletEnabled val="1"/>
        </dgm:presLayoutVars>
      </dgm:prSet>
      <dgm:spPr/>
    </dgm:pt>
    <dgm:pt modelId="{0B12521E-C29F-4C72-B1A4-405807086B74}" type="pres">
      <dgm:prSet presAssocID="{8FECE9F9-63FF-49FA-A33E-5EBA7111931D}" presName="Accent3" presStyleCnt="0"/>
      <dgm:spPr/>
    </dgm:pt>
    <dgm:pt modelId="{DACD0DF2-3306-4308-9421-124294F306CC}" type="pres">
      <dgm:prSet presAssocID="{8FECE9F9-63FF-49FA-A33E-5EBA7111931D}" presName="Accent" presStyleLbl="node1" presStyleIdx="3" presStyleCnt="6"/>
      <dgm:spPr/>
    </dgm:pt>
    <dgm:pt modelId="{C835D03C-2C8C-49AA-A0B0-BBA0D7BCD58F}" type="pres">
      <dgm:prSet presAssocID="{8FECE9F9-63FF-49FA-A33E-5EBA7111931D}" presName="ParentBackground3" presStyleCnt="0"/>
      <dgm:spPr/>
    </dgm:pt>
    <dgm:pt modelId="{35583518-B666-4EE0-93A5-7771850046E8}" type="pres">
      <dgm:prSet presAssocID="{8FECE9F9-63FF-49FA-A33E-5EBA7111931D}" presName="ParentBackground" presStyleLbl="fgAcc1" presStyleIdx="3" presStyleCnt="6"/>
      <dgm:spPr/>
    </dgm:pt>
    <dgm:pt modelId="{940221F3-D78B-43E5-B5E8-E90869AF16D3}" type="pres">
      <dgm:prSet presAssocID="{8FECE9F9-63FF-49FA-A33E-5EBA7111931D}" presName="Parent3" presStyleLbl="revTx" presStyleIdx="0" presStyleCnt="0">
        <dgm:presLayoutVars>
          <dgm:chMax val="1"/>
          <dgm:chPref val="1"/>
          <dgm:bulletEnabled val="1"/>
        </dgm:presLayoutVars>
      </dgm:prSet>
      <dgm:spPr/>
    </dgm:pt>
    <dgm:pt modelId="{CA9EE7E2-5A85-4CEA-9EFA-A562102DCE1A}" type="pres">
      <dgm:prSet presAssocID="{4A91E7B1-7B55-47A0-8B51-CCFF4D2F39F0}" presName="Accent2" presStyleCnt="0"/>
      <dgm:spPr/>
    </dgm:pt>
    <dgm:pt modelId="{2B6E9FE0-80A3-4BF6-8DD3-3C7C62BB5CB7}" type="pres">
      <dgm:prSet presAssocID="{4A91E7B1-7B55-47A0-8B51-CCFF4D2F39F0}" presName="Accent" presStyleLbl="node1" presStyleIdx="4" presStyleCnt="6"/>
      <dgm:spPr/>
    </dgm:pt>
    <dgm:pt modelId="{76106A8C-5175-4140-96B3-1E5AD12BD13D}" type="pres">
      <dgm:prSet presAssocID="{4A91E7B1-7B55-47A0-8B51-CCFF4D2F39F0}" presName="ParentBackground2" presStyleCnt="0"/>
      <dgm:spPr/>
    </dgm:pt>
    <dgm:pt modelId="{C41DA5B0-CBDB-4388-ACB3-BE60C6E19CEC}" type="pres">
      <dgm:prSet presAssocID="{4A91E7B1-7B55-47A0-8B51-CCFF4D2F39F0}" presName="ParentBackground" presStyleLbl="fgAcc1" presStyleIdx="4" presStyleCnt="6"/>
      <dgm:spPr/>
    </dgm:pt>
    <dgm:pt modelId="{9D79FC75-1D99-4B56-98FA-DDBE4F2C3782}" type="pres">
      <dgm:prSet presAssocID="{4A91E7B1-7B55-47A0-8B51-CCFF4D2F39F0}" presName="Parent2" presStyleLbl="revTx" presStyleIdx="0" presStyleCnt="0">
        <dgm:presLayoutVars>
          <dgm:chMax val="1"/>
          <dgm:chPref val="1"/>
          <dgm:bulletEnabled val="1"/>
        </dgm:presLayoutVars>
      </dgm:prSet>
      <dgm:spPr/>
    </dgm:pt>
    <dgm:pt modelId="{31FE65F4-7BEA-4A1E-A71F-EE79B6D7F23A}" type="pres">
      <dgm:prSet presAssocID="{925BADA2-B6A7-4E8B-925B-ADFDB331A882}" presName="Accent1" presStyleCnt="0"/>
      <dgm:spPr/>
    </dgm:pt>
    <dgm:pt modelId="{C885398A-C677-4ADB-B70B-CF44F40E0A93}" type="pres">
      <dgm:prSet presAssocID="{925BADA2-B6A7-4E8B-925B-ADFDB331A882}" presName="Accent" presStyleLbl="node1" presStyleIdx="5" presStyleCnt="6"/>
      <dgm:spPr/>
    </dgm:pt>
    <dgm:pt modelId="{882675FC-72EB-438F-88F1-E3E97DC05BE2}" type="pres">
      <dgm:prSet presAssocID="{925BADA2-B6A7-4E8B-925B-ADFDB331A882}" presName="ParentBackground1" presStyleCnt="0"/>
      <dgm:spPr/>
    </dgm:pt>
    <dgm:pt modelId="{CFBC2EB1-24E8-46FD-930B-2A67E55A4496}" type="pres">
      <dgm:prSet presAssocID="{925BADA2-B6A7-4E8B-925B-ADFDB331A882}" presName="ParentBackground" presStyleLbl="fgAcc1" presStyleIdx="5" presStyleCnt="6"/>
      <dgm:spPr/>
    </dgm:pt>
    <dgm:pt modelId="{6C9BDC66-DC83-4A99-AAA5-09FE4C0B8E3F}" type="pres">
      <dgm:prSet presAssocID="{925BADA2-B6A7-4E8B-925B-ADFDB331A882}" presName="Parent1" presStyleLbl="revTx" presStyleIdx="0" presStyleCnt="0">
        <dgm:presLayoutVars>
          <dgm:chMax val="1"/>
          <dgm:chPref val="1"/>
          <dgm:bulletEnabled val="1"/>
        </dgm:presLayoutVars>
      </dgm:prSet>
      <dgm:spPr/>
    </dgm:pt>
  </dgm:ptLst>
  <dgm:cxnLst>
    <dgm:cxn modelId="{FE035A37-D7AE-4D8F-969E-CC4773840994}" type="presOf" srcId="{8FECE9F9-63FF-49FA-A33E-5EBA7111931D}" destId="{35583518-B666-4EE0-93A5-7771850046E8}" srcOrd="0" destOrd="0" presId="urn:microsoft.com/office/officeart/2011/layout/CircleProcess"/>
    <dgm:cxn modelId="{248C3C41-D4C6-46A5-B028-3CE66DDF1E26}" type="presOf" srcId="{6C6D7D75-AA94-4DE8-BE8D-0ED404BC7DF0}" destId="{CD6333D2-9CA8-42B1-9490-D06C50420671}" srcOrd="1" destOrd="0" presId="urn:microsoft.com/office/officeart/2011/layout/CircleProcess"/>
    <dgm:cxn modelId="{46AFB471-B99F-4D7A-91B5-617B9F8E2B31}" type="presOf" srcId="{4A91E7B1-7B55-47A0-8B51-CCFF4D2F39F0}" destId="{C41DA5B0-CBDB-4388-ACB3-BE60C6E19CEC}" srcOrd="0" destOrd="0" presId="urn:microsoft.com/office/officeart/2011/layout/CircleProcess"/>
    <dgm:cxn modelId="{40193772-F8B9-4F2C-AD8C-5EF45A843FB3}" type="presOf" srcId="{4A91E7B1-7B55-47A0-8B51-CCFF4D2F39F0}" destId="{9D79FC75-1D99-4B56-98FA-DDBE4F2C3782}" srcOrd="1" destOrd="0" presId="urn:microsoft.com/office/officeart/2011/layout/CircleProcess"/>
    <dgm:cxn modelId="{A179D97A-C6DA-4CA2-9682-11D79477637C}" type="presOf" srcId="{925BADA2-B6A7-4E8B-925B-ADFDB331A882}" destId="{CFBC2EB1-24E8-46FD-930B-2A67E55A4496}" srcOrd="0" destOrd="0" presId="urn:microsoft.com/office/officeart/2011/layout/CircleProcess"/>
    <dgm:cxn modelId="{461A6F83-6948-4037-865E-15908AAE2D5D}" srcId="{4EBA74BE-1E52-4B77-AEC1-9D09FB44880D}" destId="{6EB097E1-D372-4344-A6F6-9FD6FE623A51}" srcOrd="4" destOrd="0" parTransId="{01884199-C3BC-46F1-8221-62C022FC6770}" sibTransId="{51587789-D769-4F0A-9200-6A039621C79D}"/>
    <dgm:cxn modelId="{473EF88F-E7B1-4DB5-B8B3-BB9676CCCE92}" type="presOf" srcId="{16CAEFB4-E4A7-429C-963A-20803F7A1154}" destId="{F9CCE264-75B1-4322-8356-81E125D2103E}" srcOrd="1" destOrd="0" presId="urn:microsoft.com/office/officeart/2011/layout/CircleProcess"/>
    <dgm:cxn modelId="{A98DD995-14EC-458B-8397-4B1B0ACBFA93}" type="presOf" srcId="{6C6D7D75-AA94-4DE8-BE8D-0ED404BC7DF0}" destId="{8862E3FC-92CC-44DE-99FB-7BA5B5B489EB}" srcOrd="0" destOrd="0" presId="urn:microsoft.com/office/officeart/2011/layout/CircleProcess"/>
    <dgm:cxn modelId="{96401CA5-AD98-4294-A031-08204494B748}" srcId="{4EBA74BE-1E52-4B77-AEC1-9D09FB44880D}" destId="{8FECE9F9-63FF-49FA-A33E-5EBA7111931D}" srcOrd="2" destOrd="0" parTransId="{B5CF306B-C6AD-453F-AD9C-D154A250620C}" sibTransId="{07FE5D9A-5318-4DA8-A75B-44AD727F5712}"/>
    <dgm:cxn modelId="{CAB3FBB1-9E66-425C-8495-D474B4117E9A}" type="presOf" srcId="{925BADA2-B6A7-4E8B-925B-ADFDB331A882}" destId="{6C9BDC66-DC83-4A99-AAA5-09FE4C0B8E3F}" srcOrd="1" destOrd="0" presId="urn:microsoft.com/office/officeart/2011/layout/CircleProcess"/>
    <dgm:cxn modelId="{C46BA5B4-5095-44A9-BD24-AC0C5A7E8915}" type="presOf" srcId="{6EB097E1-D372-4344-A6F6-9FD6FE623A51}" destId="{5A7D1EB3-D31A-4D8B-816D-572F3EE654FD}" srcOrd="1" destOrd="0" presId="urn:microsoft.com/office/officeart/2011/layout/CircleProcess"/>
    <dgm:cxn modelId="{94EB0DB9-13FF-4D9C-B4EB-D0C8773DFCFD}" type="presOf" srcId="{6EB097E1-D372-4344-A6F6-9FD6FE623A51}" destId="{A39C43D2-984B-4BAF-A098-B1424AFEFECE}" srcOrd="0" destOrd="0" presId="urn:microsoft.com/office/officeart/2011/layout/CircleProcess"/>
    <dgm:cxn modelId="{09B1C1BF-A8C6-42C6-8B68-B76BA933AF93}" type="presOf" srcId="{8FECE9F9-63FF-49FA-A33E-5EBA7111931D}" destId="{940221F3-D78B-43E5-B5E8-E90869AF16D3}" srcOrd="1" destOrd="0" presId="urn:microsoft.com/office/officeart/2011/layout/CircleProcess"/>
    <dgm:cxn modelId="{3CD300C5-AE0C-4971-8C7B-622A06392AB8}" srcId="{4EBA74BE-1E52-4B77-AEC1-9D09FB44880D}" destId="{925BADA2-B6A7-4E8B-925B-ADFDB331A882}" srcOrd="0" destOrd="0" parTransId="{1733A590-45F5-4071-9C20-78093AD8A83B}" sibTransId="{3EDB349A-1149-4382-9AF0-5773B745451F}"/>
    <dgm:cxn modelId="{454D02DD-3F19-47B7-8A3A-1750CDC357BD}" type="presOf" srcId="{4EBA74BE-1E52-4B77-AEC1-9D09FB44880D}" destId="{694B5DA1-0F59-4DD4-AAB7-5E5AD277FE67}" srcOrd="0" destOrd="0" presId="urn:microsoft.com/office/officeart/2011/layout/CircleProcess"/>
    <dgm:cxn modelId="{C8978CE2-5825-4018-949C-9620BCAE39C1}" srcId="{4EBA74BE-1E52-4B77-AEC1-9D09FB44880D}" destId="{6C6D7D75-AA94-4DE8-BE8D-0ED404BC7DF0}" srcOrd="3" destOrd="0" parTransId="{306657EF-241A-452F-B90B-DFD5BC1D5AF5}" sibTransId="{EF7242AC-1D04-46FF-9C94-4530E64CFFF7}"/>
    <dgm:cxn modelId="{4E158CEE-7264-4986-80C8-619A7F86C766}" srcId="{4EBA74BE-1E52-4B77-AEC1-9D09FB44880D}" destId="{4A91E7B1-7B55-47A0-8B51-CCFF4D2F39F0}" srcOrd="1" destOrd="0" parTransId="{B72DB0AE-C715-4FBC-A689-1DED219E3CDE}" sibTransId="{9B1C875F-94FE-4DF6-AAF9-D4A013AEFFE7}"/>
    <dgm:cxn modelId="{9CCC79EF-C14C-4242-9D58-49FB2B093770}" type="presOf" srcId="{16CAEFB4-E4A7-429C-963A-20803F7A1154}" destId="{E3BAE9B9-3F35-4CA4-A195-DB16437AD74D}" srcOrd="0" destOrd="0" presId="urn:microsoft.com/office/officeart/2011/layout/CircleProcess"/>
    <dgm:cxn modelId="{B4EF49F4-7F50-452D-953C-4E70DEBFF6AA}" srcId="{4EBA74BE-1E52-4B77-AEC1-9D09FB44880D}" destId="{16CAEFB4-E4A7-429C-963A-20803F7A1154}" srcOrd="5" destOrd="0" parTransId="{FE1962E3-D89B-4561-A924-D40F4C404CD2}" sibTransId="{DB26420E-36F4-4F96-9141-6A682E797274}"/>
    <dgm:cxn modelId="{DAA94026-96B6-4470-8F93-99303D968B19}" type="presParOf" srcId="{694B5DA1-0F59-4DD4-AAB7-5E5AD277FE67}" destId="{A9877ABE-5245-4050-A124-88D52F519A7E}" srcOrd="0" destOrd="0" presId="urn:microsoft.com/office/officeart/2011/layout/CircleProcess"/>
    <dgm:cxn modelId="{6E3198CE-8500-40E6-A1AB-5DA975A75980}" type="presParOf" srcId="{A9877ABE-5245-4050-A124-88D52F519A7E}" destId="{098A63E5-38E4-4F81-A6A3-B347ED38B33E}" srcOrd="0" destOrd="0" presId="urn:microsoft.com/office/officeart/2011/layout/CircleProcess"/>
    <dgm:cxn modelId="{FAA57042-AE13-474D-A6B7-7E7F566C8957}" type="presParOf" srcId="{694B5DA1-0F59-4DD4-AAB7-5E5AD277FE67}" destId="{B48838A3-86E5-475B-8348-E73FB740D4E5}" srcOrd="1" destOrd="0" presId="urn:microsoft.com/office/officeart/2011/layout/CircleProcess"/>
    <dgm:cxn modelId="{C7D638D1-A244-4609-B97B-FA0FC392D45C}" type="presParOf" srcId="{B48838A3-86E5-475B-8348-E73FB740D4E5}" destId="{E3BAE9B9-3F35-4CA4-A195-DB16437AD74D}" srcOrd="0" destOrd="0" presId="urn:microsoft.com/office/officeart/2011/layout/CircleProcess"/>
    <dgm:cxn modelId="{831C6FF7-CEC4-451E-8AC7-AD53399ADDEC}" type="presParOf" srcId="{694B5DA1-0F59-4DD4-AAB7-5E5AD277FE67}" destId="{F9CCE264-75B1-4322-8356-81E125D2103E}" srcOrd="2" destOrd="0" presId="urn:microsoft.com/office/officeart/2011/layout/CircleProcess"/>
    <dgm:cxn modelId="{512712C6-B23E-48A4-84F4-0CEC8CEFD92F}" type="presParOf" srcId="{694B5DA1-0F59-4DD4-AAB7-5E5AD277FE67}" destId="{8108FC55-829C-4D8C-8710-EC17014C5ED4}" srcOrd="3" destOrd="0" presId="urn:microsoft.com/office/officeart/2011/layout/CircleProcess"/>
    <dgm:cxn modelId="{4AFF6CE6-DB13-4A0F-8C8E-7D402C2E514F}" type="presParOf" srcId="{8108FC55-829C-4D8C-8710-EC17014C5ED4}" destId="{1D62913E-E7FA-4604-9A31-8D13C1D5121C}" srcOrd="0" destOrd="0" presId="urn:microsoft.com/office/officeart/2011/layout/CircleProcess"/>
    <dgm:cxn modelId="{2B48E130-1CF3-46D7-AFAA-008E9C2EC939}" type="presParOf" srcId="{694B5DA1-0F59-4DD4-AAB7-5E5AD277FE67}" destId="{40332CDB-5C8F-4E1A-8D3A-A09C00EE4113}" srcOrd="4" destOrd="0" presId="urn:microsoft.com/office/officeart/2011/layout/CircleProcess"/>
    <dgm:cxn modelId="{E15BB903-9626-4EB2-9DEF-DD790F8D0B5A}" type="presParOf" srcId="{40332CDB-5C8F-4E1A-8D3A-A09C00EE4113}" destId="{A39C43D2-984B-4BAF-A098-B1424AFEFECE}" srcOrd="0" destOrd="0" presId="urn:microsoft.com/office/officeart/2011/layout/CircleProcess"/>
    <dgm:cxn modelId="{EF56ED03-30BE-4A81-B095-AFDB88322A12}" type="presParOf" srcId="{694B5DA1-0F59-4DD4-AAB7-5E5AD277FE67}" destId="{5A7D1EB3-D31A-4D8B-816D-572F3EE654FD}" srcOrd="5" destOrd="0" presId="urn:microsoft.com/office/officeart/2011/layout/CircleProcess"/>
    <dgm:cxn modelId="{0573683B-AF86-4AED-95B9-1DDE51B08BF8}" type="presParOf" srcId="{694B5DA1-0F59-4DD4-AAB7-5E5AD277FE67}" destId="{7D8E1836-01A7-41BD-AE36-5D9564F2DE0E}" srcOrd="6" destOrd="0" presId="urn:microsoft.com/office/officeart/2011/layout/CircleProcess"/>
    <dgm:cxn modelId="{0F1AD788-7159-412A-B60F-31432E823C05}" type="presParOf" srcId="{7D8E1836-01A7-41BD-AE36-5D9564F2DE0E}" destId="{6830C231-6CAE-47BF-A27F-A804B01519FE}" srcOrd="0" destOrd="0" presId="urn:microsoft.com/office/officeart/2011/layout/CircleProcess"/>
    <dgm:cxn modelId="{41C0D5DE-A0D0-40E2-AAD5-110B0CE49B4A}" type="presParOf" srcId="{694B5DA1-0F59-4DD4-AAB7-5E5AD277FE67}" destId="{CC6C4483-498A-40A5-8EE6-26CC4B753BE0}" srcOrd="7" destOrd="0" presId="urn:microsoft.com/office/officeart/2011/layout/CircleProcess"/>
    <dgm:cxn modelId="{468E87E6-29F7-4FFE-B741-08039F42803E}" type="presParOf" srcId="{CC6C4483-498A-40A5-8EE6-26CC4B753BE0}" destId="{8862E3FC-92CC-44DE-99FB-7BA5B5B489EB}" srcOrd="0" destOrd="0" presId="urn:microsoft.com/office/officeart/2011/layout/CircleProcess"/>
    <dgm:cxn modelId="{790C6828-41B1-4C9F-9E7A-BA77E47B1D78}" type="presParOf" srcId="{694B5DA1-0F59-4DD4-AAB7-5E5AD277FE67}" destId="{CD6333D2-9CA8-42B1-9490-D06C50420671}" srcOrd="8" destOrd="0" presId="urn:microsoft.com/office/officeart/2011/layout/CircleProcess"/>
    <dgm:cxn modelId="{43C20776-7761-4480-A17A-BEE076DEA18C}" type="presParOf" srcId="{694B5DA1-0F59-4DD4-AAB7-5E5AD277FE67}" destId="{0B12521E-C29F-4C72-B1A4-405807086B74}" srcOrd="9" destOrd="0" presId="urn:microsoft.com/office/officeart/2011/layout/CircleProcess"/>
    <dgm:cxn modelId="{5ADF000B-5176-41A3-80D7-D9B39B80E6F6}" type="presParOf" srcId="{0B12521E-C29F-4C72-B1A4-405807086B74}" destId="{DACD0DF2-3306-4308-9421-124294F306CC}" srcOrd="0" destOrd="0" presId="urn:microsoft.com/office/officeart/2011/layout/CircleProcess"/>
    <dgm:cxn modelId="{FC703CE5-E366-4EE3-A57C-275D12662709}" type="presParOf" srcId="{694B5DA1-0F59-4DD4-AAB7-5E5AD277FE67}" destId="{C835D03C-2C8C-49AA-A0B0-BBA0D7BCD58F}" srcOrd="10" destOrd="0" presId="urn:microsoft.com/office/officeart/2011/layout/CircleProcess"/>
    <dgm:cxn modelId="{E972631F-57CF-43D1-8466-CABC3CF99F0E}" type="presParOf" srcId="{C835D03C-2C8C-49AA-A0B0-BBA0D7BCD58F}" destId="{35583518-B666-4EE0-93A5-7771850046E8}" srcOrd="0" destOrd="0" presId="urn:microsoft.com/office/officeart/2011/layout/CircleProcess"/>
    <dgm:cxn modelId="{AF1926F8-4F1D-43DE-B30D-64DBF1254946}" type="presParOf" srcId="{694B5DA1-0F59-4DD4-AAB7-5E5AD277FE67}" destId="{940221F3-D78B-43E5-B5E8-E90869AF16D3}" srcOrd="11" destOrd="0" presId="urn:microsoft.com/office/officeart/2011/layout/CircleProcess"/>
    <dgm:cxn modelId="{8F4F8642-FF89-4A95-83FA-9795E95B3BD4}" type="presParOf" srcId="{694B5DA1-0F59-4DD4-AAB7-5E5AD277FE67}" destId="{CA9EE7E2-5A85-4CEA-9EFA-A562102DCE1A}" srcOrd="12" destOrd="0" presId="urn:microsoft.com/office/officeart/2011/layout/CircleProcess"/>
    <dgm:cxn modelId="{5A15728B-203D-4B63-A5EA-5E0C4919735C}" type="presParOf" srcId="{CA9EE7E2-5A85-4CEA-9EFA-A562102DCE1A}" destId="{2B6E9FE0-80A3-4BF6-8DD3-3C7C62BB5CB7}" srcOrd="0" destOrd="0" presId="urn:microsoft.com/office/officeart/2011/layout/CircleProcess"/>
    <dgm:cxn modelId="{2E7F77C7-DD9D-4CE8-A2A4-10F44CB69A44}" type="presParOf" srcId="{694B5DA1-0F59-4DD4-AAB7-5E5AD277FE67}" destId="{76106A8C-5175-4140-96B3-1E5AD12BD13D}" srcOrd="13" destOrd="0" presId="urn:microsoft.com/office/officeart/2011/layout/CircleProcess"/>
    <dgm:cxn modelId="{414BD0D2-3A2E-478A-8E08-52BC71D15344}" type="presParOf" srcId="{76106A8C-5175-4140-96B3-1E5AD12BD13D}" destId="{C41DA5B0-CBDB-4388-ACB3-BE60C6E19CEC}" srcOrd="0" destOrd="0" presId="urn:microsoft.com/office/officeart/2011/layout/CircleProcess"/>
    <dgm:cxn modelId="{15A32A17-24BD-4870-B7F4-D3ACCF72A490}" type="presParOf" srcId="{694B5DA1-0F59-4DD4-AAB7-5E5AD277FE67}" destId="{9D79FC75-1D99-4B56-98FA-DDBE4F2C3782}" srcOrd="14" destOrd="0" presId="urn:microsoft.com/office/officeart/2011/layout/CircleProcess"/>
    <dgm:cxn modelId="{A2AEBE58-A0ED-465F-9183-6539A698C311}" type="presParOf" srcId="{694B5DA1-0F59-4DD4-AAB7-5E5AD277FE67}" destId="{31FE65F4-7BEA-4A1E-A71F-EE79B6D7F23A}" srcOrd="15" destOrd="0" presId="urn:microsoft.com/office/officeart/2011/layout/CircleProcess"/>
    <dgm:cxn modelId="{ACFC9C44-E5A4-48BD-B29C-564798876427}" type="presParOf" srcId="{31FE65F4-7BEA-4A1E-A71F-EE79B6D7F23A}" destId="{C885398A-C677-4ADB-B70B-CF44F40E0A93}" srcOrd="0" destOrd="0" presId="urn:microsoft.com/office/officeart/2011/layout/CircleProcess"/>
    <dgm:cxn modelId="{397B83C3-8F5D-4026-B52E-026EC1CFED70}" type="presParOf" srcId="{694B5DA1-0F59-4DD4-AAB7-5E5AD277FE67}" destId="{882675FC-72EB-438F-88F1-E3E97DC05BE2}" srcOrd="16" destOrd="0" presId="urn:microsoft.com/office/officeart/2011/layout/CircleProcess"/>
    <dgm:cxn modelId="{387E65BB-86D0-4CBC-B84A-ED6E817FF898}" type="presParOf" srcId="{882675FC-72EB-438F-88F1-E3E97DC05BE2}" destId="{CFBC2EB1-24E8-46FD-930B-2A67E55A4496}" srcOrd="0" destOrd="0" presId="urn:microsoft.com/office/officeart/2011/layout/CircleProcess"/>
    <dgm:cxn modelId="{36431E47-392E-4CC4-AC4E-CD970CC1572A}" type="presParOf" srcId="{694B5DA1-0F59-4DD4-AAB7-5E5AD277FE67}" destId="{6C9BDC66-DC83-4A99-AAA5-09FE4C0B8E3F}" srcOrd="17"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529901-458B-48DB-B120-51706F35B6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F3ABA160-60D8-4807-85FF-46B6C02B4133}">
      <dgm:prSet custT="1"/>
      <dgm:spPr/>
      <dgm:t>
        <a:bodyPr/>
        <a:lstStyle/>
        <a:p>
          <a:r>
            <a:rPr lang="en-IN" sz="1400">
              <a:latin typeface="Microsoft JhengHei" panose="020B0604030504040204" pitchFamily="34" charset="-120"/>
              <a:ea typeface="Microsoft JhengHei" panose="020B0604030504040204" pitchFamily="34" charset="-120"/>
            </a:rPr>
            <a:t>Customer Support Chatbots</a:t>
          </a:r>
        </a:p>
      </dgm:t>
    </dgm:pt>
    <dgm:pt modelId="{25737755-3702-4198-9CA1-AA463B2A5FDE}" type="par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31632D7-859F-4DB2-A271-BEFD7B36968F}" type="sib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9BE3C658-F822-4143-9F49-711EB5DB3932}">
      <dgm:prSet custT="1"/>
      <dgm:spPr/>
      <dgm:t>
        <a:bodyPr/>
        <a:lstStyle/>
        <a:p>
          <a:r>
            <a:rPr lang="en-IN" sz="1400">
              <a:latin typeface="Microsoft JhengHei" panose="020B0604030504040204" pitchFamily="34" charset="-120"/>
              <a:ea typeface="Microsoft JhengHei" panose="020B0604030504040204" pitchFamily="34" charset="-120"/>
            </a:rPr>
            <a:t>Content Creation Tools</a:t>
          </a:r>
        </a:p>
      </dgm:t>
    </dgm:pt>
    <dgm:pt modelId="{930E8252-DAB9-43B4-9572-6DFE46F34A1C}" type="par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7CC11473-D1AE-488F-B21B-B4A14476DAFC}" type="sib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CC7A2DE5-E761-4DA7-BCF0-1A783BCD8867}">
      <dgm:prSet custT="1"/>
      <dgm:spPr/>
      <dgm:t>
        <a:bodyPr/>
        <a:lstStyle/>
        <a:p>
          <a:r>
            <a:rPr lang="en-IN" sz="1400">
              <a:latin typeface="Microsoft JhengHei" panose="020B0604030504040204" pitchFamily="34" charset="-120"/>
              <a:ea typeface="Microsoft JhengHei" panose="020B0604030504040204" pitchFamily="34" charset="-120"/>
            </a:rPr>
            <a:t>Interactive Educational Tools</a:t>
          </a:r>
        </a:p>
      </dgm:t>
    </dgm:pt>
    <dgm:pt modelId="{835FF434-67C4-4B85-A442-01164BE79BA2}" type="par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D0827BA5-DC08-4D33-8E13-6DB09FF53875}" type="sib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C632E74-5B32-4491-8AFE-B7FB0C44411D}">
      <dgm:prSet custT="1"/>
      <dgm:spPr/>
      <dgm:t>
        <a:bodyPr/>
        <a:lstStyle/>
        <a:p>
          <a:r>
            <a:rPr lang="en-IN" sz="1400">
              <a:latin typeface="Microsoft JhengHei" panose="020B0604030504040204" pitchFamily="34" charset="-120"/>
              <a:ea typeface="Microsoft JhengHei" panose="020B0604030504040204" pitchFamily="34" charset="-120"/>
            </a:rPr>
            <a:t>Code Assistance</a:t>
          </a:r>
        </a:p>
      </dgm:t>
    </dgm:pt>
    <dgm:pt modelId="{F0FC75BF-48F8-43F2-B9F4-758058D292F9}" type="par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2EC1E730-5A78-4C6A-8F66-E6A68FC316E2}" type="sib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73F6465-7EB5-4CDC-B200-2B6FF6DBCC9F}">
      <dgm:prSet custT="1"/>
      <dgm:spPr/>
      <dgm:t>
        <a:bodyPr/>
        <a:lstStyle/>
        <a:p>
          <a:r>
            <a:rPr lang="en-IN" sz="1400">
              <a:latin typeface="Microsoft JhengHei" panose="020B0604030504040204" pitchFamily="34" charset="-120"/>
              <a:ea typeface="Microsoft JhengHei" panose="020B0604030504040204" pitchFamily="34" charset="-120"/>
            </a:rPr>
            <a:t>Translation Services</a:t>
          </a:r>
        </a:p>
      </dgm:t>
    </dgm:pt>
    <dgm:pt modelId="{6CF40112-9122-4036-9D20-C9399C667972}" type="par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C3E5ECA-5962-40EC-8274-0A006D5FFBF8}" type="sib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9928107-A4B4-400D-8BFE-343BFC5A1A20}" type="pres">
      <dgm:prSet presAssocID="{42529901-458B-48DB-B120-51706F35B663}" presName="vert0" presStyleCnt="0">
        <dgm:presLayoutVars>
          <dgm:dir/>
          <dgm:animOne val="branch"/>
          <dgm:animLvl val="lvl"/>
        </dgm:presLayoutVars>
      </dgm:prSet>
      <dgm:spPr/>
    </dgm:pt>
    <dgm:pt modelId="{B306766A-705E-404F-AC67-68F5B8239E97}" type="pres">
      <dgm:prSet presAssocID="{F3ABA160-60D8-4807-85FF-46B6C02B4133}" presName="thickLine" presStyleLbl="alignNode1" presStyleIdx="0" presStyleCnt="5"/>
      <dgm:spPr/>
    </dgm:pt>
    <dgm:pt modelId="{A8831564-B1E3-45B5-A897-7408E8A17660}" type="pres">
      <dgm:prSet presAssocID="{F3ABA160-60D8-4807-85FF-46B6C02B4133}" presName="horz1" presStyleCnt="0"/>
      <dgm:spPr/>
    </dgm:pt>
    <dgm:pt modelId="{27977625-5176-4A31-84B2-C8835F75234A}" type="pres">
      <dgm:prSet presAssocID="{F3ABA160-60D8-4807-85FF-46B6C02B4133}" presName="tx1" presStyleLbl="revTx" presStyleIdx="0" presStyleCnt="5"/>
      <dgm:spPr/>
    </dgm:pt>
    <dgm:pt modelId="{4AF4B6DB-F69B-453B-AF6C-56E8B0129734}" type="pres">
      <dgm:prSet presAssocID="{F3ABA160-60D8-4807-85FF-46B6C02B4133}" presName="vert1" presStyleCnt="0"/>
      <dgm:spPr/>
    </dgm:pt>
    <dgm:pt modelId="{F474CC8A-EE91-4686-85FC-51AC3A507408}" type="pres">
      <dgm:prSet presAssocID="{9BE3C658-F822-4143-9F49-711EB5DB3932}" presName="thickLine" presStyleLbl="alignNode1" presStyleIdx="1" presStyleCnt="5"/>
      <dgm:spPr/>
    </dgm:pt>
    <dgm:pt modelId="{790F496E-BEF5-423C-9D75-2A0BF948C4C3}" type="pres">
      <dgm:prSet presAssocID="{9BE3C658-F822-4143-9F49-711EB5DB3932}" presName="horz1" presStyleCnt="0"/>
      <dgm:spPr/>
    </dgm:pt>
    <dgm:pt modelId="{B569AC09-2CBE-449F-B3EF-379195E1F568}" type="pres">
      <dgm:prSet presAssocID="{9BE3C658-F822-4143-9F49-711EB5DB3932}" presName="tx1" presStyleLbl="revTx" presStyleIdx="1" presStyleCnt="5"/>
      <dgm:spPr/>
    </dgm:pt>
    <dgm:pt modelId="{37AF4D32-F99F-4516-B632-CC08540BE7BA}" type="pres">
      <dgm:prSet presAssocID="{9BE3C658-F822-4143-9F49-711EB5DB3932}" presName="vert1" presStyleCnt="0"/>
      <dgm:spPr/>
    </dgm:pt>
    <dgm:pt modelId="{82481160-2F47-49D3-9B9C-D4F3C8D2B89A}" type="pres">
      <dgm:prSet presAssocID="{CC7A2DE5-E761-4DA7-BCF0-1A783BCD8867}" presName="thickLine" presStyleLbl="alignNode1" presStyleIdx="2" presStyleCnt="5"/>
      <dgm:spPr/>
    </dgm:pt>
    <dgm:pt modelId="{D17280DE-CB2B-4F3D-AFE9-96C0C5668338}" type="pres">
      <dgm:prSet presAssocID="{CC7A2DE5-E761-4DA7-BCF0-1A783BCD8867}" presName="horz1" presStyleCnt="0"/>
      <dgm:spPr/>
    </dgm:pt>
    <dgm:pt modelId="{13CEEDAB-5829-4239-8C08-86337DC9618C}" type="pres">
      <dgm:prSet presAssocID="{CC7A2DE5-E761-4DA7-BCF0-1A783BCD8867}" presName="tx1" presStyleLbl="revTx" presStyleIdx="2" presStyleCnt="5"/>
      <dgm:spPr/>
    </dgm:pt>
    <dgm:pt modelId="{083A1B6A-618E-46E7-896D-4B889DB36E4D}" type="pres">
      <dgm:prSet presAssocID="{CC7A2DE5-E761-4DA7-BCF0-1A783BCD8867}" presName="vert1" presStyleCnt="0"/>
      <dgm:spPr/>
    </dgm:pt>
    <dgm:pt modelId="{7B55ED2D-E168-40AB-8801-3054A45577C9}" type="pres">
      <dgm:prSet presAssocID="{5C632E74-5B32-4491-8AFE-B7FB0C44411D}" presName="thickLine" presStyleLbl="alignNode1" presStyleIdx="3" presStyleCnt="5"/>
      <dgm:spPr/>
    </dgm:pt>
    <dgm:pt modelId="{28B9043C-BC89-4062-8680-40FFB2915DCF}" type="pres">
      <dgm:prSet presAssocID="{5C632E74-5B32-4491-8AFE-B7FB0C44411D}" presName="horz1" presStyleCnt="0"/>
      <dgm:spPr/>
    </dgm:pt>
    <dgm:pt modelId="{C6A48D00-393C-43E1-B0DE-9BA65C0F80CF}" type="pres">
      <dgm:prSet presAssocID="{5C632E74-5B32-4491-8AFE-B7FB0C44411D}" presName="tx1" presStyleLbl="revTx" presStyleIdx="3" presStyleCnt="5"/>
      <dgm:spPr/>
    </dgm:pt>
    <dgm:pt modelId="{FDC65695-5DA9-4F0A-87E7-9468B6FAB399}" type="pres">
      <dgm:prSet presAssocID="{5C632E74-5B32-4491-8AFE-B7FB0C44411D}" presName="vert1" presStyleCnt="0"/>
      <dgm:spPr/>
    </dgm:pt>
    <dgm:pt modelId="{FA98DB43-FE65-40FB-B130-E905EA812842}" type="pres">
      <dgm:prSet presAssocID="{073F6465-7EB5-4CDC-B200-2B6FF6DBCC9F}" presName="thickLine" presStyleLbl="alignNode1" presStyleIdx="4" presStyleCnt="5"/>
      <dgm:spPr/>
    </dgm:pt>
    <dgm:pt modelId="{12967E3D-E3B4-410A-89BF-363056151CB6}" type="pres">
      <dgm:prSet presAssocID="{073F6465-7EB5-4CDC-B200-2B6FF6DBCC9F}" presName="horz1" presStyleCnt="0"/>
      <dgm:spPr/>
    </dgm:pt>
    <dgm:pt modelId="{EED46656-8571-4F76-9C37-03D671347C48}" type="pres">
      <dgm:prSet presAssocID="{073F6465-7EB5-4CDC-B200-2B6FF6DBCC9F}" presName="tx1" presStyleLbl="revTx" presStyleIdx="4" presStyleCnt="5"/>
      <dgm:spPr/>
    </dgm:pt>
    <dgm:pt modelId="{F81CC87D-915C-4268-9D13-F693D7B3932A}" type="pres">
      <dgm:prSet presAssocID="{073F6465-7EB5-4CDC-B200-2B6FF6DBCC9F}" presName="vert1" presStyleCnt="0"/>
      <dgm:spPr/>
    </dgm:pt>
  </dgm:ptLst>
  <dgm:cxnLst>
    <dgm:cxn modelId="{EAFA6922-7FD3-42D4-83F2-8901071AA681}" type="presOf" srcId="{5C632E74-5B32-4491-8AFE-B7FB0C44411D}" destId="{C6A48D00-393C-43E1-B0DE-9BA65C0F80CF}" srcOrd="0" destOrd="0" presId="urn:microsoft.com/office/officeart/2008/layout/LinedList"/>
    <dgm:cxn modelId="{B4AA3632-E367-44BF-85A3-9B79C8B92CF8}" type="presOf" srcId="{073F6465-7EB5-4CDC-B200-2B6FF6DBCC9F}" destId="{EED46656-8571-4F76-9C37-03D671347C48}" srcOrd="0" destOrd="0" presId="urn:microsoft.com/office/officeart/2008/layout/LinedList"/>
    <dgm:cxn modelId="{187ACD4F-2FE4-4BF0-91C6-1976C4BD4BCB}" type="presOf" srcId="{F3ABA160-60D8-4807-85FF-46B6C02B4133}" destId="{27977625-5176-4A31-84B2-C8835F75234A}" srcOrd="0" destOrd="0" presId="urn:microsoft.com/office/officeart/2008/layout/LinedList"/>
    <dgm:cxn modelId="{4F3F2573-355B-46AB-9E21-49413CBF60BE}" srcId="{42529901-458B-48DB-B120-51706F35B663}" destId="{F3ABA160-60D8-4807-85FF-46B6C02B4133}" srcOrd="0" destOrd="0" parTransId="{25737755-3702-4198-9CA1-AA463B2A5FDE}" sibTransId="{531632D7-859F-4DB2-A271-BEFD7B36968F}"/>
    <dgm:cxn modelId="{3293CF8D-174D-44C1-AE94-35688D9A929C}" srcId="{42529901-458B-48DB-B120-51706F35B663}" destId="{5C632E74-5B32-4491-8AFE-B7FB0C44411D}" srcOrd="3" destOrd="0" parTransId="{F0FC75BF-48F8-43F2-B9F4-758058D292F9}" sibTransId="{2EC1E730-5A78-4C6A-8F66-E6A68FC316E2}"/>
    <dgm:cxn modelId="{06C25394-308F-4C8F-B531-BD0F8AD24A5F}" srcId="{42529901-458B-48DB-B120-51706F35B663}" destId="{073F6465-7EB5-4CDC-B200-2B6FF6DBCC9F}" srcOrd="4" destOrd="0" parTransId="{6CF40112-9122-4036-9D20-C9399C667972}" sibTransId="{0C3E5ECA-5962-40EC-8274-0A006D5FFBF8}"/>
    <dgm:cxn modelId="{CFC1D8A8-012F-435A-9D28-F61E328173AE}" type="presOf" srcId="{42529901-458B-48DB-B120-51706F35B663}" destId="{59928107-A4B4-400D-8BFE-343BFC5A1A20}" srcOrd="0" destOrd="0" presId="urn:microsoft.com/office/officeart/2008/layout/LinedList"/>
    <dgm:cxn modelId="{505F5AB4-1C75-4B8E-A85F-64A91A8005F9}" srcId="{42529901-458B-48DB-B120-51706F35B663}" destId="{9BE3C658-F822-4143-9F49-711EB5DB3932}" srcOrd="1" destOrd="0" parTransId="{930E8252-DAB9-43B4-9572-6DFE46F34A1C}" sibTransId="{7CC11473-D1AE-488F-B21B-B4A14476DAFC}"/>
    <dgm:cxn modelId="{E246FDDF-27FA-4BD9-8065-64AB397921D0}" type="presOf" srcId="{9BE3C658-F822-4143-9F49-711EB5DB3932}" destId="{B569AC09-2CBE-449F-B3EF-379195E1F568}" srcOrd="0" destOrd="0" presId="urn:microsoft.com/office/officeart/2008/layout/LinedList"/>
    <dgm:cxn modelId="{9E7DABE3-3D46-4C29-814A-3217747AF06F}" srcId="{42529901-458B-48DB-B120-51706F35B663}" destId="{CC7A2DE5-E761-4DA7-BCF0-1A783BCD8867}" srcOrd="2" destOrd="0" parTransId="{835FF434-67C4-4B85-A442-01164BE79BA2}" sibTransId="{D0827BA5-DC08-4D33-8E13-6DB09FF53875}"/>
    <dgm:cxn modelId="{7D4A8FFB-082C-4452-A845-E44C4302BE35}" type="presOf" srcId="{CC7A2DE5-E761-4DA7-BCF0-1A783BCD8867}" destId="{13CEEDAB-5829-4239-8C08-86337DC9618C}" srcOrd="0" destOrd="0" presId="urn:microsoft.com/office/officeart/2008/layout/LinedList"/>
    <dgm:cxn modelId="{201C811A-07D1-4B9B-A42C-E31F9579761C}" type="presParOf" srcId="{59928107-A4B4-400D-8BFE-343BFC5A1A20}" destId="{B306766A-705E-404F-AC67-68F5B8239E97}" srcOrd="0" destOrd="0" presId="urn:microsoft.com/office/officeart/2008/layout/LinedList"/>
    <dgm:cxn modelId="{8FE06AAF-D6DC-497C-8BD3-57CEFA34AF39}" type="presParOf" srcId="{59928107-A4B4-400D-8BFE-343BFC5A1A20}" destId="{A8831564-B1E3-45B5-A897-7408E8A17660}" srcOrd="1" destOrd="0" presId="urn:microsoft.com/office/officeart/2008/layout/LinedList"/>
    <dgm:cxn modelId="{1482BDD2-53EE-4433-B529-7F665F251A67}" type="presParOf" srcId="{A8831564-B1E3-45B5-A897-7408E8A17660}" destId="{27977625-5176-4A31-84B2-C8835F75234A}" srcOrd="0" destOrd="0" presId="urn:microsoft.com/office/officeart/2008/layout/LinedList"/>
    <dgm:cxn modelId="{38D42F33-05C1-421A-82BB-1E91D573F73E}" type="presParOf" srcId="{A8831564-B1E3-45B5-A897-7408E8A17660}" destId="{4AF4B6DB-F69B-453B-AF6C-56E8B0129734}" srcOrd="1" destOrd="0" presId="urn:microsoft.com/office/officeart/2008/layout/LinedList"/>
    <dgm:cxn modelId="{28784998-002E-4D21-A3A7-2F5ABF434A93}" type="presParOf" srcId="{59928107-A4B4-400D-8BFE-343BFC5A1A20}" destId="{F474CC8A-EE91-4686-85FC-51AC3A507408}" srcOrd="2" destOrd="0" presId="urn:microsoft.com/office/officeart/2008/layout/LinedList"/>
    <dgm:cxn modelId="{60C1D9A5-BFFD-41EA-B98A-F06B8CC9FFA6}" type="presParOf" srcId="{59928107-A4B4-400D-8BFE-343BFC5A1A20}" destId="{790F496E-BEF5-423C-9D75-2A0BF948C4C3}" srcOrd="3" destOrd="0" presId="urn:microsoft.com/office/officeart/2008/layout/LinedList"/>
    <dgm:cxn modelId="{9C7F1D83-7425-47C3-96A4-2BCA67A0BEDB}" type="presParOf" srcId="{790F496E-BEF5-423C-9D75-2A0BF948C4C3}" destId="{B569AC09-2CBE-449F-B3EF-379195E1F568}" srcOrd="0" destOrd="0" presId="urn:microsoft.com/office/officeart/2008/layout/LinedList"/>
    <dgm:cxn modelId="{F2E57D42-CEB6-4D0B-808D-58B001DAA2F5}" type="presParOf" srcId="{790F496E-BEF5-423C-9D75-2A0BF948C4C3}" destId="{37AF4D32-F99F-4516-B632-CC08540BE7BA}" srcOrd="1" destOrd="0" presId="urn:microsoft.com/office/officeart/2008/layout/LinedList"/>
    <dgm:cxn modelId="{AF8D7308-2E38-42CB-B5CE-AB31F801A04D}" type="presParOf" srcId="{59928107-A4B4-400D-8BFE-343BFC5A1A20}" destId="{82481160-2F47-49D3-9B9C-D4F3C8D2B89A}" srcOrd="4" destOrd="0" presId="urn:microsoft.com/office/officeart/2008/layout/LinedList"/>
    <dgm:cxn modelId="{AB71B3A7-2D5B-40FC-863A-CD2EB777067B}" type="presParOf" srcId="{59928107-A4B4-400D-8BFE-343BFC5A1A20}" destId="{D17280DE-CB2B-4F3D-AFE9-96C0C5668338}" srcOrd="5" destOrd="0" presId="urn:microsoft.com/office/officeart/2008/layout/LinedList"/>
    <dgm:cxn modelId="{5484C3EC-8A56-4E94-B16F-E99262586C54}" type="presParOf" srcId="{D17280DE-CB2B-4F3D-AFE9-96C0C5668338}" destId="{13CEEDAB-5829-4239-8C08-86337DC9618C}" srcOrd="0" destOrd="0" presId="urn:microsoft.com/office/officeart/2008/layout/LinedList"/>
    <dgm:cxn modelId="{250A46AE-D36A-4B78-81CF-10C4958670E7}" type="presParOf" srcId="{D17280DE-CB2B-4F3D-AFE9-96C0C5668338}" destId="{083A1B6A-618E-46E7-896D-4B889DB36E4D}" srcOrd="1" destOrd="0" presId="urn:microsoft.com/office/officeart/2008/layout/LinedList"/>
    <dgm:cxn modelId="{0D0B9F76-1BC5-400D-8938-EB94ED3D06F7}" type="presParOf" srcId="{59928107-A4B4-400D-8BFE-343BFC5A1A20}" destId="{7B55ED2D-E168-40AB-8801-3054A45577C9}" srcOrd="6" destOrd="0" presId="urn:microsoft.com/office/officeart/2008/layout/LinedList"/>
    <dgm:cxn modelId="{B2820128-D5BB-486D-9A10-7BF564D6D447}" type="presParOf" srcId="{59928107-A4B4-400D-8BFE-343BFC5A1A20}" destId="{28B9043C-BC89-4062-8680-40FFB2915DCF}" srcOrd="7" destOrd="0" presId="urn:microsoft.com/office/officeart/2008/layout/LinedList"/>
    <dgm:cxn modelId="{E45E46FE-B216-49EF-8443-7D634666B234}" type="presParOf" srcId="{28B9043C-BC89-4062-8680-40FFB2915DCF}" destId="{C6A48D00-393C-43E1-B0DE-9BA65C0F80CF}" srcOrd="0" destOrd="0" presId="urn:microsoft.com/office/officeart/2008/layout/LinedList"/>
    <dgm:cxn modelId="{11D10CC9-70C9-4198-B30C-CA2EF0D5B901}" type="presParOf" srcId="{28B9043C-BC89-4062-8680-40FFB2915DCF}" destId="{FDC65695-5DA9-4F0A-87E7-9468B6FAB399}" srcOrd="1" destOrd="0" presId="urn:microsoft.com/office/officeart/2008/layout/LinedList"/>
    <dgm:cxn modelId="{D891222A-CC75-4281-9D22-C394B8682876}" type="presParOf" srcId="{59928107-A4B4-400D-8BFE-343BFC5A1A20}" destId="{FA98DB43-FE65-40FB-B130-E905EA812842}" srcOrd="8" destOrd="0" presId="urn:microsoft.com/office/officeart/2008/layout/LinedList"/>
    <dgm:cxn modelId="{9D798A44-0FC1-4C4A-9CD4-EFB9B9A2D386}" type="presParOf" srcId="{59928107-A4B4-400D-8BFE-343BFC5A1A20}" destId="{12967E3D-E3B4-410A-89BF-363056151CB6}" srcOrd="9" destOrd="0" presId="urn:microsoft.com/office/officeart/2008/layout/LinedList"/>
    <dgm:cxn modelId="{E4CBE070-162D-4CA8-8139-CC490EEAC727}" type="presParOf" srcId="{12967E3D-E3B4-410A-89BF-363056151CB6}" destId="{EED46656-8571-4F76-9C37-03D671347C48}" srcOrd="0" destOrd="0" presId="urn:microsoft.com/office/officeart/2008/layout/LinedList"/>
    <dgm:cxn modelId="{420383F2-B201-49CF-98DC-6CFCD122119E}" type="presParOf" srcId="{12967E3D-E3B4-410A-89BF-363056151CB6}" destId="{F81CC87D-915C-4268-9D13-F693D7B393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3972DA-8A92-4F7A-A485-2880E4A25FF0}"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8EE66577-0F36-4A88-A97C-60128029D6B9}">
      <dgm:prSet/>
      <dgm:spPr/>
      <dgm:t>
        <a:bodyPr/>
        <a:lstStyle/>
        <a:p>
          <a:pPr>
            <a:lnSpc>
              <a:spcPct val="100000"/>
            </a:lnSpc>
          </a:pPr>
          <a:r>
            <a:rPr lang="en-US" b="1"/>
            <a:t>Artificial Intelligence (AI)</a:t>
          </a:r>
          <a:endParaRPr lang="en-US"/>
        </a:p>
      </dgm:t>
    </dgm:pt>
    <dgm:pt modelId="{811EB1B7-9157-4015-9F4C-E0ACB9C2F2A9}" type="parTrans" cxnId="{C367D1F9-A8CD-411C-BA25-A2B96D514390}">
      <dgm:prSet/>
      <dgm:spPr/>
      <dgm:t>
        <a:bodyPr/>
        <a:lstStyle/>
        <a:p>
          <a:endParaRPr lang="en-US"/>
        </a:p>
      </dgm:t>
    </dgm:pt>
    <dgm:pt modelId="{254E87B2-AB1E-4462-A695-A769133FE8DE}" type="sibTrans" cxnId="{C367D1F9-A8CD-411C-BA25-A2B96D514390}">
      <dgm:prSet/>
      <dgm:spPr/>
      <dgm:t>
        <a:bodyPr/>
        <a:lstStyle/>
        <a:p>
          <a:endParaRPr lang="en-US"/>
        </a:p>
      </dgm:t>
    </dgm:pt>
    <dgm:pt modelId="{92D08787-3C7B-43AB-A506-C838326EABD5}">
      <dgm:prSet/>
      <dgm:spPr/>
      <dgm:t>
        <a:bodyPr/>
        <a:lstStyle/>
        <a:p>
          <a:pPr>
            <a:lnSpc>
              <a:spcPct val="100000"/>
            </a:lnSpc>
          </a:pPr>
          <a:r>
            <a:rPr lang="en-US"/>
            <a:t>systems that perform tasks that normally require human intelligence (planning, perception, language, reasoning).</a:t>
          </a:r>
        </a:p>
      </dgm:t>
    </dgm:pt>
    <dgm:pt modelId="{EDD2F4C7-1AD6-49CB-8C28-8DDA225F856A}" type="parTrans" cxnId="{267FFAB2-62B1-4795-844E-AA4161088667}">
      <dgm:prSet/>
      <dgm:spPr/>
      <dgm:t>
        <a:bodyPr/>
        <a:lstStyle/>
        <a:p>
          <a:endParaRPr lang="en-US"/>
        </a:p>
      </dgm:t>
    </dgm:pt>
    <dgm:pt modelId="{EA0D5695-04FC-4F29-AA9E-58B5E6DB714D}" type="sibTrans" cxnId="{267FFAB2-62B1-4795-844E-AA4161088667}">
      <dgm:prSet/>
      <dgm:spPr/>
      <dgm:t>
        <a:bodyPr/>
        <a:lstStyle/>
        <a:p>
          <a:endParaRPr lang="en-US"/>
        </a:p>
      </dgm:t>
    </dgm:pt>
    <dgm:pt modelId="{E92CAE1D-22EF-4D22-9FA7-BA05CC5E2D25}">
      <dgm:prSet/>
      <dgm:spPr/>
      <dgm:t>
        <a:bodyPr/>
        <a:lstStyle/>
        <a:p>
          <a:pPr>
            <a:lnSpc>
              <a:spcPct val="100000"/>
            </a:lnSpc>
          </a:pPr>
          <a:r>
            <a:rPr lang="en-US" b="1"/>
            <a:t>Machine Learning (ML)</a:t>
          </a:r>
          <a:endParaRPr lang="en-US"/>
        </a:p>
      </dgm:t>
    </dgm:pt>
    <dgm:pt modelId="{6411CEE6-6027-49DC-8FAF-3FEF820586C4}" type="parTrans" cxnId="{C9F12D09-4EAE-4B73-B741-CD295237EBCE}">
      <dgm:prSet/>
      <dgm:spPr/>
      <dgm:t>
        <a:bodyPr/>
        <a:lstStyle/>
        <a:p>
          <a:endParaRPr lang="en-US"/>
        </a:p>
      </dgm:t>
    </dgm:pt>
    <dgm:pt modelId="{BC3DA297-7C96-437A-9D29-3CEE89E1B977}" type="sibTrans" cxnId="{C9F12D09-4EAE-4B73-B741-CD295237EBCE}">
      <dgm:prSet/>
      <dgm:spPr/>
      <dgm:t>
        <a:bodyPr/>
        <a:lstStyle/>
        <a:p>
          <a:endParaRPr lang="en-US"/>
        </a:p>
      </dgm:t>
    </dgm:pt>
    <dgm:pt modelId="{01FBD006-DCB6-4D55-A3AB-E77D97E336D6}">
      <dgm:prSet/>
      <dgm:spPr/>
      <dgm:t>
        <a:bodyPr/>
        <a:lstStyle/>
        <a:p>
          <a:pPr>
            <a:lnSpc>
              <a:spcPct val="100000"/>
            </a:lnSpc>
          </a:pPr>
          <a:r>
            <a:rPr lang="en-US"/>
            <a:t>algorithms that learn patterns from data instead of being explicitly programmed.</a:t>
          </a:r>
        </a:p>
      </dgm:t>
    </dgm:pt>
    <dgm:pt modelId="{4865C4EF-C663-423F-A10A-3F137018B007}" type="parTrans" cxnId="{8FB55260-3A01-42A6-826F-7C280AEE8600}">
      <dgm:prSet/>
      <dgm:spPr/>
      <dgm:t>
        <a:bodyPr/>
        <a:lstStyle/>
        <a:p>
          <a:endParaRPr lang="en-US"/>
        </a:p>
      </dgm:t>
    </dgm:pt>
    <dgm:pt modelId="{3E113C83-8A59-4CCF-AFD0-A10F2C39B906}" type="sibTrans" cxnId="{8FB55260-3A01-42A6-826F-7C280AEE8600}">
      <dgm:prSet/>
      <dgm:spPr/>
      <dgm:t>
        <a:bodyPr/>
        <a:lstStyle/>
        <a:p>
          <a:endParaRPr lang="en-US"/>
        </a:p>
      </dgm:t>
    </dgm:pt>
    <dgm:pt modelId="{39B70F76-B8CA-4393-8616-03FCC40DEEFB}">
      <dgm:prSet/>
      <dgm:spPr/>
      <dgm:t>
        <a:bodyPr/>
        <a:lstStyle/>
        <a:p>
          <a:pPr>
            <a:lnSpc>
              <a:spcPct val="100000"/>
            </a:lnSpc>
          </a:pPr>
          <a:r>
            <a:rPr lang="en-US" b="1"/>
            <a:t>Deep Learning (DL)</a:t>
          </a:r>
          <a:endParaRPr lang="en-US"/>
        </a:p>
      </dgm:t>
    </dgm:pt>
    <dgm:pt modelId="{F18B540F-D18B-4EED-A612-3EBB8E2B18B8}" type="parTrans" cxnId="{64EE7CFF-BD63-4E22-BD4A-598588E723F9}">
      <dgm:prSet/>
      <dgm:spPr/>
      <dgm:t>
        <a:bodyPr/>
        <a:lstStyle/>
        <a:p>
          <a:endParaRPr lang="en-US"/>
        </a:p>
      </dgm:t>
    </dgm:pt>
    <dgm:pt modelId="{FF3AA6C8-9BF3-4567-97FD-B17DE967C2FD}" type="sibTrans" cxnId="{64EE7CFF-BD63-4E22-BD4A-598588E723F9}">
      <dgm:prSet/>
      <dgm:spPr/>
      <dgm:t>
        <a:bodyPr/>
        <a:lstStyle/>
        <a:p>
          <a:endParaRPr lang="en-US"/>
        </a:p>
      </dgm:t>
    </dgm:pt>
    <dgm:pt modelId="{36F98218-F8C6-4AE0-BA69-708BCEF67F83}">
      <dgm:prSet/>
      <dgm:spPr/>
      <dgm:t>
        <a:bodyPr/>
        <a:lstStyle/>
        <a:p>
          <a:pPr>
            <a:lnSpc>
              <a:spcPct val="100000"/>
            </a:lnSpc>
          </a:pPr>
          <a:r>
            <a:rPr lang="en-US"/>
            <a:t>a subset of ML using multi-layer neural networks to learn complex representations.</a:t>
          </a:r>
        </a:p>
      </dgm:t>
    </dgm:pt>
    <dgm:pt modelId="{B445EC74-370B-4AD0-B68B-EBB097636CCC}" type="parTrans" cxnId="{81922DC3-65E0-40C2-895A-FEDC75DFE2C5}">
      <dgm:prSet/>
      <dgm:spPr/>
      <dgm:t>
        <a:bodyPr/>
        <a:lstStyle/>
        <a:p>
          <a:endParaRPr lang="en-US"/>
        </a:p>
      </dgm:t>
    </dgm:pt>
    <dgm:pt modelId="{88C0815A-FE8D-4AA4-BF13-BE132E193429}" type="sibTrans" cxnId="{81922DC3-65E0-40C2-895A-FEDC75DFE2C5}">
      <dgm:prSet/>
      <dgm:spPr/>
      <dgm:t>
        <a:bodyPr/>
        <a:lstStyle/>
        <a:p>
          <a:endParaRPr lang="en-US"/>
        </a:p>
      </dgm:t>
    </dgm:pt>
    <dgm:pt modelId="{7A92B7AD-F52A-4866-B007-528CB450EBE8}">
      <dgm:prSet/>
      <dgm:spPr/>
      <dgm:t>
        <a:bodyPr/>
        <a:lstStyle/>
        <a:p>
          <a:pPr>
            <a:lnSpc>
              <a:spcPct val="100000"/>
            </a:lnSpc>
          </a:pPr>
          <a:r>
            <a:rPr lang="en-US" b="1"/>
            <a:t>Generative AI (GenAI)</a:t>
          </a:r>
          <a:endParaRPr lang="en-US"/>
        </a:p>
      </dgm:t>
    </dgm:pt>
    <dgm:pt modelId="{8B7AAA3B-3C2D-4125-A8C9-B4E4FC31E4D2}" type="parTrans" cxnId="{03B3F01E-52AB-48AA-AD7F-8AF451840D54}">
      <dgm:prSet/>
      <dgm:spPr/>
      <dgm:t>
        <a:bodyPr/>
        <a:lstStyle/>
        <a:p>
          <a:endParaRPr lang="en-US"/>
        </a:p>
      </dgm:t>
    </dgm:pt>
    <dgm:pt modelId="{ED8FE31B-F329-4820-A6DB-12315DE91CB5}" type="sibTrans" cxnId="{03B3F01E-52AB-48AA-AD7F-8AF451840D54}">
      <dgm:prSet/>
      <dgm:spPr/>
      <dgm:t>
        <a:bodyPr/>
        <a:lstStyle/>
        <a:p>
          <a:endParaRPr lang="en-US"/>
        </a:p>
      </dgm:t>
    </dgm:pt>
    <dgm:pt modelId="{62A8381E-08AB-49EB-BA3D-861D0AAA2BDA}">
      <dgm:prSet/>
      <dgm:spPr/>
      <dgm:t>
        <a:bodyPr/>
        <a:lstStyle/>
        <a:p>
          <a:pPr>
            <a:lnSpc>
              <a:spcPct val="100000"/>
            </a:lnSpc>
          </a:pPr>
          <a:r>
            <a:rPr lang="en-US"/>
            <a:t>deep learning models that learn the structure of data and then </a:t>
          </a:r>
          <a:r>
            <a:rPr lang="en-US" b="1"/>
            <a:t>generate</a:t>
          </a:r>
          <a:r>
            <a:rPr lang="en-US"/>
            <a:t> new content that resembles the original data (text, images, code, audio, video).</a:t>
          </a:r>
        </a:p>
      </dgm:t>
    </dgm:pt>
    <dgm:pt modelId="{178969DA-8B4C-4AF2-89D4-5C8D8B93E49A}" type="parTrans" cxnId="{BF990C28-1526-4A95-9949-B9AE04D4DD3E}">
      <dgm:prSet/>
      <dgm:spPr/>
      <dgm:t>
        <a:bodyPr/>
        <a:lstStyle/>
        <a:p>
          <a:endParaRPr lang="en-US"/>
        </a:p>
      </dgm:t>
    </dgm:pt>
    <dgm:pt modelId="{0C95504E-419D-417C-9190-221B1AA45CCB}" type="sibTrans" cxnId="{BF990C28-1526-4A95-9949-B9AE04D4DD3E}">
      <dgm:prSet/>
      <dgm:spPr/>
      <dgm:t>
        <a:bodyPr/>
        <a:lstStyle/>
        <a:p>
          <a:endParaRPr lang="en-US"/>
        </a:p>
      </dgm:t>
    </dgm:pt>
    <dgm:pt modelId="{3407E502-3D13-454E-BC85-D7D0CCB597BF}" type="pres">
      <dgm:prSet presAssocID="{EA3972DA-8A92-4F7A-A485-2880E4A25FF0}" presName="root" presStyleCnt="0">
        <dgm:presLayoutVars>
          <dgm:dir/>
          <dgm:resizeHandles val="exact"/>
        </dgm:presLayoutVars>
      </dgm:prSet>
      <dgm:spPr/>
    </dgm:pt>
    <dgm:pt modelId="{BEC39A8D-BA3F-49BC-8873-895822841BA6}" type="pres">
      <dgm:prSet presAssocID="{8EE66577-0F36-4A88-A97C-60128029D6B9}" presName="compNode" presStyleCnt="0"/>
      <dgm:spPr/>
    </dgm:pt>
    <dgm:pt modelId="{72651ED6-35C0-4528-811C-8EECF05C53DB}" type="pres">
      <dgm:prSet presAssocID="{8EE66577-0F36-4A88-A97C-60128029D6B9}" presName="bgRect" presStyleLbl="bgShp" presStyleIdx="0" presStyleCnt="4"/>
      <dgm:spPr/>
    </dgm:pt>
    <dgm:pt modelId="{5333E069-2FDD-4EB4-9258-4CC9A9209FFC}" type="pres">
      <dgm:prSet presAssocID="{8EE66577-0F36-4A88-A97C-60128029D6B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98FECCDE-517F-428B-BEFE-A43AF6CAB8D1}" type="pres">
      <dgm:prSet presAssocID="{8EE66577-0F36-4A88-A97C-60128029D6B9}" presName="spaceRect" presStyleCnt="0"/>
      <dgm:spPr/>
    </dgm:pt>
    <dgm:pt modelId="{503EB224-0A5A-43D1-9128-6CBAEB1B069A}" type="pres">
      <dgm:prSet presAssocID="{8EE66577-0F36-4A88-A97C-60128029D6B9}" presName="parTx" presStyleLbl="revTx" presStyleIdx="0" presStyleCnt="8">
        <dgm:presLayoutVars>
          <dgm:chMax val="0"/>
          <dgm:chPref val="0"/>
        </dgm:presLayoutVars>
      </dgm:prSet>
      <dgm:spPr/>
    </dgm:pt>
    <dgm:pt modelId="{1B22C438-0173-4C86-828D-F0FCA3A17BB7}" type="pres">
      <dgm:prSet presAssocID="{8EE66577-0F36-4A88-A97C-60128029D6B9}" presName="desTx" presStyleLbl="revTx" presStyleIdx="1" presStyleCnt="8">
        <dgm:presLayoutVars/>
      </dgm:prSet>
      <dgm:spPr/>
    </dgm:pt>
    <dgm:pt modelId="{C3315267-7C96-4CF7-A571-22CDC29409B8}" type="pres">
      <dgm:prSet presAssocID="{254E87B2-AB1E-4462-A695-A769133FE8DE}" presName="sibTrans" presStyleCnt="0"/>
      <dgm:spPr/>
    </dgm:pt>
    <dgm:pt modelId="{866D1902-4424-416C-A82A-585D397F2A3F}" type="pres">
      <dgm:prSet presAssocID="{E92CAE1D-22EF-4D22-9FA7-BA05CC5E2D25}" presName="compNode" presStyleCnt="0"/>
      <dgm:spPr/>
    </dgm:pt>
    <dgm:pt modelId="{908ED664-F776-468F-9A67-3628C7262A24}" type="pres">
      <dgm:prSet presAssocID="{E92CAE1D-22EF-4D22-9FA7-BA05CC5E2D25}" presName="bgRect" presStyleLbl="bgShp" presStyleIdx="1" presStyleCnt="4"/>
      <dgm:spPr/>
    </dgm:pt>
    <dgm:pt modelId="{106E786D-71BA-467C-8B49-E0DDC1AB5D56}" type="pres">
      <dgm:prSet presAssocID="{E92CAE1D-22EF-4D22-9FA7-BA05CC5E2D2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68AABC69-0F64-4950-9505-34A3B39F350E}" type="pres">
      <dgm:prSet presAssocID="{E92CAE1D-22EF-4D22-9FA7-BA05CC5E2D25}" presName="spaceRect" presStyleCnt="0"/>
      <dgm:spPr/>
    </dgm:pt>
    <dgm:pt modelId="{2E9132FB-30FC-485E-8283-1FF2B1309A84}" type="pres">
      <dgm:prSet presAssocID="{E92CAE1D-22EF-4D22-9FA7-BA05CC5E2D25}" presName="parTx" presStyleLbl="revTx" presStyleIdx="2" presStyleCnt="8">
        <dgm:presLayoutVars>
          <dgm:chMax val="0"/>
          <dgm:chPref val="0"/>
        </dgm:presLayoutVars>
      </dgm:prSet>
      <dgm:spPr/>
    </dgm:pt>
    <dgm:pt modelId="{8135F3F3-A83E-4253-B019-2F636FF004BF}" type="pres">
      <dgm:prSet presAssocID="{E92CAE1D-22EF-4D22-9FA7-BA05CC5E2D25}" presName="desTx" presStyleLbl="revTx" presStyleIdx="3" presStyleCnt="8">
        <dgm:presLayoutVars/>
      </dgm:prSet>
      <dgm:spPr/>
    </dgm:pt>
    <dgm:pt modelId="{BC4DFB34-58DC-4B77-A75A-EA1880FCC676}" type="pres">
      <dgm:prSet presAssocID="{BC3DA297-7C96-437A-9D29-3CEE89E1B977}" presName="sibTrans" presStyleCnt="0"/>
      <dgm:spPr/>
    </dgm:pt>
    <dgm:pt modelId="{B6A92578-86B2-4809-B0D4-7600AD121D50}" type="pres">
      <dgm:prSet presAssocID="{39B70F76-B8CA-4393-8616-03FCC40DEEFB}" presName="compNode" presStyleCnt="0"/>
      <dgm:spPr/>
    </dgm:pt>
    <dgm:pt modelId="{614725FC-3B21-499A-BBD0-FDE2D7DB729A}" type="pres">
      <dgm:prSet presAssocID="{39B70F76-B8CA-4393-8616-03FCC40DEEFB}" presName="bgRect" presStyleLbl="bgShp" presStyleIdx="2" presStyleCnt="4"/>
      <dgm:spPr/>
    </dgm:pt>
    <dgm:pt modelId="{77A435B0-C8C3-43AB-988A-84E1EF5E4D2F}" type="pres">
      <dgm:prSet presAssocID="{39B70F76-B8CA-4393-8616-03FCC40DEE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843EFE08-BEFD-4F62-950B-911F58C6C3C0}" type="pres">
      <dgm:prSet presAssocID="{39B70F76-B8CA-4393-8616-03FCC40DEEFB}" presName="spaceRect" presStyleCnt="0"/>
      <dgm:spPr/>
    </dgm:pt>
    <dgm:pt modelId="{82C6DAA6-4DF6-48BE-AFC8-0B5FF56D074F}" type="pres">
      <dgm:prSet presAssocID="{39B70F76-B8CA-4393-8616-03FCC40DEEFB}" presName="parTx" presStyleLbl="revTx" presStyleIdx="4" presStyleCnt="8">
        <dgm:presLayoutVars>
          <dgm:chMax val="0"/>
          <dgm:chPref val="0"/>
        </dgm:presLayoutVars>
      </dgm:prSet>
      <dgm:spPr/>
    </dgm:pt>
    <dgm:pt modelId="{B24C6796-CB4B-45F3-B017-9472CED612DD}" type="pres">
      <dgm:prSet presAssocID="{39B70F76-B8CA-4393-8616-03FCC40DEEFB}" presName="desTx" presStyleLbl="revTx" presStyleIdx="5" presStyleCnt="8">
        <dgm:presLayoutVars/>
      </dgm:prSet>
      <dgm:spPr/>
    </dgm:pt>
    <dgm:pt modelId="{7924FC7C-DBFB-4231-A364-141234CB3E4C}" type="pres">
      <dgm:prSet presAssocID="{FF3AA6C8-9BF3-4567-97FD-B17DE967C2FD}" presName="sibTrans" presStyleCnt="0"/>
      <dgm:spPr/>
    </dgm:pt>
    <dgm:pt modelId="{05C9CBEE-DFCA-4C96-AEF3-FA97FA902596}" type="pres">
      <dgm:prSet presAssocID="{7A92B7AD-F52A-4866-B007-528CB450EBE8}" presName="compNode" presStyleCnt="0"/>
      <dgm:spPr/>
    </dgm:pt>
    <dgm:pt modelId="{6AA7F5AD-2A98-497B-8EAF-E6151EBB1860}" type="pres">
      <dgm:prSet presAssocID="{7A92B7AD-F52A-4866-B007-528CB450EBE8}" presName="bgRect" presStyleLbl="bgShp" presStyleIdx="3" presStyleCnt="4"/>
      <dgm:spPr/>
    </dgm:pt>
    <dgm:pt modelId="{3F799866-B1A4-47A9-876B-A7340A848326}" type="pres">
      <dgm:prSet presAssocID="{7A92B7AD-F52A-4866-B007-528CB450EBE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E22DE9E3-7EF7-40F6-B72A-BB44613B363D}" type="pres">
      <dgm:prSet presAssocID="{7A92B7AD-F52A-4866-B007-528CB450EBE8}" presName="spaceRect" presStyleCnt="0"/>
      <dgm:spPr/>
    </dgm:pt>
    <dgm:pt modelId="{2C939D8C-FF20-44E5-9064-7CF9F1B0B15E}" type="pres">
      <dgm:prSet presAssocID="{7A92B7AD-F52A-4866-B007-528CB450EBE8}" presName="parTx" presStyleLbl="revTx" presStyleIdx="6" presStyleCnt="8">
        <dgm:presLayoutVars>
          <dgm:chMax val="0"/>
          <dgm:chPref val="0"/>
        </dgm:presLayoutVars>
      </dgm:prSet>
      <dgm:spPr/>
    </dgm:pt>
    <dgm:pt modelId="{3BF801B6-0A5F-4E92-AF63-9FC03376DC21}" type="pres">
      <dgm:prSet presAssocID="{7A92B7AD-F52A-4866-B007-528CB450EBE8}" presName="desTx" presStyleLbl="revTx" presStyleIdx="7" presStyleCnt="8">
        <dgm:presLayoutVars/>
      </dgm:prSet>
      <dgm:spPr/>
    </dgm:pt>
  </dgm:ptLst>
  <dgm:cxnLst>
    <dgm:cxn modelId="{C9F12D09-4EAE-4B73-B741-CD295237EBCE}" srcId="{EA3972DA-8A92-4F7A-A485-2880E4A25FF0}" destId="{E92CAE1D-22EF-4D22-9FA7-BA05CC5E2D25}" srcOrd="1" destOrd="0" parTransId="{6411CEE6-6027-49DC-8FAF-3FEF820586C4}" sibTransId="{BC3DA297-7C96-437A-9D29-3CEE89E1B977}"/>
    <dgm:cxn modelId="{03B3F01E-52AB-48AA-AD7F-8AF451840D54}" srcId="{EA3972DA-8A92-4F7A-A485-2880E4A25FF0}" destId="{7A92B7AD-F52A-4866-B007-528CB450EBE8}" srcOrd="3" destOrd="0" parTransId="{8B7AAA3B-3C2D-4125-A8C9-B4E4FC31E4D2}" sibTransId="{ED8FE31B-F329-4820-A6DB-12315DE91CB5}"/>
    <dgm:cxn modelId="{BF990C28-1526-4A95-9949-B9AE04D4DD3E}" srcId="{7A92B7AD-F52A-4866-B007-528CB450EBE8}" destId="{62A8381E-08AB-49EB-BA3D-861D0AAA2BDA}" srcOrd="0" destOrd="0" parTransId="{178969DA-8B4C-4AF2-89D4-5C8D8B93E49A}" sibTransId="{0C95504E-419D-417C-9190-221B1AA45CCB}"/>
    <dgm:cxn modelId="{1A60D540-F804-4240-B9BC-4D22A93FFC88}" type="presOf" srcId="{E92CAE1D-22EF-4D22-9FA7-BA05CC5E2D25}" destId="{2E9132FB-30FC-485E-8283-1FF2B1309A84}" srcOrd="0" destOrd="0" presId="urn:microsoft.com/office/officeart/2018/2/layout/IconVerticalSolidList"/>
    <dgm:cxn modelId="{8FB55260-3A01-42A6-826F-7C280AEE8600}" srcId="{E92CAE1D-22EF-4D22-9FA7-BA05CC5E2D25}" destId="{01FBD006-DCB6-4D55-A3AB-E77D97E336D6}" srcOrd="0" destOrd="0" parTransId="{4865C4EF-C663-423F-A10A-3F137018B007}" sibTransId="{3E113C83-8A59-4CCF-AFD0-A10F2C39B906}"/>
    <dgm:cxn modelId="{D4205B43-C405-4530-9ABD-46C742B5CE45}" type="presOf" srcId="{39B70F76-B8CA-4393-8616-03FCC40DEEFB}" destId="{82C6DAA6-4DF6-48BE-AFC8-0B5FF56D074F}" srcOrd="0" destOrd="0" presId="urn:microsoft.com/office/officeart/2018/2/layout/IconVerticalSolidList"/>
    <dgm:cxn modelId="{38835565-8EA4-46B8-AD8F-EFDA4B7C6880}" type="presOf" srcId="{8EE66577-0F36-4A88-A97C-60128029D6B9}" destId="{503EB224-0A5A-43D1-9128-6CBAEB1B069A}" srcOrd="0" destOrd="0" presId="urn:microsoft.com/office/officeart/2018/2/layout/IconVerticalSolidList"/>
    <dgm:cxn modelId="{44542675-9986-484C-8E08-CE1E831EA60C}" type="presOf" srcId="{EA3972DA-8A92-4F7A-A485-2880E4A25FF0}" destId="{3407E502-3D13-454E-BC85-D7D0CCB597BF}" srcOrd="0" destOrd="0" presId="urn:microsoft.com/office/officeart/2018/2/layout/IconVerticalSolidList"/>
    <dgm:cxn modelId="{D2D1377F-F6D3-49AD-A6A4-F792D1DEBED3}" type="presOf" srcId="{92D08787-3C7B-43AB-A506-C838326EABD5}" destId="{1B22C438-0173-4C86-828D-F0FCA3A17BB7}" srcOrd="0" destOrd="0" presId="urn:microsoft.com/office/officeart/2018/2/layout/IconVerticalSolidList"/>
    <dgm:cxn modelId="{267FFAB2-62B1-4795-844E-AA4161088667}" srcId="{8EE66577-0F36-4A88-A97C-60128029D6B9}" destId="{92D08787-3C7B-43AB-A506-C838326EABD5}" srcOrd="0" destOrd="0" parTransId="{EDD2F4C7-1AD6-49CB-8C28-8DDA225F856A}" sibTransId="{EA0D5695-04FC-4F29-AA9E-58B5E6DB714D}"/>
    <dgm:cxn modelId="{63061BB5-537E-4EA1-8F6F-1751280CB046}" type="presOf" srcId="{7A92B7AD-F52A-4866-B007-528CB450EBE8}" destId="{2C939D8C-FF20-44E5-9064-7CF9F1B0B15E}" srcOrd="0" destOrd="0" presId="urn:microsoft.com/office/officeart/2018/2/layout/IconVerticalSolidList"/>
    <dgm:cxn modelId="{F96B24B8-557E-4FF0-9F09-307F6EEBABDA}" type="presOf" srcId="{01FBD006-DCB6-4D55-A3AB-E77D97E336D6}" destId="{8135F3F3-A83E-4253-B019-2F636FF004BF}" srcOrd="0" destOrd="0" presId="urn:microsoft.com/office/officeart/2018/2/layout/IconVerticalSolidList"/>
    <dgm:cxn modelId="{81922DC3-65E0-40C2-895A-FEDC75DFE2C5}" srcId="{39B70F76-B8CA-4393-8616-03FCC40DEEFB}" destId="{36F98218-F8C6-4AE0-BA69-708BCEF67F83}" srcOrd="0" destOrd="0" parTransId="{B445EC74-370B-4AD0-B68B-EBB097636CCC}" sibTransId="{88C0815A-FE8D-4AA4-BF13-BE132E193429}"/>
    <dgm:cxn modelId="{8715A9CE-1535-40A4-80ED-6067D13B0B85}" type="presOf" srcId="{62A8381E-08AB-49EB-BA3D-861D0AAA2BDA}" destId="{3BF801B6-0A5F-4E92-AF63-9FC03376DC21}" srcOrd="0" destOrd="0" presId="urn:microsoft.com/office/officeart/2018/2/layout/IconVerticalSolidList"/>
    <dgm:cxn modelId="{C367D1F9-A8CD-411C-BA25-A2B96D514390}" srcId="{EA3972DA-8A92-4F7A-A485-2880E4A25FF0}" destId="{8EE66577-0F36-4A88-A97C-60128029D6B9}" srcOrd="0" destOrd="0" parTransId="{811EB1B7-9157-4015-9F4C-E0ACB9C2F2A9}" sibTransId="{254E87B2-AB1E-4462-A695-A769133FE8DE}"/>
    <dgm:cxn modelId="{F09AE9FB-E452-4AAF-9D33-086AF8B570D2}" type="presOf" srcId="{36F98218-F8C6-4AE0-BA69-708BCEF67F83}" destId="{B24C6796-CB4B-45F3-B017-9472CED612DD}" srcOrd="0" destOrd="0" presId="urn:microsoft.com/office/officeart/2018/2/layout/IconVerticalSolidList"/>
    <dgm:cxn modelId="{64EE7CFF-BD63-4E22-BD4A-598588E723F9}" srcId="{EA3972DA-8A92-4F7A-A485-2880E4A25FF0}" destId="{39B70F76-B8CA-4393-8616-03FCC40DEEFB}" srcOrd="2" destOrd="0" parTransId="{F18B540F-D18B-4EED-A612-3EBB8E2B18B8}" sibTransId="{FF3AA6C8-9BF3-4567-97FD-B17DE967C2FD}"/>
    <dgm:cxn modelId="{F95FC74E-6175-4590-AB98-6B15969686F0}" type="presParOf" srcId="{3407E502-3D13-454E-BC85-D7D0CCB597BF}" destId="{BEC39A8D-BA3F-49BC-8873-895822841BA6}" srcOrd="0" destOrd="0" presId="urn:microsoft.com/office/officeart/2018/2/layout/IconVerticalSolidList"/>
    <dgm:cxn modelId="{8D3FA931-AD7B-478D-9F13-CD77F0A71939}" type="presParOf" srcId="{BEC39A8D-BA3F-49BC-8873-895822841BA6}" destId="{72651ED6-35C0-4528-811C-8EECF05C53DB}" srcOrd="0" destOrd="0" presId="urn:microsoft.com/office/officeart/2018/2/layout/IconVerticalSolidList"/>
    <dgm:cxn modelId="{EDB5D036-373C-4AFD-AA66-7465749DBC49}" type="presParOf" srcId="{BEC39A8D-BA3F-49BC-8873-895822841BA6}" destId="{5333E069-2FDD-4EB4-9258-4CC9A9209FFC}" srcOrd="1" destOrd="0" presId="urn:microsoft.com/office/officeart/2018/2/layout/IconVerticalSolidList"/>
    <dgm:cxn modelId="{E7CBEE30-C1E5-4C56-A60B-6A805A6B2349}" type="presParOf" srcId="{BEC39A8D-BA3F-49BC-8873-895822841BA6}" destId="{98FECCDE-517F-428B-BEFE-A43AF6CAB8D1}" srcOrd="2" destOrd="0" presId="urn:microsoft.com/office/officeart/2018/2/layout/IconVerticalSolidList"/>
    <dgm:cxn modelId="{3E7943FF-38B2-4526-BDD5-1840C04AD2C4}" type="presParOf" srcId="{BEC39A8D-BA3F-49BC-8873-895822841BA6}" destId="{503EB224-0A5A-43D1-9128-6CBAEB1B069A}" srcOrd="3" destOrd="0" presId="urn:microsoft.com/office/officeart/2018/2/layout/IconVerticalSolidList"/>
    <dgm:cxn modelId="{DDD01064-618A-4182-AD47-76C1698F7661}" type="presParOf" srcId="{BEC39A8D-BA3F-49BC-8873-895822841BA6}" destId="{1B22C438-0173-4C86-828D-F0FCA3A17BB7}" srcOrd="4" destOrd="0" presId="urn:microsoft.com/office/officeart/2018/2/layout/IconVerticalSolidList"/>
    <dgm:cxn modelId="{3C72B8F2-9AD2-4C89-A532-4B8B4F65851B}" type="presParOf" srcId="{3407E502-3D13-454E-BC85-D7D0CCB597BF}" destId="{C3315267-7C96-4CF7-A571-22CDC29409B8}" srcOrd="1" destOrd="0" presId="urn:microsoft.com/office/officeart/2018/2/layout/IconVerticalSolidList"/>
    <dgm:cxn modelId="{D54827A6-92BB-47D5-AFD9-0C045FE7A19B}" type="presParOf" srcId="{3407E502-3D13-454E-BC85-D7D0CCB597BF}" destId="{866D1902-4424-416C-A82A-585D397F2A3F}" srcOrd="2" destOrd="0" presId="urn:microsoft.com/office/officeart/2018/2/layout/IconVerticalSolidList"/>
    <dgm:cxn modelId="{28C000D4-2DEF-4E55-AFFD-3AA6697C4C3E}" type="presParOf" srcId="{866D1902-4424-416C-A82A-585D397F2A3F}" destId="{908ED664-F776-468F-9A67-3628C7262A24}" srcOrd="0" destOrd="0" presId="urn:microsoft.com/office/officeart/2018/2/layout/IconVerticalSolidList"/>
    <dgm:cxn modelId="{C886DC77-EC7F-48B7-8E56-22D923D98B92}" type="presParOf" srcId="{866D1902-4424-416C-A82A-585D397F2A3F}" destId="{106E786D-71BA-467C-8B49-E0DDC1AB5D56}" srcOrd="1" destOrd="0" presId="urn:microsoft.com/office/officeart/2018/2/layout/IconVerticalSolidList"/>
    <dgm:cxn modelId="{1E7C7159-2AD4-48D4-ABEF-E4637A8EEDCA}" type="presParOf" srcId="{866D1902-4424-416C-A82A-585D397F2A3F}" destId="{68AABC69-0F64-4950-9505-34A3B39F350E}" srcOrd="2" destOrd="0" presId="urn:microsoft.com/office/officeart/2018/2/layout/IconVerticalSolidList"/>
    <dgm:cxn modelId="{A86C57AB-8739-4CAE-A60E-F3F70F9BDAEB}" type="presParOf" srcId="{866D1902-4424-416C-A82A-585D397F2A3F}" destId="{2E9132FB-30FC-485E-8283-1FF2B1309A84}" srcOrd="3" destOrd="0" presId="urn:microsoft.com/office/officeart/2018/2/layout/IconVerticalSolidList"/>
    <dgm:cxn modelId="{D1F2C2B5-62C5-43D6-8B3D-7DAF45A01551}" type="presParOf" srcId="{866D1902-4424-416C-A82A-585D397F2A3F}" destId="{8135F3F3-A83E-4253-B019-2F636FF004BF}" srcOrd="4" destOrd="0" presId="urn:microsoft.com/office/officeart/2018/2/layout/IconVerticalSolidList"/>
    <dgm:cxn modelId="{0F89FBE5-2EA6-44C9-8AFD-7CA4F38695B3}" type="presParOf" srcId="{3407E502-3D13-454E-BC85-D7D0CCB597BF}" destId="{BC4DFB34-58DC-4B77-A75A-EA1880FCC676}" srcOrd="3" destOrd="0" presId="urn:microsoft.com/office/officeart/2018/2/layout/IconVerticalSolidList"/>
    <dgm:cxn modelId="{A9B5AD99-08D0-4EB9-9CAA-A48902C29DE1}" type="presParOf" srcId="{3407E502-3D13-454E-BC85-D7D0CCB597BF}" destId="{B6A92578-86B2-4809-B0D4-7600AD121D50}" srcOrd="4" destOrd="0" presId="urn:microsoft.com/office/officeart/2018/2/layout/IconVerticalSolidList"/>
    <dgm:cxn modelId="{6A87085C-1B57-418C-92C9-6CF1833DAF9A}" type="presParOf" srcId="{B6A92578-86B2-4809-B0D4-7600AD121D50}" destId="{614725FC-3B21-499A-BBD0-FDE2D7DB729A}" srcOrd="0" destOrd="0" presId="urn:microsoft.com/office/officeart/2018/2/layout/IconVerticalSolidList"/>
    <dgm:cxn modelId="{4EC1280B-757C-461A-B4B8-8691145191A8}" type="presParOf" srcId="{B6A92578-86B2-4809-B0D4-7600AD121D50}" destId="{77A435B0-C8C3-43AB-988A-84E1EF5E4D2F}" srcOrd="1" destOrd="0" presId="urn:microsoft.com/office/officeart/2018/2/layout/IconVerticalSolidList"/>
    <dgm:cxn modelId="{D9D17627-9365-4AFD-8E2B-3E28679FE03D}" type="presParOf" srcId="{B6A92578-86B2-4809-B0D4-7600AD121D50}" destId="{843EFE08-BEFD-4F62-950B-911F58C6C3C0}" srcOrd="2" destOrd="0" presId="urn:microsoft.com/office/officeart/2018/2/layout/IconVerticalSolidList"/>
    <dgm:cxn modelId="{13FDB207-4B7F-47A8-A656-A0958F8AFED4}" type="presParOf" srcId="{B6A92578-86B2-4809-B0D4-7600AD121D50}" destId="{82C6DAA6-4DF6-48BE-AFC8-0B5FF56D074F}" srcOrd="3" destOrd="0" presId="urn:microsoft.com/office/officeart/2018/2/layout/IconVerticalSolidList"/>
    <dgm:cxn modelId="{9651832F-4416-414E-AB8E-8DA7BEEE563F}" type="presParOf" srcId="{B6A92578-86B2-4809-B0D4-7600AD121D50}" destId="{B24C6796-CB4B-45F3-B017-9472CED612DD}" srcOrd="4" destOrd="0" presId="urn:microsoft.com/office/officeart/2018/2/layout/IconVerticalSolidList"/>
    <dgm:cxn modelId="{20F9A571-8F65-4471-B209-9E2A994A966D}" type="presParOf" srcId="{3407E502-3D13-454E-BC85-D7D0CCB597BF}" destId="{7924FC7C-DBFB-4231-A364-141234CB3E4C}" srcOrd="5" destOrd="0" presId="urn:microsoft.com/office/officeart/2018/2/layout/IconVerticalSolidList"/>
    <dgm:cxn modelId="{959E1664-9263-4FDA-AFE3-495B2C39BE67}" type="presParOf" srcId="{3407E502-3D13-454E-BC85-D7D0CCB597BF}" destId="{05C9CBEE-DFCA-4C96-AEF3-FA97FA902596}" srcOrd="6" destOrd="0" presId="urn:microsoft.com/office/officeart/2018/2/layout/IconVerticalSolidList"/>
    <dgm:cxn modelId="{0A2FDFF6-ACE7-4BC1-B426-AACA2733565D}" type="presParOf" srcId="{05C9CBEE-DFCA-4C96-AEF3-FA97FA902596}" destId="{6AA7F5AD-2A98-497B-8EAF-E6151EBB1860}" srcOrd="0" destOrd="0" presId="urn:microsoft.com/office/officeart/2018/2/layout/IconVerticalSolidList"/>
    <dgm:cxn modelId="{DD068E91-2968-4932-8F50-2BE431FF4A96}" type="presParOf" srcId="{05C9CBEE-DFCA-4C96-AEF3-FA97FA902596}" destId="{3F799866-B1A4-47A9-876B-A7340A848326}" srcOrd="1" destOrd="0" presId="urn:microsoft.com/office/officeart/2018/2/layout/IconVerticalSolidList"/>
    <dgm:cxn modelId="{13A5DDC4-B74D-49B3-9B5A-A8891DB5369C}" type="presParOf" srcId="{05C9CBEE-DFCA-4C96-AEF3-FA97FA902596}" destId="{E22DE9E3-7EF7-40F6-B72A-BB44613B363D}" srcOrd="2" destOrd="0" presId="urn:microsoft.com/office/officeart/2018/2/layout/IconVerticalSolidList"/>
    <dgm:cxn modelId="{33525B45-059A-4CC6-A102-860CAF2C96C7}" type="presParOf" srcId="{05C9CBEE-DFCA-4C96-AEF3-FA97FA902596}" destId="{2C939D8C-FF20-44E5-9064-7CF9F1B0B15E}" srcOrd="3" destOrd="0" presId="urn:microsoft.com/office/officeart/2018/2/layout/IconVerticalSolidList"/>
    <dgm:cxn modelId="{78F239FA-8410-4A29-B2B2-6549678C3D47}" type="presParOf" srcId="{05C9CBEE-DFCA-4C96-AEF3-FA97FA902596}" destId="{3BF801B6-0A5F-4E92-AF63-9FC03376DC2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BB8AC2-D1C4-40BA-A564-7C8E72627363}"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6798197-6A0D-4FA0-B1D2-E7E232C9B09E}">
      <dgm:prSet/>
      <dgm:spPr/>
      <dgm:t>
        <a:bodyPr/>
        <a:lstStyle/>
        <a:p>
          <a:pPr>
            <a:lnSpc>
              <a:spcPct val="100000"/>
            </a:lnSpc>
            <a:defRPr b="1"/>
          </a:pPr>
          <a:r>
            <a:rPr lang="en-US" b="1"/>
            <a:t>BFSI (Banking, Financial Services, Insurance)</a:t>
          </a:r>
          <a:endParaRPr lang="en-US"/>
        </a:p>
      </dgm:t>
    </dgm:pt>
    <dgm:pt modelId="{5C083269-0827-423E-9E65-2DBFBFC5DDAE}" type="parTrans" cxnId="{A5D99DC8-907E-4B22-9CDC-B1EC6C8E0BE3}">
      <dgm:prSet/>
      <dgm:spPr/>
      <dgm:t>
        <a:bodyPr/>
        <a:lstStyle/>
        <a:p>
          <a:endParaRPr lang="en-US"/>
        </a:p>
      </dgm:t>
    </dgm:pt>
    <dgm:pt modelId="{0297D533-79B2-463B-B729-45D7EFDD3B94}" type="sibTrans" cxnId="{A5D99DC8-907E-4B22-9CDC-B1EC6C8E0BE3}">
      <dgm:prSet/>
      <dgm:spPr/>
      <dgm:t>
        <a:bodyPr/>
        <a:lstStyle/>
        <a:p>
          <a:endParaRPr lang="en-US"/>
        </a:p>
      </dgm:t>
    </dgm:pt>
    <dgm:pt modelId="{4011D0EC-2BEF-4F11-90B9-DE939A68D6EC}">
      <dgm:prSet/>
      <dgm:spPr/>
      <dgm:t>
        <a:bodyPr/>
        <a:lstStyle/>
        <a:p>
          <a:pPr>
            <a:lnSpc>
              <a:spcPct val="100000"/>
            </a:lnSpc>
          </a:pPr>
          <a:r>
            <a:rPr lang="en-US" b="1" dirty="0"/>
            <a:t>Use case: Customer-service copilot</a:t>
          </a:r>
          <a:endParaRPr lang="en-US" dirty="0"/>
        </a:p>
      </dgm:t>
    </dgm:pt>
    <dgm:pt modelId="{46BA4F04-C001-47DA-801A-5A1E440BEE51}" type="parTrans" cxnId="{60C3B784-53AF-4A67-BF90-37F6B4772BAC}">
      <dgm:prSet/>
      <dgm:spPr/>
      <dgm:t>
        <a:bodyPr/>
        <a:lstStyle/>
        <a:p>
          <a:endParaRPr lang="en-US"/>
        </a:p>
      </dgm:t>
    </dgm:pt>
    <dgm:pt modelId="{64C7F0BB-9828-4F45-942B-18883740DADE}" type="sibTrans" cxnId="{60C3B784-53AF-4A67-BF90-37F6B4772BAC}">
      <dgm:prSet/>
      <dgm:spPr/>
      <dgm:t>
        <a:bodyPr/>
        <a:lstStyle/>
        <a:p>
          <a:endParaRPr lang="en-US"/>
        </a:p>
      </dgm:t>
    </dgm:pt>
    <dgm:pt modelId="{797BDD4A-245D-4582-97CC-CCC3842053D3}">
      <dgm:prSet/>
      <dgm:spPr/>
      <dgm:t>
        <a:bodyPr/>
        <a:lstStyle/>
        <a:p>
          <a:r>
            <a:rPr lang="en-US"/>
            <a:t>An LLM reads historical case logs, policy documents, and product details.</a:t>
          </a:r>
        </a:p>
      </dgm:t>
    </dgm:pt>
    <dgm:pt modelId="{C651F212-6975-4868-8346-17D1FFEDA321}" type="parTrans" cxnId="{918AF724-488F-4B64-B0C9-0B4C33EE6AB0}">
      <dgm:prSet/>
      <dgm:spPr/>
      <dgm:t>
        <a:bodyPr/>
        <a:lstStyle/>
        <a:p>
          <a:endParaRPr lang="en-US"/>
        </a:p>
      </dgm:t>
    </dgm:pt>
    <dgm:pt modelId="{AE49D4AE-0E0F-4BF4-B2EC-F3BC59130A6E}" type="sibTrans" cxnId="{918AF724-488F-4B64-B0C9-0B4C33EE6AB0}">
      <dgm:prSet/>
      <dgm:spPr/>
      <dgm:t>
        <a:bodyPr/>
        <a:lstStyle/>
        <a:p>
          <a:endParaRPr lang="en-US"/>
        </a:p>
      </dgm:t>
    </dgm:pt>
    <dgm:pt modelId="{3BB09353-C4DD-47E4-8023-FD97DF124A57}">
      <dgm:prSet/>
      <dgm:spPr/>
      <dgm:t>
        <a:bodyPr/>
        <a:lstStyle/>
        <a:p>
          <a:r>
            <a:rPr lang="en-US"/>
            <a:t>Agents ask free-form questions: “What’s the best way to handle a premium holiday request for this profile?”</a:t>
          </a:r>
        </a:p>
      </dgm:t>
    </dgm:pt>
    <dgm:pt modelId="{F78DB5FA-8909-43EB-A0BC-971B007E08F5}" type="parTrans" cxnId="{09620A15-EBE0-4970-B33D-C4FF97B2E0D1}">
      <dgm:prSet/>
      <dgm:spPr/>
      <dgm:t>
        <a:bodyPr/>
        <a:lstStyle/>
        <a:p>
          <a:endParaRPr lang="en-US"/>
        </a:p>
      </dgm:t>
    </dgm:pt>
    <dgm:pt modelId="{8E59E9C4-5E31-4826-A30F-6AAF052B1614}" type="sibTrans" cxnId="{09620A15-EBE0-4970-B33D-C4FF97B2E0D1}">
      <dgm:prSet/>
      <dgm:spPr/>
      <dgm:t>
        <a:bodyPr/>
        <a:lstStyle/>
        <a:p>
          <a:endParaRPr lang="en-US"/>
        </a:p>
      </dgm:t>
    </dgm:pt>
    <dgm:pt modelId="{878550D0-4A77-491F-ADFC-322196FA20D0}">
      <dgm:prSet/>
      <dgm:spPr/>
      <dgm:t>
        <a:bodyPr/>
        <a:lstStyle/>
        <a:p>
          <a:r>
            <a:rPr lang="en-US" dirty="0"/>
            <a:t>Benefits: faster handling time, more consistent responses, reduced training time for new agents.</a:t>
          </a:r>
        </a:p>
      </dgm:t>
    </dgm:pt>
    <dgm:pt modelId="{24AADFB1-EF98-4245-A682-DF530E382376}" type="parTrans" cxnId="{8EA31D1D-B718-46E0-A8AB-56D042BDEFC3}">
      <dgm:prSet/>
      <dgm:spPr/>
      <dgm:t>
        <a:bodyPr/>
        <a:lstStyle/>
        <a:p>
          <a:endParaRPr lang="en-US"/>
        </a:p>
      </dgm:t>
    </dgm:pt>
    <dgm:pt modelId="{47CAF137-F96E-4BA9-9B5E-B4749440B682}" type="sibTrans" cxnId="{8EA31D1D-B718-46E0-A8AB-56D042BDEFC3}">
      <dgm:prSet/>
      <dgm:spPr/>
      <dgm:t>
        <a:bodyPr/>
        <a:lstStyle/>
        <a:p>
          <a:endParaRPr lang="en-US"/>
        </a:p>
      </dgm:t>
    </dgm:pt>
    <dgm:pt modelId="{5E4650C5-307B-4919-9FCD-BCC959258A07}">
      <dgm:prSet/>
      <dgm:spPr/>
      <dgm:t>
        <a:bodyPr/>
        <a:lstStyle/>
        <a:p>
          <a:pPr>
            <a:lnSpc>
              <a:spcPct val="100000"/>
            </a:lnSpc>
          </a:pPr>
          <a:r>
            <a:rPr lang="en-US" b="1"/>
            <a:t>Use case: Report and policy summarization</a:t>
          </a:r>
          <a:endParaRPr lang="en-US"/>
        </a:p>
      </dgm:t>
    </dgm:pt>
    <dgm:pt modelId="{1FC36E60-1D8B-4578-A507-5F7CA6D3F347}" type="parTrans" cxnId="{99981935-6402-4C26-8ECF-1A5EAF0903AF}">
      <dgm:prSet/>
      <dgm:spPr/>
      <dgm:t>
        <a:bodyPr/>
        <a:lstStyle/>
        <a:p>
          <a:endParaRPr lang="en-US"/>
        </a:p>
      </dgm:t>
    </dgm:pt>
    <dgm:pt modelId="{39A053C4-6B6D-4227-83CB-3D4FCBFA52FA}" type="sibTrans" cxnId="{99981935-6402-4C26-8ECF-1A5EAF0903AF}">
      <dgm:prSet/>
      <dgm:spPr/>
      <dgm:t>
        <a:bodyPr/>
        <a:lstStyle/>
        <a:p>
          <a:endParaRPr lang="en-US"/>
        </a:p>
      </dgm:t>
    </dgm:pt>
    <dgm:pt modelId="{0639036E-B24B-4BF9-A41F-DE7DE42F2A53}">
      <dgm:prSet/>
      <dgm:spPr/>
      <dgm:t>
        <a:bodyPr/>
        <a:lstStyle/>
        <a:p>
          <a:r>
            <a:rPr lang="en-US"/>
            <a:t>GenAI summarizes 150-page regulatory documents into 2-page briefs per department.</a:t>
          </a:r>
        </a:p>
      </dgm:t>
    </dgm:pt>
    <dgm:pt modelId="{5121C02D-25C2-483E-9AB1-74B16FF76626}" type="parTrans" cxnId="{1C53B3B4-9F9F-4626-9F00-310EDBBA4EC7}">
      <dgm:prSet/>
      <dgm:spPr/>
      <dgm:t>
        <a:bodyPr/>
        <a:lstStyle/>
        <a:p>
          <a:endParaRPr lang="en-US"/>
        </a:p>
      </dgm:t>
    </dgm:pt>
    <dgm:pt modelId="{6417B6FC-D3BA-408D-88E4-E952ABDE9300}" type="sibTrans" cxnId="{1C53B3B4-9F9F-4626-9F00-310EDBBA4EC7}">
      <dgm:prSet/>
      <dgm:spPr/>
      <dgm:t>
        <a:bodyPr/>
        <a:lstStyle/>
        <a:p>
          <a:endParaRPr lang="en-US"/>
        </a:p>
      </dgm:t>
    </dgm:pt>
    <dgm:pt modelId="{423D6EBE-5CAC-471F-8E91-5136EF7E2792}">
      <dgm:prSet/>
      <dgm:spPr/>
      <dgm:t>
        <a:bodyPr/>
        <a:lstStyle/>
        <a:p>
          <a:r>
            <a:rPr lang="en-US"/>
            <a:t>Teams save hours per month understanding new regulations and internal policies.</a:t>
          </a:r>
        </a:p>
      </dgm:t>
    </dgm:pt>
    <dgm:pt modelId="{41922CED-8158-4347-BC90-D21AA73F0E4F}" type="parTrans" cxnId="{D87AAADC-10DA-4E86-826D-9D3BD4930852}">
      <dgm:prSet/>
      <dgm:spPr/>
      <dgm:t>
        <a:bodyPr/>
        <a:lstStyle/>
        <a:p>
          <a:endParaRPr lang="en-US"/>
        </a:p>
      </dgm:t>
    </dgm:pt>
    <dgm:pt modelId="{9C05DB62-914B-45BB-8227-04962DA46C5A}" type="sibTrans" cxnId="{D87AAADC-10DA-4E86-826D-9D3BD4930852}">
      <dgm:prSet/>
      <dgm:spPr/>
      <dgm:t>
        <a:bodyPr/>
        <a:lstStyle/>
        <a:p>
          <a:endParaRPr lang="en-US"/>
        </a:p>
      </dgm:t>
    </dgm:pt>
    <dgm:pt modelId="{CD070495-84D5-4D8A-B21E-B741017B7F72}">
      <dgm:prSet/>
      <dgm:spPr/>
      <dgm:t>
        <a:bodyPr/>
        <a:lstStyle/>
        <a:p>
          <a:pPr>
            <a:lnSpc>
              <a:spcPct val="100000"/>
            </a:lnSpc>
            <a:defRPr b="1"/>
          </a:pPr>
          <a:r>
            <a:rPr lang="en-US" b="1"/>
            <a:t>Retail</a:t>
          </a:r>
          <a:endParaRPr lang="en-US"/>
        </a:p>
      </dgm:t>
    </dgm:pt>
    <dgm:pt modelId="{B697B827-ED03-45AB-AD71-8FF4F2413FAD}" type="parTrans" cxnId="{0E2FE613-050C-42DF-8B5E-697BD50CD84D}">
      <dgm:prSet/>
      <dgm:spPr/>
      <dgm:t>
        <a:bodyPr/>
        <a:lstStyle/>
        <a:p>
          <a:endParaRPr lang="en-US"/>
        </a:p>
      </dgm:t>
    </dgm:pt>
    <dgm:pt modelId="{1168EABC-F977-4FC5-859E-621CC1C3506E}" type="sibTrans" cxnId="{0E2FE613-050C-42DF-8B5E-697BD50CD84D}">
      <dgm:prSet/>
      <dgm:spPr/>
      <dgm:t>
        <a:bodyPr/>
        <a:lstStyle/>
        <a:p>
          <a:endParaRPr lang="en-US"/>
        </a:p>
      </dgm:t>
    </dgm:pt>
    <dgm:pt modelId="{5741A263-5170-4109-AE67-2967C858D9BB}">
      <dgm:prSet/>
      <dgm:spPr/>
      <dgm:t>
        <a:bodyPr/>
        <a:lstStyle/>
        <a:p>
          <a:pPr>
            <a:lnSpc>
              <a:spcPct val="100000"/>
            </a:lnSpc>
          </a:pPr>
          <a:r>
            <a:rPr lang="en-US" b="1"/>
            <a:t>Use case: Product description generation</a:t>
          </a:r>
          <a:endParaRPr lang="en-US"/>
        </a:p>
      </dgm:t>
    </dgm:pt>
    <dgm:pt modelId="{63E86C5D-A377-42F0-9B79-EE5B68289CAE}" type="parTrans" cxnId="{8ED895A1-598F-4DBD-969A-BF2A16A67555}">
      <dgm:prSet/>
      <dgm:spPr/>
      <dgm:t>
        <a:bodyPr/>
        <a:lstStyle/>
        <a:p>
          <a:endParaRPr lang="en-US"/>
        </a:p>
      </dgm:t>
    </dgm:pt>
    <dgm:pt modelId="{888F0D8E-8334-41D6-819E-9A953FEDF4D7}" type="sibTrans" cxnId="{8ED895A1-598F-4DBD-969A-BF2A16A67555}">
      <dgm:prSet/>
      <dgm:spPr/>
      <dgm:t>
        <a:bodyPr/>
        <a:lstStyle/>
        <a:p>
          <a:endParaRPr lang="en-US"/>
        </a:p>
      </dgm:t>
    </dgm:pt>
    <dgm:pt modelId="{0C215B05-231A-433A-8A5B-4E319DCB9F54}">
      <dgm:prSet/>
      <dgm:spPr/>
      <dgm:t>
        <a:bodyPr/>
        <a:lstStyle/>
        <a:p>
          <a:r>
            <a:rPr lang="en-US"/>
            <a:t>LLMs generate SEO-optimized descriptions in multiple languages from structured product data.</a:t>
          </a:r>
        </a:p>
      </dgm:t>
    </dgm:pt>
    <dgm:pt modelId="{CCEC8AF2-9E13-4765-92CD-0BBEE0B963C7}" type="parTrans" cxnId="{DA8B6F97-EF11-40CB-9CA5-0C1866E8A07A}">
      <dgm:prSet/>
      <dgm:spPr/>
      <dgm:t>
        <a:bodyPr/>
        <a:lstStyle/>
        <a:p>
          <a:endParaRPr lang="en-US"/>
        </a:p>
      </dgm:t>
    </dgm:pt>
    <dgm:pt modelId="{BBED4BCA-AD00-41C7-93B6-895DD6A0A18F}" type="sibTrans" cxnId="{DA8B6F97-EF11-40CB-9CA5-0C1866E8A07A}">
      <dgm:prSet/>
      <dgm:spPr/>
      <dgm:t>
        <a:bodyPr/>
        <a:lstStyle/>
        <a:p>
          <a:endParaRPr lang="en-US"/>
        </a:p>
      </dgm:t>
    </dgm:pt>
    <dgm:pt modelId="{07283524-0706-4730-A7CF-1521DFFD90D3}">
      <dgm:prSet/>
      <dgm:spPr/>
      <dgm:t>
        <a:bodyPr/>
        <a:lstStyle/>
        <a:p>
          <a:r>
            <a:rPr lang="en-US"/>
            <a:t>Marketing teams can launch new SKUs faster and maintain consistent tone across channels.</a:t>
          </a:r>
        </a:p>
      </dgm:t>
    </dgm:pt>
    <dgm:pt modelId="{F62E114E-AAE7-4460-8DA9-187EDB62CC75}" type="parTrans" cxnId="{3A8A148C-D115-41BF-8277-919A3F11BB1B}">
      <dgm:prSet/>
      <dgm:spPr/>
      <dgm:t>
        <a:bodyPr/>
        <a:lstStyle/>
        <a:p>
          <a:endParaRPr lang="en-US"/>
        </a:p>
      </dgm:t>
    </dgm:pt>
    <dgm:pt modelId="{BDCBAFCC-D07E-4D18-ABDB-328E626A8770}" type="sibTrans" cxnId="{3A8A148C-D115-41BF-8277-919A3F11BB1B}">
      <dgm:prSet/>
      <dgm:spPr/>
      <dgm:t>
        <a:bodyPr/>
        <a:lstStyle/>
        <a:p>
          <a:endParaRPr lang="en-US"/>
        </a:p>
      </dgm:t>
    </dgm:pt>
    <dgm:pt modelId="{5962AB50-B7E4-4072-8C3F-A8E5D33680F3}">
      <dgm:prSet/>
      <dgm:spPr/>
      <dgm:t>
        <a:bodyPr/>
        <a:lstStyle/>
        <a:p>
          <a:pPr>
            <a:lnSpc>
              <a:spcPct val="100000"/>
            </a:lnSpc>
          </a:pPr>
          <a:r>
            <a:rPr lang="en-US" b="1"/>
            <a:t>Use case: Personalized promotions</a:t>
          </a:r>
          <a:endParaRPr lang="en-US"/>
        </a:p>
      </dgm:t>
    </dgm:pt>
    <dgm:pt modelId="{9DAA85A2-8DA2-4F7B-A4E5-56713212FFB3}" type="parTrans" cxnId="{84EF7B7F-BCC4-4B40-A04C-C6890F8E6F91}">
      <dgm:prSet/>
      <dgm:spPr/>
      <dgm:t>
        <a:bodyPr/>
        <a:lstStyle/>
        <a:p>
          <a:endParaRPr lang="en-US"/>
        </a:p>
      </dgm:t>
    </dgm:pt>
    <dgm:pt modelId="{7DA5AB27-B2BA-41FC-8EAF-788B90B0923F}" type="sibTrans" cxnId="{84EF7B7F-BCC4-4B40-A04C-C6890F8E6F91}">
      <dgm:prSet/>
      <dgm:spPr/>
      <dgm:t>
        <a:bodyPr/>
        <a:lstStyle/>
        <a:p>
          <a:endParaRPr lang="en-US"/>
        </a:p>
      </dgm:t>
    </dgm:pt>
    <dgm:pt modelId="{D8F75B52-BA51-4FE5-9975-00D73ADC4588}">
      <dgm:prSet/>
      <dgm:spPr/>
      <dgm:t>
        <a:bodyPr/>
        <a:lstStyle/>
        <a:p>
          <a:r>
            <a:rPr lang="en-US"/>
            <a:t>Given customer segments and purchase history, a model drafts personalized email and SMS campaigns.</a:t>
          </a:r>
        </a:p>
      </dgm:t>
    </dgm:pt>
    <dgm:pt modelId="{8CFB9558-9BB7-4477-A6BA-68C3435A6AFB}" type="parTrans" cxnId="{FC75BE42-9288-421E-8277-E7ABAEEAD255}">
      <dgm:prSet/>
      <dgm:spPr/>
      <dgm:t>
        <a:bodyPr/>
        <a:lstStyle/>
        <a:p>
          <a:endParaRPr lang="en-US"/>
        </a:p>
      </dgm:t>
    </dgm:pt>
    <dgm:pt modelId="{C4D22B75-27AA-421E-9779-52C55354D1D9}" type="sibTrans" cxnId="{FC75BE42-9288-421E-8277-E7ABAEEAD255}">
      <dgm:prSet/>
      <dgm:spPr/>
      <dgm:t>
        <a:bodyPr/>
        <a:lstStyle/>
        <a:p>
          <a:endParaRPr lang="en-US"/>
        </a:p>
      </dgm:t>
    </dgm:pt>
    <dgm:pt modelId="{A8DFF6CA-C129-4A91-AB04-6CF844BF249A}">
      <dgm:prSet/>
      <dgm:spPr/>
      <dgm:t>
        <a:bodyPr/>
        <a:lstStyle/>
        <a:p>
          <a:r>
            <a:rPr lang="en-US"/>
            <a:t>Human marketers review/approve, but no longer write every message from scratch.</a:t>
          </a:r>
        </a:p>
      </dgm:t>
    </dgm:pt>
    <dgm:pt modelId="{17BCEAB5-DA6F-449E-B9C8-A11C6A65C06A}" type="parTrans" cxnId="{F0143D47-3595-4747-866D-8DEBFAAAB2AE}">
      <dgm:prSet/>
      <dgm:spPr/>
      <dgm:t>
        <a:bodyPr/>
        <a:lstStyle/>
        <a:p>
          <a:endParaRPr lang="en-US"/>
        </a:p>
      </dgm:t>
    </dgm:pt>
    <dgm:pt modelId="{FEB971F3-565C-432E-A67D-4BD19A9BC60A}" type="sibTrans" cxnId="{F0143D47-3595-4747-866D-8DEBFAAAB2AE}">
      <dgm:prSet/>
      <dgm:spPr/>
      <dgm:t>
        <a:bodyPr/>
        <a:lstStyle/>
        <a:p>
          <a:endParaRPr lang="en-US"/>
        </a:p>
      </dgm:t>
    </dgm:pt>
    <dgm:pt modelId="{4A689F00-A8A6-4528-88BE-53E64D3F526D}">
      <dgm:prSet/>
      <dgm:spPr/>
      <dgm:t>
        <a:bodyPr/>
        <a:lstStyle/>
        <a:p>
          <a:pPr>
            <a:lnSpc>
              <a:spcPct val="100000"/>
            </a:lnSpc>
            <a:defRPr b="1"/>
          </a:pPr>
          <a:r>
            <a:rPr lang="en-US" b="1"/>
            <a:t>Healthcare</a:t>
          </a:r>
          <a:endParaRPr lang="en-US"/>
        </a:p>
      </dgm:t>
    </dgm:pt>
    <dgm:pt modelId="{92E4468E-A904-4C40-B278-A31CED36FD29}" type="parTrans" cxnId="{FF226F48-59AA-40E5-9C88-2AAC1EF1932A}">
      <dgm:prSet/>
      <dgm:spPr/>
      <dgm:t>
        <a:bodyPr/>
        <a:lstStyle/>
        <a:p>
          <a:endParaRPr lang="en-US"/>
        </a:p>
      </dgm:t>
    </dgm:pt>
    <dgm:pt modelId="{6F821119-8209-4A77-96BD-7DDA03947144}" type="sibTrans" cxnId="{FF226F48-59AA-40E5-9C88-2AAC1EF1932A}">
      <dgm:prSet/>
      <dgm:spPr/>
      <dgm:t>
        <a:bodyPr/>
        <a:lstStyle/>
        <a:p>
          <a:endParaRPr lang="en-US"/>
        </a:p>
      </dgm:t>
    </dgm:pt>
    <dgm:pt modelId="{B3CB780A-5585-45D5-B123-FA61C22F8981}">
      <dgm:prSet/>
      <dgm:spPr/>
      <dgm:t>
        <a:bodyPr/>
        <a:lstStyle/>
        <a:p>
          <a:pPr>
            <a:lnSpc>
              <a:spcPct val="100000"/>
            </a:lnSpc>
          </a:pPr>
          <a:r>
            <a:rPr lang="en-US" b="1" dirty="0"/>
            <a:t>Use case: Clinical documentation assistant</a:t>
          </a:r>
          <a:endParaRPr lang="en-US" dirty="0"/>
        </a:p>
      </dgm:t>
    </dgm:pt>
    <dgm:pt modelId="{B5F239F0-C7C6-4BF9-BC83-3486A812DF8A}" type="parTrans" cxnId="{5B34341A-E3D5-431D-B90C-1EF75A43ACF7}">
      <dgm:prSet/>
      <dgm:spPr/>
      <dgm:t>
        <a:bodyPr/>
        <a:lstStyle/>
        <a:p>
          <a:endParaRPr lang="en-US"/>
        </a:p>
      </dgm:t>
    </dgm:pt>
    <dgm:pt modelId="{95404BB1-F946-4DAC-9BD7-E59794514757}" type="sibTrans" cxnId="{5B34341A-E3D5-431D-B90C-1EF75A43ACF7}">
      <dgm:prSet/>
      <dgm:spPr/>
      <dgm:t>
        <a:bodyPr/>
        <a:lstStyle/>
        <a:p>
          <a:endParaRPr lang="en-US"/>
        </a:p>
      </dgm:t>
    </dgm:pt>
    <dgm:pt modelId="{BAE0A86F-01D4-4F3D-A981-5879D8F0D644}">
      <dgm:prSet/>
      <dgm:spPr/>
      <dgm:t>
        <a:bodyPr/>
        <a:lstStyle/>
        <a:p>
          <a:r>
            <a:rPr lang="en-US"/>
            <a:t>During or after a consultation, the system drafts SOAP notes, discharge summaries, and patient instructions.</a:t>
          </a:r>
        </a:p>
      </dgm:t>
    </dgm:pt>
    <dgm:pt modelId="{82574FE5-1A91-417B-B6B9-A4AC075AA8D9}" type="parTrans" cxnId="{E506749E-A8CD-4794-A3A3-F81B1D1C2F45}">
      <dgm:prSet/>
      <dgm:spPr/>
      <dgm:t>
        <a:bodyPr/>
        <a:lstStyle/>
        <a:p>
          <a:endParaRPr lang="en-US"/>
        </a:p>
      </dgm:t>
    </dgm:pt>
    <dgm:pt modelId="{72F61BD5-1F27-4715-B8B1-0D5D52B3FD98}" type="sibTrans" cxnId="{E506749E-A8CD-4794-A3A3-F81B1D1C2F45}">
      <dgm:prSet/>
      <dgm:spPr/>
      <dgm:t>
        <a:bodyPr/>
        <a:lstStyle/>
        <a:p>
          <a:endParaRPr lang="en-US"/>
        </a:p>
      </dgm:t>
    </dgm:pt>
    <dgm:pt modelId="{02E2A1DE-4239-4688-8A2D-DF67D4BC38DE}">
      <dgm:prSet/>
      <dgm:spPr/>
      <dgm:t>
        <a:bodyPr/>
        <a:lstStyle/>
        <a:p>
          <a:r>
            <a:rPr lang="en-US" dirty="0"/>
            <a:t>Doctors review and edit, which saves time and reduces burnout.</a:t>
          </a:r>
        </a:p>
      </dgm:t>
    </dgm:pt>
    <dgm:pt modelId="{1912D17C-A51C-4A74-B8BE-A6AD2EB16209}" type="parTrans" cxnId="{E8DB20C5-B93B-4C4F-99EF-3FE5F7A23514}">
      <dgm:prSet/>
      <dgm:spPr/>
      <dgm:t>
        <a:bodyPr/>
        <a:lstStyle/>
        <a:p>
          <a:endParaRPr lang="en-US"/>
        </a:p>
      </dgm:t>
    </dgm:pt>
    <dgm:pt modelId="{D7FD43DD-C606-4E2A-AAA8-651A70386A01}" type="sibTrans" cxnId="{E8DB20C5-B93B-4C4F-99EF-3FE5F7A23514}">
      <dgm:prSet/>
      <dgm:spPr/>
      <dgm:t>
        <a:bodyPr/>
        <a:lstStyle/>
        <a:p>
          <a:endParaRPr lang="en-US"/>
        </a:p>
      </dgm:t>
    </dgm:pt>
    <dgm:pt modelId="{1B4BA8F2-6C35-4FA9-AEAE-466FA076BE34}">
      <dgm:prSet/>
      <dgm:spPr/>
      <dgm:t>
        <a:bodyPr/>
        <a:lstStyle/>
        <a:p>
          <a:pPr>
            <a:lnSpc>
              <a:spcPct val="100000"/>
            </a:lnSpc>
          </a:pPr>
          <a:r>
            <a:rPr lang="en-US" b="1"/>
            <a:t>Use case: Knowledge lookup for clinicians</a:t>
          </a:r>
          <a:endParaRPr lang="en-US"/>
        </a:p>
      </dgm:t>
    </dgm:pt>
    <dgm:pt modelId="{5674112C-FB20-42BF-8F99-78F94CBFDD47}" type="parTrans" cxnId="{727D2F9C-42BB-4AA2-ACB9-26761ADD0979}">
      <dgm:prSet/>
      <dgm:spPr/>
      <dgm:t>
        <a:bodyPr/>
        <a:lstStyle/>
        <a:p>
          <a:endParaRPr lang="en-US"/>
        </a:p>
      </dgm:t>
    </dgm:pt>
    <dgm:pt modelId="{93B17546-5602-4BCB-90CB-877BB2FDFE08}" type="sibTrans" cxnId="{727D2F9C-42BB-4AA2-ACB9-26761ADD0979}">
      <dgm:prSet/>
      <dgm:spPr/>
      <dgm:t>
        <a:bodyPr/>
        <a:lstStyle/>
        <a:p>
          <a:endParaRPr lang="en-US"/>
        </a:p>
      </dgm:t>
    </dgm:pt>
    <dgm:pt modelId="{C7639EB7-9E20-417F-8C8D-ED81FE3A11F0}">
      <dgm:prSet/>
      <dgm:spPr/>
      <dgm:t>
        <a:bodyPr/>
        <a:lstStyle/>
        <a:p>
          <a:r>
            <a:rPr lang="en-US"/>
            <a:t>A chatbot on top of trusted medical guidelines answers natural-language queries with cited references.</a:t>
          </a:r>
        </a:p>
      </dgm:t>
    </dgm:pt>
    <dgm:pt modelId="{2D0DBFA2-690B-48C2-86AA-FC75C3D47E5B}" type="parTrans" cxnId="{A16C5F99-C73E-40EB-91D9-D9846CBBFC6A}">
      <dgm:prSet/>
      <dgm:spPr/>
      <dgm:t>
        <a:bodyPr/>
        <a:lstStyle/>
        <a:p>
          <a:endParaRPr lang="en-US"/>
        </a:p>
      </dgm:t>
    </dgm:pt>
    <dgm:pt modelId="{8EFCEED0-9FB4-4F84-B9DF-7422FF868BCA}" type="sibTrans" cxnId="{A16C5F99-C73E-40EB-91D9-D9846CBBFC6A}">
      <dgm:prSet/>
      <dgm:spPr/>
      <dgm:t>
        <a:bodyPr/>
        <a:lstStyle/>
        <a:p>
          <a:endParaRPr lang="en-US"/>
        </a:p>
      </dgm:t>
    </dgm:pt>
    <dgm:pt modelId="{33638218-36E9-465A-9A8A-57202259780E}">
      <dgm:prSet/>
      <dgm:spPr/>
      <dgm:t>
        <a:bodyPr/>
        <a:lstStyle/>
        <a:p>
          <a:pPr>
            <a:lnSpc>
              <a:spcPct val="100000"/>
            </a:lnSpc>
            <a:defRPr b="1"/>
          </a:pPr>
          <a:r>
            <a:rPr lang="en-US" b="1"/>
            <a:t>Telecom</a:t>
          </a:r>
          <a:endParaRPr lang="en-US"/>
        </a:p>
      </dgm:t>
    </dgm:pt>
    <dgm:pt modelId="{0BDD741C-6345-4772-9AC5-B474351DBBC9}" type="parTrans" cxnId="{BBC07776-2A09-474B-8D0F-AAC1223C6F9B}">
      <dgm:prSet/>
      <dgm:spPr/>
      <dgm:t>
        <a:bodyPr/>
        <a:lstStyle/>
        <a:p>
          <a:endParaRPr lang="en-US"/>
        </a:p>
      </dgm:t>
    </dgm:pt>
    <dgm:pt modelId="{F2904312-F245-48A2-9A1A-98B64BB38B82}" type="sibTrans" cxnId="{BBC07776-2A09-474B-8D0F-AAC1223C6F9B}">
      <dgm:prSet/>
      <dgm:spPr/>
      <dgm:t>
        <a:bodyPr/>
        <a:lstStyle/>
        <a:p>
          <a:endParaRPr lang="en-US"/>
        </a:p>
      </dgm:t>
    </dgm:pt>
    <dgm:pt modelId="{BC1D6D26-5262-4C42-B878-49BD07736433}">
      <dgm:prSet/>
      <dgm:spPr/>
      <dgm:t>
        <a:bodyPr/>
        <a:lstStyle/>
        <a:p>
          <a:pPr>
            <a:lnSpc>
              <a:spcPct val="100000"/>
            </a:lnSpc>
          </a:pPr>
          <a:r>
            <a:rPr lang="en-US" b="1"/>
            <a:t>Use case: Network issue explainer</a:t>
          </a:r>
          <a:endParaRPr lang="en-US"/>
        </a:p>
      </dgm:t>
    </dgm:pt>
    <dgm:pt modelId="{E0FAB08B-7061-4334-9A1F-2A309870549E}" type="parTrans" cxnId="{4EFD22F0-3E7E-4C4A-A73B-DDA74FBF01F9}">
      <dgm:prSet/>
      <dgm:spPr/>
      <dgm:t>
        <a:bodyPr/>
        <a:lstStyle/>
        <a:p>
          <a:endParaRPr lang="en-US"/>
        </a:p>
      </dgm:t>
    </dgm:pt>
    <dgm:pt modelId="{B52EC913-E36B-4A97-9D20-3E6B35FBE7D8}" type="sibTrans" cxnId="{4EFD22F0-3E7E-4C4A-A73B-DDA74FBF01F9}">
      <dgm:prSet/>
      <dgm:spPr/>
      <dgm:t>
        <a:bodyPr/>
        <a:lstStyle/>
        <a:p>
          <a:endParaRPr lang="en-US"/>
        </a:p>
      </dgm:t>
    </dgm:pt>
    <dgm:pt modelId="{341BDACD-4035-4340-9532-97AB581ADECD}">
      <dgm:prSet/>
      <dgm:spPr/>
      <dgm:t>
        <a:bodyPr/>
        <a:lstStyle/>
        <a:p>
          <a:r>
            <a:rPr lang="en-US"/>
            <a:t>LLM reads incident reports, config files, and runbooks to generate simplified “what happened and why” explanations for non-technical stakeholders.</a:t>
          </a:r>
        </a:p>
      </dgm:t>
    </dgm:pt>
    <dgm:pt modelId="{E8528902-133F-461D-9C7A-8067C7A79373}" type="parTrans" cxnId="{45972AFE-1195-42AF-8368-E037AAEA1618}">
      <dgm:prSet/>
      <dgm:spPr/>
      <dgm:t>
        <a:bodyPr/>
        <a:lstStyle/>
        <a:p>
          <a:endParaRPr lang="en-US"/>
        </a:p>
      </dgm:t>
    </dgm:pt>
    <dgm:pt modelId="{303641C3-3DFF-40C2-8448-5129B64D864D}" type="sibTrans" cxnId="{45972AFE-1195-42AF-8368-E037AAEA1618}">
      <dgm:prSet/>
      <dgm:spPr/>
      <dgm:t>
        <a:bodyPr/>
        <a:lstStyle/>
        <a:p>
          <a:endParaRPr lang="en-US"/>
        </a:p>
      </dgm:t>
    </dgm:pt>
    <dgm:pt modelId="{445FCBDE-4E23-4F82-A5B8-D17F0EDC5151}">
      <dgm:prSet/>
      <dgm:spPr/>
      <dgm:t>
        <a:bodyPr/>
        <a:lstStyle/>
        <a:p>
          <a:pPr>
            <a:lnSpc>
              <a:spcPct val="100000"/>
            </a:lnSpc>
          </a:pPr>
          <a:r>
            <a:rPr lang="en-US" b="1"/>
            <a:t>Use case: Self-care assistant</a:t>
          </a:r>
          <a:endParaRPr lang="en-US"/>
        </a:p>
      </dgm:t>
    </dgm:pt>
    <dgm:pt modelId="{8A5CB60A-716B-425D-94CA-8347F56A67F2}" type="parTrans" cxnId="{E51855DF-EAA4-429E-A27D-F7DB4B1377D1}">
      <dgm:prSet/>
      <dgm:spPr/>
      <dgm:t>
        <a:bodyPr/>
        <a:lstStyle/>
        <a:p>
          <a:endParaRPr lang="en-US"/>
        </a:p>
      </dgm:t>
    </dgm:pt>
    <dgm:pt modelId="{512C93D0-A1E2-4D79-A39A-36062893E975}" type="sibTrans" cxnId="{E51855DF-EAA4-429E-A27D-F7DB4B1377D1}">
      <dgm:prSet/>
      <dgm:spPr/>
      <dgm:t>
        <a:bodyPr/>
        <a:lstStyle/>
        <a:p>
          <a:endParaRPr lang="en-US"/>
        </a:p>
      </dgm:t>
    </dgm:pt>
    <dgm:pt modelId="{9ECFC25D-F9EE-41B1-99F2-17D9984B0522}">
      <dgm:prSet/>
      <dgm:spPr/>
      <dgm:t>
        <a:bodyPr/>
        <a:lstStyle/>
        <a:p>
          <a:r>
            <a:rPr lang="en-US"/>
            <a:t>GenAI-powered chatbot resolves common issues (billing, data usage, plan changes) via omni-channel interfaces (web, app, WhatsApp, IVR transcripts).</a:t>
          </a:r>
        </a:p>
      </dgm:t>
    </dgm:pt>
    <dgm:pt modelId="{10D8A922-D863-4F86-95DA-8A1E6773EB3B}" type="parTrans" cxnId="{527DABAC-C019-4E97-9BCC-64251E567F3C}">
      <dgm:prSet/>
      <dgm:spPr/>
      <dgm:t>
        <a:bodyPr/>
        <a:lstStyle/>
        <a:p>
          <a:endParaRPr lang="en-US"/>
        </a:p>
      </dgm:t>
    </dgm:pt>
    <dgm:pt modelId="{3AC695C8-8439-4292-9043-BDE7DFBADEDF}" type="sibTrans" cxnId="{527DABAC-C019-4E97-9BCC-64251E567F3C}">
      <dgm:prSet/>
      <dgm:spPr/>
      <dgm:t>
        <a:bodyPr/>
        <a:lstStyle/>
        <a:p>
          <a:endParaRPr lang="en-US"/>
        </a:p>
      </dgm:t>
    </dgm:pt>
    <dgm:pt modelId="{B18F5B3D-DD94-4C09-8159-B882DE3B644D}" type="pres">
      <dgm:prSet presAssocID="{A4BB8AC2-D1C4-40BA-A564-7C8E72627363}" presName="root" presStyleCnt="0">
        <dgm:presLayoutVars>
          <dgm:dir/>
          <dgm:resizeHandles val="exact"/>
        </dgm:presLayoutVars>
      </dgm:prSet>
      <dgm:spPr/>
    </dgm:pt>
    <dgm:pt modelId="{850ABE6C-4562-43E6-9E97-FD81FEC5CC82}" type="pres">
      <dgm:prSet presAssocID="{16798197-6A0D-4FA0-B1D2-E7E232C9B09E}" presName="compNode" presStyleCnt="0"/>
      <dgm:spPr/>
    </dgm:pt>
    <dgm:pt modelId="{8A7E4DEA-59BE-4E16-8F3B-04E05983B9AE}" type="pres">
      <dgm:prSet presAssocID="{16798197-6A0D-4FA0-B1D2-E7E232C9B09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5EE7E870-6F61-461A-861F-1C3306C50236}" type="pres">
      <dgm:prSet presAssocID="{16798197-6A0D-4FA0-B1D2-E7E232C9B09E}" presName="iconSpace" presStyleCnt="0"/>
      <dgm:spPr/>
    </dgm:pt>
    <dgm:pt modelId="{829224A1-154A-4010-967E-5CE76F995304}" type="pres">
      <dgm:prSet presAssocID="{16798197-6A0D-4FA0-B1D2-E7E232C9B09E}" presName="parTx" presStyleLbl="revTx" presStyleIdx="0" presStyleCnt="8">
        <dgm:presLayoutVars>
          <dgm:chMax val="0"/>
          <dgm:chPref val="0"/>
        </dgm:presLayoutVars>
      </dgm:prSet>
      <dgm:spPr/>
    </dgm:pt>
    <dgm:pt modelId="{A0EE19D7-E4FD-466C-B03C-8E1859619012}" type="pres">
      <dgm:prSet presAssocID="{16798197-6A0D-4FA0-B1D2-E7E232C9B09E}" presName="txSpace" presStyleCnt="0"/>
      <dgm:spPr/>
    </dgm:pt>
    <dgm:pt modelId="{E3F1738E-A233-42B5-A083-315C3D64A954}" type="pres">
      <dgm:prSet presAssocID="{16798197-6A0D-4FA0-B1D2-E7E232C9B09E}" presName="desTx" presStyleLbl="revTx" presStyleIdx="1" presStyleCnt="8">
        <dgm:presLayoutVars/>
      </dgm:prSet>
      <dgm:spPr/>
    </dgm:pt>
    <dgm:pt modelId="{CBCD4C34-42A6-4CA9-9B08-09E40A92AFBF}" type="pres">
      <dgm:prSet presAssocID="{0297D533-79B2-463B-B729-45D7EFDD3B94}" presName="sibTrans" presStyleCnt="0"/>
      <dgm:spPr/>
    </dgm:pt>
    <dgm:pt modelId="{0065B027-0EA4-4D8B-AB0D-A0AE4680E202}" type="pres">
      <dgm:prSet presAssocID="{CD070495-84D5-4D8A-B21E-B741017B7F72}" presName="compNode" presStyleCnt="0"/>
      <dgm:spPr/>
    </dgm:pt>
    <dgm:pt modelId="{2D660F37-C607-4997-B507-6C02368C0A4C}" type="pres">
      <dgm:prSet presAssocID="{CD070495-84D5-4D8A-B21E-B741017B7F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C9410369-1D68-41BF-A59C-C0796A6931C1}" type="pres">
      <dgm:prSet presAssocID="{CD070495-84D5-4D8A-B21E-B741017B7F72}" presName="iconSpace" presStyleCnt="0"/>
      <dgm:spPr/>
    </dgm:pt>
    <dgm:pt modelId="{933E6F4E-16B4-4225-A15F-283297F38884}" type="pres">
      <dgm:prSet presAssocID="{CD070495-84D5-4D8A-B21E-B741017B7F72}" presName="parTx" presStyleLbl="revTx" presStyleIdx="2" presStyleCnt="8">
        <dgm:presLayoutVars>
          <dgm:chMax val="0"/>
          <dgm:chPref val="0"/>
        </dgm:presLayoutVars>
      </dgm:prSet>
      <dgm:spPr/>
    </dgm:pt>
    <dgm:pt modelId="{32C2B36F-0269-453C-9A0A-F11E2335BF04}" type="pres">
      <dgm:prSet presAssocID="{CD070495-84D5-4D8A-B21E-B741017B7F72}" presName="txSpace" presStyleCnt="0"/>
      <dgm:spPr/>
    </dgm:pt>
    <dgm:pt modelId="{0A69C5DE-8C31-40F2-98CE-7E6DE6E27725}" type="pres">
      <dgm:prSet presAssocID="{CD070495-84D5-4D8A-B21E-B741017B7F72}" presName="desTx" presStyleLbl="revTx" presStyleIdx="3" presStyleCnt="8">
        <dgm:presLayoutVars/>
      </dgm:prSet>
      <dgm:spPr/>
    </dgm:pt>
    <dgm:pt modelId="{D5462D2D-7726-48B2-98D6-5699B1A945B4}" type="pres">
      <dgm:prSet presAssocID="{1168EABC-F977-4FC5-859E-621CC1C3506E}" presName="sibTrans" presStyleCnt="0"/>
      <dgm:spPr/>
    </dgm:pt>
    <dgm:pt modelId="{10D481EF-4BB8-45BE-BA40-9679149715BD}" type="pres">
      <dgm:prSet presAssocID="{4A689F00-A8A6-4528-88BE-53E64D3F526D}" presName="compNode" presStyleCnt="0"/>
      <dgm:spPr/>
    </dgm:pt>
    <dgm:pt modelId="{3FE40AF4-3812-4CB2-B25F-D5996B4F1664}" type="pres">
      <dgm:prSet presAssocID="{4A689F00-A8A6-4528-88BE-53E64D3F526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thbrush"/>
        </a:ext>
      </dgm:extLst>
    </dgm:pt>
    <dgm:pt modelId="{0E293339-D15F-4E41-9DBA-C53CA76B4F81}" type="pres">
      <dgm:prSet presAssocID="{4A689F00-A8A6-4528-88BE-53E64D3F526D}" presName="iconSpace" presStyleCnt="0"/>
      <dgm:spPr/>
    </dgm:pt>
    <dgm:pt modelId="{C8F0A181-344B-474C-971C-E41D9F87D7E8}" type="pres">
      <dgm:prSet presAssocID="{4A689F00-A8A6-4528-88BE-53E64D3F526D}" presName="parTx" presStyleLbl="revTx" presStyleIdx="4" presStyleCnt="8">
        <dgm:presLayoutVars>
          <dgm:chMax val="0"/>
          <dgm:chPref val="0"/>
        </dgm:presLayoutVars>
      </dgm:prSet>
      <dgm:spPr/>
    </dgm:pt>
    <dgm:pt modelId="{0EAB3161-A43D-45F7-B24A-2B962D080017}" type="pres">
      <dgm:prSet presAssocID="{4A689F00-A8A6-4528-88BE-53E64D3F526D}" presName="txSpace" presStyleCnt="0"/>
      <dgm:spPr/>
    </dgm:pt>
    <dgm:pt modelId="{326673C0-B281-4DF8-BB77-7CAA47DE6901}" type="pres">
      <dgm:prSet presAssocID="{4A689F00-A8A6-4528-88BE-53E64D3F526D}" presName="desTx" presStyleLbl="revTx" presStyleIdx="5" presStyleCnt="8">
        <dgm:presLayoutVars/>
      </dgm:prSet>
      <dgm:spPr/>
    </dgm:pt>
    <dgm:pt modelId="{03F09DD0-3F5F-4A26-A4B3-27C377D47C80}" type="pres">
      <dgm:prSet presAssocID="{6F821119-8209-4A77-96BD-7DDA03947144}" presName="sibTrans" presStyleCnt="0"/>
      <dgm:spPr/>
    </dgm:pt>
    <dgm:pt modelId="{02857D9E-0122-4AAE-BF4E-E90DD6416331}" type="pres">
      <dgm:prSet presAssocID="{33638218-36E9-465A-9A8A-57202259780E}" presName="compNode" presStyleCnt="0"/>
      <dgm:spPr/>
    </dgm:pt>
    <dgm:pt modelId="{A30C47E3-755E-40FC-AF68-9AD8D4B15C51}" type="pres">
      <dgm:prSet presAssocID="{33638218-36E9-465A-9A8A-5720225978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20995C61-B444-4F2C-AB00-ADA1DC79BD25}" type="pres">
      <dgm:prSet presAssocID="{33638218-36E9-465A-9A8A-57202259780E}" presName="iconSpace" presStyleCnt="0"/>
      <dgm:spPr/>
    </dgm:pt>
    <dgm:pt modelId="{DD3DEE7E-51B8-43CD-95A3-0D69FE30898C}" type="pres">
      <dgm:prSet presAssocID="{33638218-36E9-465A-9A8A-57202259780E}" presName="parTx" presStyleLbl="revTx" presStyleIdx="6" presStyleCnt="8">
        <dgm:presLayoutVars>
          <dgm:chMax val="0"/>
          <dgm:chPref val="0"/>
        </dgm:presLayoutVars>
      </dgm:prSet>
      <dgm:spPr/>
    </dgm:pt>
    <dgm:pt modelId="{32483D08-1BDE-4166-9B91-84AA04AEE323}" type="pres">
      <dgm:prSet presAssocID="{33638218-36E9-465A-9A8A-57202259780E}" presName="txSpace" presStyleCnt="0"/>
      <dgm:spPr/>
    </dgm:pt>
    <dgm:pt modelId="{35FA98AD-700D-44CD-836D-EEB63217EB2C}" type="pres">
      <dgm:prSet presAssocID="{33638218-36E9-465A-9A8A-57202259780E}" presName="desTx" presStyleLbl="revTx" presStyleIdx="7" presStyleCnt="8">
        <dgm:presLayoutVars/>
      </dgm:prSet>
      <dgm:spPr/>
    </dgm:pt>
  </dgm:ptLst>
  <dgm:cxnLst>
    <dgm:cxn modelId="{0E2FE613-050C-42DF-8B5E-697BD50CD84D}" srcId="{A4BB8AC2-D1C4-40BA-A564-7C8E72627363}" destId="{CD070495-84D5-4D8A-B21E-B741017B7F72}" srcOrd="1" destOrd="0" parTransId="{B697B827-ED03-45AB-AD71-8FF4F2413FAD}" sibTransId="{1168EABC-F977-4FC5-859E-621CC1C3506E}"/>
    <dgm:cxn modelId="{09620A15-EBE0-4970-B33D-C4FF97B2E0D1}" srcId="{4011D0EC-2BEF-4F11-90B9-DE939A68D6EC}" destId="{3BB09353-C4DD-47E4-8023-FD97DF124A57}" srcOrd="1" destOrd="0" parTransId="{F78DB5FA-8909-43EB-A0BC-971B007E08F5}" sibTransId="{8E59E9C4-5E31-4826-A30F-6AAF052B1614}"/>
    <dgm:cxn modelId="{5D3D4F18-BFB4-4C47-8218-D5AFEAF3EA50}" type="presOf" srcId="{878550D0-4A77-491F-ADFC-322196FA20D0}" destId="{E3F1738E-A233-42B5-A083-315C3D64A954}" srcOrd="0" destOrd="3" presId="urn:microsoft.com/office/officeart/2018/2/layout/IconLabelDescriptionList"/>
    <dgm:cxn modelId="{5B34341A-E3D5-431D-B90C-1EF75A43ACF7}" srcId="{4A689F00-A8A6-4528-88BE-53E64D3F526D}" destId="{B3CB780A-5585-45D5-B123-FA61C22F8981}" srcOrd="0" destOrd="0" parTransId="{B5F239F0-C7C6-4BF9-BC83-3486A812DF8A}" sibTransId="{95404BB1-F946-4DAC-9BD7-E59794514757}"/>
    <dgm:cxn modelId="{8EA31D1D-B718-46E0-A8AB-56D042BDEFC3}" srcId="{4011D0EC-2BEF-4F11-90B9-DE939A68D6EC}" destId="{878550D0-4A77-491F-ADFC-322196FA20D0}" srcOrd="2" destOrd="0" parTransId="{24AADFB1-EF98-4245-A682-DF530E382376}" sibTransId="{47CAF137-F96E-4BA9-9B5E-B4749440B682}"/>
    <dgm:cxn modelId="{9C10DD1D-C3CD-4D3F-9E87-8CF0C8977745}" type="presOf" srcId="{9ECFC25D-F9EE-41B1-99F2-17D9984B0522}" destId="{35FA98AD-700D-44CD-836D-EEB63217EB2C}" srcOrd="0" destOrd="3" presId="urn:microsoft.com/office/officeart/2018/2/layout/IconLabelDescriptionList"/>
    <dgm:cxn modelId="{9BEEE11D-32FE-4868-9D87-D0CD10AE809A}" type="presOf" srcId="{4A689F00-A8A6-4528-88BE-53E64D3F526D}" destId="{C8F0A181-344B-474C-971C-E41D9F87D7E8}" srcOrd="0" destOrd="0" presId="urn:microsoft.com/office/officeart/2018/2/layout/IconLabelDescriptionList"/>
    <dgm:cxn modelId="{918AF724-488F-4B64-B0C9-0B4C33EE6AB0}" srcId="{4011D0EC-2BEF-4F11-90B9-DE939A68D6EC}" destId="{797BDD4A-245D-4582-97CC-CCC3842053D3}" srcOrd="0" destOrd="0" parTransId="{C651F212-6975-4868-8346-17D1FFEDA321}" sibTransId="{AE49D4AE-0E0F-4BF4-B2EC-F3BC59130A6E}"/>
    <dgm:cxn modelId="{91868925-8F20-42E6-840A-A76576658524}" type="presOf" srcId="{16798197-6A0D-4FA0-B1D2-E7E232C9B09E}" destId="{829224A1-154A-4010-967E-5CE76F995304}" srcOrd="0" destOrd="0" presId="urn:microsoft.com/office/officeart/2018/2/layout/IconLabelDescriptionList"/>
    <dgm:cxn modelId="{53B0C52F-BB99-45E4-8EB6-F58C58DB6974}" type="presOf" srcId="{A4BB8AC2-D1C4-40BA-A564-7C8E72627363}" destId="{B18F5B3D-DD94-4C09-8159-B882DE3B644D}" srcOrd="0" destOrd="0" presId="urn:microsoft.com/office/officeart/2018/2/layout/IconLabelDescriptionList"/>
    <dgm:cxn modelId="{35B70C34-8409-4DE3-8089-0BB83463BCAF}" type="presOf" srcId="{D8F75B52-BA51-4FE5-9975-00D73ADC4588}" destId="{0A69C5DE-8C31-40F2-98CE-7E6DE6E27725}" srcOrd="0" destOrd="4" presId="urn:microsoft.com/office/officeart/2018/2/layout/IconLabelDescriptionList"/>
    <dgm:cxn modelId="{99981935-6402-4C26-8ECF-1A5EAF0903AF}" srcId="{16798197-6A0D-4FA0-B1D2-E7E232C9B09E}" destId="{5E4650C5-307B-4919-9FCD-BCC959258A07}" srcOrd="1" destOrd="0" parTransId="{1FC36E60-1D8B-4578-A507-5F7CA6D3F347}" sibTransId="{39A053C4-6B6D-4227-83CB-3D4FCBFA52FA}"/>
    <dgm:cxn modelId="{DDB55E5E-8869-4CB3-861D-162109318CDB}" type="presOf" srcId="{CD070495-84D5-4D8A-B21E-B741017B7F72}" destId="{933E6F4E-16B4-4225-A15F-283297F38884}" srcOrd="0" destOrd="0" presId="urn:microsoft.com/office/officeart/2018/2/layout/IconLabelDescriptionList"/>
    <dgm:cxn modelId="{FC75BE42-9288-421E-8277-E7ABAEEAD255}" srcId="{5962AB50-B7E4-4072-8C3F-A8E5D33680F3}" destId="{D8F75B52-BA51-4FE5-9975-00D73ADC4588}" srcOrd="0" destOrd="0" parTransId="{8CFB9558-9BB7-4477-A6BA-68C3435A6AFB}" sibTransId="{C4D22B75-27AA-421E-9779-52C55354D1D9}"/>
    <dgm:cxn modelId="{F0143D47-3595-4747-866D-8DEBFAAAB2AE}" srcId="{5962AB50-B7E4-4072-8C3F-A8E5D33680F3}" destId="{A8DFF6CA-C129-4A91-AB04-6CF844BF249A}" srcOrd="1" destOrd="0" parTransId="{17BCEAB5-DA6F-449E-B9C8-A11C6A65C06A}" sibTransId="{FEB971F3-565C-432E-A67D-4BD19A9BC60A}"/>
    <dgm:cxn modelId="{FF226F48-59AA-40E5-9C88-2AAC1EF1932A}" srcId="{A4BB8AC2-D1C4-40BA-A564-7C8E72627363}" destId="{4A689F00-A8A6-4528-88BE-53E64D3F526D}" srcOrd="2" destOrd="0" parTransId="{92E4468E-A904-4C40-B278-A31CED36FD29}" sibTransId="{6F821119-8209-4A77-96BD-7DDA03947144}"/>
    <dgm:cxn modelId="{4360B36B-A476-444B-A992-C641017AEED0}" type="presOf" srcId="{0639036E-B24B-4BF9-A41F-DE7DE42F2A53}" destId="{E3F1738E-A233-42B5-A083-315C3D64A954}" srcOrd="0" destOrd="5" presId="urn:microsoft.com/office/officeart/2018/2/layout/IconLabelDescriptionList"/>
    <dgm:cxn modelId="{38FFCA6D-8E9B-4BC5-AC6B-08FC8009A919}" type="presOf" srcId="{1B4BA8F2-6C35-4FA9-AEAE-466FA076BE34}" destId="{326673C0-B281-4DF8-BB77-7CAA47DE6901}" srcOrd="0" destOrd="3" presId="urn:microsoft.com/office/officeart/2018/2/layout/IconLabelDescriptionList"/>
    <dgm:cxn modelId="{70FB2D54-2ED2-48A0-9572-9D7C15A3AE00}" type="presOf" srcId="{B3CB780A-5585-45D5-B123-FA61C22F8981}" destId="{326673C0-B281-4DF8-BB77-7CAA47DE6901}" srcOrd="0" destOrd="0" presId="urn:microsoft.com/office/officeart/2018/2/layout/IconLabelDescriptionList"/>
    <dgm:cxn modelId="{73102075-43C4-4941-A9A8-A637A8B7645B}" type="presOf" srcId="{C7639EB7-9E20-417F-8C8D-ED81FE3A11F0}" destId="{326673C0-B281-4DF8-BB77-7CAA47DE6901}" srcOrd="0" destOrd="4" presId="urn:microsoft.com/office/officeart/2018/2/layout/IconLabelDescriptionList"/>
    <dgm:cxn modelId="{BBC07776-2A09-474B-8D0F-AAC1223C6F9B}" srcId="{A4BB8AC2-D1C4-40BA-A564-7C8E72627363}" destId="{33638218-36E9-465A-9A8A-57202259780E}" srcOrd="3" destOrd="0" parTransId="{0BDD741C-6345-4772-9AC5-B474351DBBC9}" sibTransId="{F2904312-F245-48A2-9A1A-98B64BB38B82}"/>
    <dgm:cxn modelId="{1DD7DF76-3B4E-48B3-90D9-5193CC4CF7E7}" type="presOf" srcId="{797BDD4A-245D-4582-97CC-CCC3842053D3}" destId="{E3F1738E-A233-42B5-A083-315C3D64A954}" srcOrd="0" destOrd="1" presId="urn:microsoft.com/office/officeart/2018/2/layout/IconLabelDescriptionList"/>
    <dgm:cxn modelId="{735CDB5A-7940-484F-B5B6-C51C050C0A91}" type="presOf" srcId="{341BDACD-4035-4340-9532-97AB581ADECD}" destId="{35FA98AD-700D-44CD-836D-EEB63217EB2C}" srcOrd="0" destOrd="1" presId="urn:microsoft.com/office/officeart/2018/2/layout/IconLabelDescriptionList"/>
    <dgm:cxn modelId="{F919CC7E-3F85-4A80-B972-50A3278B79BC}" type="presOf" srcId="{3BB09353-C4DD-47E4-8023-FD97DF124A57}" destId="{E3F1738E-A233-42B5-A083-315C3D64A954}" srcOrd="0" destOrd="2" presId="urn:microsoft.com/office/officeart/2018/2/layout/IconLabelDescriptionList"/>
    <dgm:cxn modelId="{84EF7B7F-BCC4-4B40-A04C-C6890F8E6F91}" srcId="{CD070495-84D5-4D8A-B21E-B741017B7F72}" destId="{5962AB50-B7E4-4072-8C3F-A8E5D33680F3}" srcOrd="1" destOrd="0" parTransId="{9DAA85A2-8DA2-4F7B-A4E5-56713212FFB3}" sibTransId="{7DA5AB27-B2BA-41FC-8EAF-788B90B0923F}"/>
    <dgm:cxn modelId="{60C3B784-53AF-4A67-BF90-37F6B4772BAC}" srcId="{16798197-6A0D-4FA0-B1D2-E7E232C9B09E}" destId="{4011D0EC-2BEF-4F11-90B9-DE939A68D6EC}" srcOrd="0" destOrd="0" parTransId="{46BA4F04-C001-47DA-801A-5A1E440BEE51}" sibTransId="{64C7F0BB-9828-4F45-942B-18883740DADE}"/>
    <dgm:cxn modelId="{E2B9D585-6B4F-4006-B968-200B5AA67387}" type="presOf" srcId="{5741A263-5170-4109-AE67-2967C858D9BB}" destId="{0A69C5DE-8C31-40F2-98CE-7E6DE6E27725}" srcOrd="0" destOrd="0" presId="urn:microsoft.com/office/officeart/2018/2/layout/IconLabelDescriptionList"/>
    <dgm:cxn modelId="{3A8A148C-D115-41BF-8277-919A3F11BB1B}" srcId="{5741A263-5170-4109-AE67-2967C858D9BB}" destId="{07283524-0706-4730-A7CF-1521DFFD90D3}" srcOrd="1" destOrd="0" parTransId="{F62E114E-AAE7-4460-8DA9-187EDB62CC75}" sibTransId="{BDCBAFCC-D07E-4D18-ABDB-328E626A8770}"/>
    <dgm:cxn modelId="{DA8B6F97-EF11-40CB-9CA5-0C1866E8A07A}" srcId="{5741A263-5170-4109-AE67-2967C858D9BB}" destId="{0C215B05-231A-433A-8A5B-4E319DCB9F54}" srcOrd="0" destOrd="0" parTransId="{CCEC8AF2-9E13-4765-92CD-0BBEE0B963C7}" sibTransId="{BBED4BCA-AD00-41C7-93B6-895DD6A0A18F}"/>
    <dgm:cxn modelId="{A16C5F99-C73E-40EB-91D9-D9846CBBFC6A}" srcId="{1B4BA8F2-6C35-4FA9-AEAE-466FA076BE34}" destId="{C7639EB7-9E20-417F-8C8D-ED81FE3A11F0}" srcOrd="0" destOrd="0" parTransId="{2D0DBFA2-690B-48C2-86AA-FC75C3D47E5B}" sibTransId="{8EFCEED0-9FB4-4F84-B9DF-7422FF868BCA}"/>
    <dgm:cxn modelId="{727D2F9C-42BB-4AA2-ACB9-26761ADD0979}" srcId="{4A689F00-A8A6-4528-88BE-53E64D3F526D}" destId="{1B4BA8F2-6C35-4FA9-AEAE-466FA076BE34}" srcOrd="1" destOrd="0" parTransId="{5674112C-FB20-42BF-8F99-78F94CBFDD47}" sibTransId="{93B17546-5602-4BCB-90CB-877BB2FDFE08}"/>
    <dgm:cxn modelId="{E506749E-A8CD-4794-A3A3-F81B1D1C2F45}" srcId="{B3CB780A-5585-45D5-B123-FA61C22F8981}" destId="{BAE0A86F-01D4-4F3D-A981-5879D8F0D644}" srcOrd="0" destOrd="0" parTransId="{82574FE5-1A91-417B-B6B9-A4AC075AA8D9}" sibTransId="{72F61BD5-1F27-4715-B8B1-0D5D52B3FD98}"/>
    <dgm:cxn modelId="{8ED895A1-598F-4DBD-969A-BF2A16A67555}" srcId="{CD070495-84D5-4D8A-B21E-B741017B7F72}" destId="{5741A263-5170-4109-AE67-2967C858D9BB}" srcOrd="0" destOrd="0" parTransId="{63E86C5D-A377-42F0-9B79-EE5B68289CAE}" sibTransId="{888F0D8E-8334-41D6-819E-9A953FEDF4D7}"/>
    <dgm:cxn modelId="{504C13A2-CB15-41AD-83D0-5949DFE6A08B}" type="presOf" srcId="{BAE0A86F-01D4-4F3D-A981-5879D8F0D644}" destId="{326673C0-B281-4DF8-BB77-7CAA47DE6901}" srcOrd="0" destOrd="1" presId="urn:microsoft.com/office/officeart/2018/2/layout/IconLabelDescriptionList"/>
    <dgm:cxn modelId="{527DABAC-C019-4E97-9BCC-64251E567F3C}" srcId="{445FCBDE-4E23-4F82-A5B8-D17F0EDC5151}" destId="{9ECFC25D-F9EE-41B1-99F2-17D9984B0522}" srcOrd="0" destOrd="0" parTransId="{10D8A922-D863-4F86-95DA-8A1E6773EB3B}" sibTransId="{3AC695C8-8439-4292-9043-BDE7DFBADEDF}"/>
    <dgm:cxn modelId="{71F3BAAD-0A9B-4845-BBAD-1C9C1032A7B0}" type="presOf" srcId="{423D6EBE-5CAC-471F-8E91-5136EF7E2792}" destId="{E3F1738E-A233-42B5-A083-315C3D64A954}" srcOrd="0" destOrd="6" presId="urn:microsoft.com/office/officeart/2018/2/layout/IconLabelDescriptionList"/>
    <dgm:cxn modelId="{1C53B3B4-9F9F-4626-9F00-310EDBBA4EC7}" srcId="{5E4650C5-307B-4919-9FCD-BCC959258A07}" destId="{0639036E-B24B-4BF9-A41F-DE7DE42F2A53}" srcOrd="0" destOrd="0" parTransId="{5121C02D-25C2-483E-9AB1-74B16FF76626}" sibTransId="{6417B6FC-D3BA-408D-88E4-E952ABDE9300}"/>
    <dgm:cxn modelId="{486328B8-5F80-4E28-96E9-BACE838A955B}" type="presOf" srcId="{0C215B05-231A-433A-8A5B-4E319DCB9F54}" destId="{0A69C5DE-8C31-40F2-98CE-7E6DE6E27725}" srcOrd="0" destOrd="1" presId="urn:microsoft.com/office/officeart/2018/2/layout/IconLabelDescriptionList"/>
    <dgm:cxn modelId="{461BDDB8-A278-4389-9AC4-E66F48234463}" type="presOf" srcId="{07283524-0706-4730-A7CF-1521DFFD90D3}" destId="{0A69C5DE-8C31-40F2-98CE-7E6DE6E27725}" srcOrd="0" destOrd="2" presId="urn:microsoft.com/office/officeart/2018/2/layout/IconLabelDescriptionList"/>
    <dgm:cxn modelId="{E8DB20C5-B93B-4C4F-99EF-3FE5F7A23514}" srcId="{B3CB780A-5585-45D5-B123-FA61C22F8981}" destId="{02E2A1DE-4239-4688-8A2D-DF67D4BC38DE}" srcOrd="1" destOrd="0" parTransId="{1912D17C-A51C-4A74-B8BE-A6AD2EB16209}" sibTransId="{D7FD43DD-C606-4E2A-AAA8-651A70386A01}"/>
    <dgm:cxn modelId="{A5D99DC8-907E-4B22-9CDC-B1EC6C8E0BE3}" srcId="{A4BB8AC2-D1C4-40BA-A564-7C8E72627363}" destId="{16798197-6A0D-4FA0-B1D2-E7E232C9B09E}" srcOrd="0" destOrd="0" parTransId="{5C083269-0827-423E-9E65-2DBFBFC5DDAE}" sibTransId="{0297D533-79B2-463B-B729-45D7EFDD3B94}"/>
    <dgm:cxn modelId="{2FD20CCC-9147-4D4C-95B5-D9EB69C890CC}" type="presOf" srcId="{BC1D6D26-5262-4C42-B878-49BD07736433}" destId="{35FA98AD-700D-44CD-836D-EEB63217EB2C}" srcOrd="0" destOrd="0" presId="urn:microsoft.com/office/officeart/2018/2/layout/IconLabelDescriptionList"/>
    <dgm:cxn modelId="{D87AAADC-10DA-4E86-826D-9D3BD4930852}" srcId="{5E4650C5-307B-4919-9FCD-BCC959258A07}" destId="{423D6EBE-5CAC-471F-8E91-5136EF7E2792}" srcOrd="1" destOrd="0" parTransId="{41922CED-8158-4347-BC90-D21AA73F0E4F}" sibTransId="{9C05DB62-914B-45BB-8227-04962DA46C5A}"/>
    <dgm:cxn modelId="{E51855DF-EAA4-429E-A27D-F7DB4B1377D1}" srcId="{33638218-36E9-465A-9A8A-57202259780E}" destId="{445FCBDE-4E23-4F82-A5B8-D17F0EDC5151}" srcOrd="1" destOrd="0" parTransId="{8A5CB60A-716B-425D-94CA-8347F56A67F2}" sibTransId="{512C93D0-A1E2-4D79-A39A-36062893E975}"/>
    <dgm:cxn modelId="{8E1C07E1-9571-4DA3-A93A-02EEEA91098B}" type="presOf" srcId="{5962AB50-B7E4-4072-8C3F-A8E5D33680F3}" destId="{0A69C5DE-8C31-40F2-98CE-7E6DE6E27725}" srcOrd="0" destOrd="3" presId="urn:microsoft.com/office/officeart/2018/2/layout/IconLabelDescriptionList"/>
    <dgm:cxn modelId="{7EBB2EE2-F24E-4155-81DC-E627DFA54692}" type="presOf" srcId="{4011D0EC-2BEF-4F11-90B9-DE939A68D6EC}" destId="{E3F1738E-A233-42B5-A083-315C3D64A954}" srcOrd="0" destOrd="0" presId="urn:microsoft.com/office/officeart/2018/2/layout/IconLabelDescriptionList"/>
    <dgm:cxn modelId="{E436FFE4-5745-4C66-B915-76F76FA7876E}" type="presOf" srcId="{445FCBDE-4E23-4F82-A5B8-D17F0EDC5151}" destId="{35FA98AD-700D-44CD-836D-EEB63217EB2C}" srcOrd="0" destOrd="2" presId="urn:microsoft.com/office/officeart/2018/2/layout/IconLabelDescriptionList"/>
    <dgm:cxn modelId="{95D329EE-522B-4FDE-8DFD-814B7CB26A86}" type="presOf" srcId="{02E2A1DE-4239-4688-8A2D-DF67D4BC38DE}" destId="{326673C0-B281-4DF8-BB77-7CAA47DE6901}" srcOrd="0" destOrd="2" presId="urn:microsoft.com/office/officeart/2018/2/layout/IconLabelDescriptionList"/>
    <dgm:cxn modelId="{4EFD22F0-3E7E-4C4A-A73B-DDA74FBF01F9}" srcId="{33638218-36E9-465A-9A8A-57202259780E}" destId="{BC1D6D26-5262-4C42-B878-49BD07736433}" srcOrd="0" destOrd="0" parTransId="{E0FAB08B-7061-4334-9A1F-2A309870549E}" sibTransId="{B52EC913-E36B-4A97-9D20-3E6B35FBE7D8}"/>
    <dgm:cxn modelId="{4F9346F2-04CA-42DD-BBE7-B8BC0F83C94D}" type="presOf" srcId="{33638218-36E9-465A-9A8A-57202259780E}" destId="{DD3DEE7E-51B8-43CD-95A3-0D69FE30898C}" srcOrd="0" destOrd="0" presId="urn:microsoft.com/office/officeart/2018/2/layout/IconLabelDescriptionList"/>
    <dgm:cxn modelId="{81B3C6F7-011A-407E-9F0C-16516A07596A}" type="presOf" srcId="{5E4650C5-307B-4919-9FCD-BCC959258A07}" destId="{E3F1738E-A233-42B5-A083-315C3D64A954}" srcOrd="0" destOrd="4" presId="urn:microsoft.com/office/officeart/2018/2/layout/IconLabelDescriptionList"/>
    <dgm:cxn modelId="{45972AFE-1195-42AF-8368-E037AAEA1618}" srcId="{BC1D6D26-5262-4C42-B878-49BD07736433}" destId="{341BDACD-4035-4340-9532-97AB581ADECD}" srcOrd="0" destOrd="0" parTransId="{E8528902-133F-461D-9C7A-8067C7A79373}" sibTransId="{303641C3-3DFF-40C2-8448-5129B64D864D}"/>
    <dgm:cxn modelId="{469C5FFE-E8DD-4CA8-8D99-0B9533EF9951}" type="presOf" srcId="{A8DFF6CA-C129-4A91-AB04-6CF844BF249A}" destId="{0A69C5DE-8C31-40F2-98CE-7E6DE6E27725}" srcOrd="0" destOrd="5" presId="urn:microsoft.com/office/officeart/2018/2/layout/IconLabelDescriptionList"/>
    <dgm:cxn modelId="{75FE2AAA-EA06-413D-B33D-EF51FD8941A5}" type="presParOf" srcId="{B18F5B3D-DD94-4C09-8159-B882DE3B644D}" destId="{850ABE6C-4562-43E6-9E97-FD81FEC5CC82}" srcOrd="0" destOrd="0" presId="urn:microsoft.com/office/officeart/2018/2/layout/IconLabelDescriptionList"/>
    <dgm:cxn modelId="{BA77BDB0-7FE8-45BB-98B2-D919BAD584E7}" type="presParOf" srcId="{850ABE6C-4562-43E6-9E97-FD81FEC5CC82}" destId="{8A7E4DEA-59BE-4E16-8F3B-04E05983B9AE}" srcOrd="0" destOrd="0" presId="urn:microsoft.com/office/officeart/2018/2/layout/IconLabelDescriptionList"/>
    <dgm:cxn modelId="{E9AA2006-AAB6-45D3-9108-F3BF151FEE45}" type="presParOf" srcId="{850ABE6C-4562-43E6-9E97-FD81FEC5CC82}" destId="{5EE7E870-6F61-461A-861F-1C3306C50236}" srcOrd="1" destOrd="0" presId="urn:microsoft.com/office/officeart/2018/2/layout/IconLabelDescriptionList"/>
    <dgm:cxn modelId="{62A698DB-CC3B-4A0D-8D37-08CDF0421919}" type="presParOf" srcId="{850ABE6C-4562-43E6-9E97-FD81FEC5CC82}" destId="{829224A1-154A-4010-967E-5CE76F995304}" srcOrd="2" destOrd="0" presId="urn:microsoft.com/office/officeart/2018/2/layout/IconLabelDescriptionList"/>
    <dgm:cxn modelId="{E27DEAB3-13E3-407C-A8DE-4A998D2E7256}" type="presParOf" srcId="{850ABE6C-4562-43E6-9E97-FD81FEC5CC82}" destId="{A0EE19D7-E4FD-466C-B03C-8E1859619012}" srcOrd="3" destOrd="0" presId="urn:microsoft.com/office/officeart/2018/2/layout/IconLabelDescriptionList"/>
    <dgm:cxn modelId="{51111DAD-0FBB-4988-8E4F-865A50EE94AD}" type="presParOf" srcId="{850ABE6C-4562-43E6-9E97-FD81FEC5CC82}" destId="{E3F1738E-A233-42B5-A083-315C3D64A954}" srcOrd="4" destOrd="0" presId="urn:microsoft.com/office/officeart/2018/2/layout/IconLabelDescriptionList"/>
    <dgm:cxn modelId="{E0D86B97-E75B-43FC-BA77-1FB1CE6647E4}" type="presParOf" srcId="{B18F5B3D-DD94-4C09-8159-B882DE3B644D}" destId="{CBCD4C34-42A6-4CA9-9B08-09E40A92AFBF}" srcOrd="1" destOrd="0" presId="urn:microsoft.com/office/officeart/2018/2/layout/IconLabelDescriptionList"/>
    <dgm:cxn modelId="{45365798-24D1-4428-9A5E-12C272BFBE7A}" type="presParOf" srcId="{B18F5B3D-DD94-4C09-8159-B882DE3B644D}" destId="{0065B027-0EA4-4D8B-AB0D-A0AE4680E202}" srcOrd="2" destOrd="0" presId="urn:microsoft.com/office/officeart/2018/2/layout/IconLabelDescriptionList"/>
    <dgm:cxn modelId="{D73C1B3C-5179-47D0-BADD-6A67B88A9ECD}" type="presParOf" srcId="{0065B027-0EA4-4D8B-AB0D-A0AE4680E202}" destId="{2D660F37-C607-4997-B507-6C02368C0A4C}" srcOrd="0" destOrd="0" presId="urn:microsoft.com/office/officeart/2018/2/layout/IconLabelDescriptionList"/>
    <dgm:cxn modelId="{98AA8F8C-2046-4A45-819D-E3DFB7FE05AC}" type="presParOf" srcId="{0065B027-0EA4-4D8B-AB0D-A0AE4680E202}" destId="{C9410369-1D68-41BF-A59C-C0796A6931C1}" srcOrd="1" destOrd="0" presId="urn:microsoft.com/office/officeart/2018/2/layout/IconLabelDescriptionList"/>
    <dgm:cxn modelId="{940EA792-C7A7-4FA7-925C-EB99F7565833}" type="presParOf" srcId="{0065B027-0EA4-4D8B-AB0D-A0AE4680E202}" destId="{933E6F4E-16B4-4225-A15F-283297F38884}" srcOrd="2" destOrd="0" presId="urn:microsoft.com/office/officeart/2018/2/layout/IconLabelDescriptionList"/>
    <dgm:cxn modelId="{A72B6DED-528F-469B-BEBD-B62EA26298A2}" type="presParOf" srcId="{0065B027-0EA4-4D8B-AB0D-A0AE4680E202}" destId="{32C2B36F-0269-453C-9A0A-F11E2335BF04}" srcOrd="3" destOrd="0" presId="urn:microsoft.com/office/officeart/2018/2/layout/IconLabelDescriptionList"/>
    <dgm:cxn modelId="{5748BA3A-B7B9-4B97-8C0A-12887C861A45}" type="presParOf" srcId="{0065B027-0EA4-4D8B-AB0D-A0AE4680E202}" destId="{0A69C5DE-8C31-40F2-98CE-7E6DE6E27725}" srcOrd="4" destOrd="0" presId="urn:microsoft.com/office/officeart/2018/2/layout/IconLabelDescriptionList"/>
    <dgm:cxn modelId="{032D6EB1-541C-468C-89B0-57BD549C2EEF}" type="presParOf" srcId="{B18F5B3D-DD94-4C09-8159-B882DE3B644D}" destId="{D5462D2D-7726-48B2-98D6-5699B1A945B4}" srcOrd="3" destOrd="0" presId="urn:microsoft.com/office/officeart/2018/2/layout/IconLabelDescriptionList"/>
    <dgm:cxn modelId="{8E3D097C-7E0B-42E3-8C75-167676714F22}" type="presParOf" srcId="{B18F5B3D-DD94-4C09-8159-B882DE3B644D}" destId="{10D481EF-4BB8-45BE-BA40-9679149715BD}" srcOrd="4" destOrd="0" presId="urn:microsoft.com/office/officeart/2018/2/layout/IconLabelDescriptionList"/>
    <dgm:cxn modelId="{E7FFD0C6-89AE-4336-8723-1127838174ED}" type="presParOf" srcId="{10D481EF-4BB8-45BE-BA40-9679149715BD}" destId="{3FE40AF4-3812-4CB2-B25F-D5996B4F1664}" srcOrd="0" destOrd="0" presId="urn:microsoft.com/office/officeart/2018/2/layout/IconLabelDescriptionList"/>
    <dgm:cxn modelId="{A124F873-081E-4B4F-AAB3-73D958F97196}" type="presParOf" srcId="{10D481EF-4BB8-45BE-BA40-9679149715BD}" destId="{0E293339-D15F-4E41-9DBA-C53CA76B4F81}" srcOrd="1" destOrd="0" presId="urn:microsoft.com/office/officeart/2018/2/layout/IconLabelDescriptionList"/>
    <dgm:cxn modelId="{1CCCB56E-8496-400D-B9B3-C4E4311A17C2}" type="presParOf" srcId="{10D481EF-4BB8-45BE-BA40-9679149715BD}" destId="{C8F0A181-344B-474C-971C-E41D9F87D7E8}" srcOrd="2" destOrd="0" presId="urn:microsoft.com/office/officeart/2018/2/layout/IconLabelDescriptionList"/>
    <dgm:cxn modelId="{AD1CF462-2552-4A88-B0B7-91CB45E13A89}" type="presParOf" srcId="{10D481EF-4BB8-45BE-BA40-9679149715BD}" destId="{0EAB3161-A43D-45F7-B24A-2B962D080017}" srcOrd="3" destOrd="0" presId="urn:microsoft.com/office/officeart/2018/2/layout/IconLabelDescriptionList"/>
    <dgm:cxn modelId="{DC5EB6E7-D584-4AA0-AEA0-4BFFBB122442}" type="presParOf" srcId="{10D481EF-4BB8-45BE-BA40-9679149715BD}" destId="{326673C0-B281-4DF8-BB77-7CAA47DE6901}" srcOrd="4" destOrd="0" presId="urn:microsoft.com/office/officeart/2018/2/layout/IconLabelDescriptionList"/>
    <dgm:cxn modelId="{E1FB4811-3895-4C9B-BAC3-FA942B24A6DF}" type="presParOf" srcId="{B18F5B3D-DD94-4C09-8159-B882DE3B644D}" destId="{03F09DD0-3F5F-4A26-A4B3-27C377D47C80}" srcOrd="5" destOrd="0" presId="urn:microsoft.com/office/officeart/2018/2/layout/IconLabelDescriptionList"/>
    <dgm:cxn modelId="{3BD9C4DD-C87C-4E39-90FD-79AB16840BAF}" type="presParOf" srcId="{B18F5B3D-DD94-4C09-8159-B882DE3B644D}" destId="{02857D9E-0122-4AAE-BF4E-E90DD6416331}" srcOrd="6" destOrd="0" presId="urn:microsoft.com/office/officeart/2018/2/layout/IconLabelDescriptionList"/>
    <dgm:cxn modelId="{5861FA68-7849-46BD-B241-34BFE4E10CE1}" type="presParOf" srcId="{02857D9E-0122-4AAE-BF4E-E90DD6416331}" destId="{A30C47E3-755E-40FC-AF68-9AD8D4B15C51}" srcOrd="0" destOrd="0" presId="urn:microsoft.com/office/officeart/2018/2/layout/IconLabelDescriptionList"/>
    <dgm:cxn modelId="{EA6F204B-BD9D-4600-B845-B0F1CBADD3A8}" type="presParOf" srcId="{02857D9E-0122-4AAE-BF4E-E90DD6416331}" destId="{20995C61-B444-4F2C-AB00-ADA1DC79BD25}" srcOrd="1" destOrd="0" presId="urn:microsoft.com/office/officeart/2018/2/layout/IconLabelDescriptionList"/>
    <dgm:cxn modelId="{775E80ED-C5E7-4994-85FF-97C3ABE59D28}" type="presParOf" srcId="{02857D9E-0122-4AAE-BF4E-E90DD6416331}" destId="{DD3DEE7E-51B8-43CD-95A3-0D69FE30898C}" srcOrd="2" destOrd="0" presId="urn:microsoft.com/office/officeart/2018/2/layout/IconLabelDescriptionList"/>
    <dgm:cxn modelId="{81E1B078-B56C-43E5-AC95-CA6C5CA29801}" type="presParOf" srcId="{02857D9E-0122-4AAE-BF4E-E90DD6416331}" destId="{32483D08-1BDE-4166-9B91-84AA04AEE323}" srcOrd="3" destOrd="0" presId="urn:microsoft.com/office/officeart/2018/2/layout/IconLabelDescriptionList"/>
    <dgm:cxn modelId="{7B498195-5538-45E7-A8EC-25071E26B2DA}" type="presParOf" srcId="{02857D9E-0122-4AAE-BF4E-E90DD6416331}" destId="{35FA98AD-700D-44CD-836D-EEB63217EB2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5BBC7A-D572-4A7D-83FE-64074132E714}" type="doc">
      <dgm:prSet loTypeId="urn:microsoft.com/office/officeart/2016/7/layout/ChevronBlockProcess" loCatId="process" qsTypeId="urn:microsoft.com/office/officeart/2005/8/quickstyle/simple1" qsCatId="simple" csTypeId="urn:microsoft.com/office/officeart/2005/8/colors/colorful1" csCatId="colorful" phldr="1"/>
      <dgm:spPr/>
      <dgm:t>
        <a:bodyPr/>
        <a:lstStyle/>
        <a:p>
          <a:endParaRPr lang="en-US"/>
        </a:p>
      </dgm:t>
    </dgm:pt>
    <dgm:pt modelId="{B21D3984-2099-4B4F-ACC7-C7D590B917F4}">
      <dgm:prSet/>
      <dgm:spPr/>
      <dgm:t>
        <a:bodyPr/>
        <a:lstStyle/>
        <a:p>
          <a:r>
            <a:rPr lang="en-US" b="1" dirty="0"/>
            <a:t>Input</a:t>
          </a:r>
          <a:endParaRPr lang="en-US" dirty="0"/>
        </a:p>
      </dgm:t>
    </dgm:pt>
    <dgm:pt modelId="{0F7041C2-33DD-41FA-8BB7-9CE30C6330F3}" type="parTrans" cxnId="{62B83D1B-0282-4983-B93D-8F1DB775ACA8}">
      <dgm:prSet/>
      <dgm:spPr/>
      <dgm:t>
        <a:bodyPr/>
        <a:lstStyle/>
        <a:p>
          <a:endParaRPr lang="en-US"/>
        </a:p>
      </dgm:t>
    </dgm:pt>
    <dgm:pt modelId="{523467A3-22BC-4D0F-B4FA-47E6BCDD3847}" type="sibTrans" cxnId="{62B83D1B-0282-4983-B93D-8F1DB775ACA8}">
      <dgm:prSet/>
      <dgm:spPr/>
      <dgm:t>
        <a:bodyPr/>
        <a:lstStyle/>
        <a:p>
          <a:endParaRPr lang="en-US"/>
        </a:p>
      </dgm:t>
    </dgm:pt>
    <dgm:pt modelId="{F2873C4F-321E-4148-9E46-1AD69A780D9E}">
      <dgm:prSet/>
      <dgm:spPr/>
      <dgm:t>
        <a:bodyPr/>
        <a:lstStyle/>
        <a:p>
          <a:r>
            <a:rPr lang="en-US" b="1" dirty="0"/>
            <a:t>Tokenize</a:t>
          </a:r>
          <a:endParaRPr lang="en-US" dirty="0"/>
        </a:p>
      </dgm:t>
    </dgm:pt>
    <dgm:pt modelId="{010248FC-B07C-4339-995F-2B970D85AF32}" type="parTrans" cxnId="{F22A1598-7C71-4629-B721-D6AC870C4208}">
      <dgm:prSet/>
      <dgm:spPr/>
      <dgm:t>
        <a:bodyPr/>
        <a:lstStyle/>
        <a:p>
          <a:endParaRPr lang="en-US"/>
        </a:p>
      </dgm:t>
    </dgm:pt>
    <dgm:pt modelId="{79EDD81D-4AEA-4796-85EE-383C92CD8242}" type="sibTrans" cxnId="{F22A1598-7C71-4629-B721-D6AC870C4208}">
      <dgm:prSet/>
      <dgm:spPr/>
      <dgm:t>
        <a:bodyPr/>
        <a:lstStyle/>
        <a:p>
          <a:endParaRPr lang="en-US"/>
        </a:p>
      </dgm:t>
    </dgm:pt>
    <dgm:pt modelId="{5ADDA939-4A2B-45AD-A099-E26EE904187A}">
      <dgm:prSet/>
      <dgm:spPr/>
      <dgm:t>
        <a:bodyPr/>
        <a:lstStyle/>
        <a:p>
          <a:r>
            <a:rPr lang="en-US" b="1" dirty="0"/>
            <a:t>Encode</a:t>
          </a:r>
          <a:endParaRPr lang="en-US" dirty="0"/>
        </a:p>
      </dgm:t>
    </dgm:pt>
    <dgm:pt modelId="{F9741B4E-ABF5-4AAA-B726-32A6A4F71497}" type="parTrans" cxnId="{E22E317A-89FA-4BF8-8931-F522D07E3321}">
      <dgm:prSet/>
      <dgm:spPr/>
      <dgm:t>
        <a:bodyPr/>
        <a:lstStyle/>
        <a:p>
          <a:endParaRPr lang="en-US"/>
        </a:p>
      </dgm:t>
    </dgm:pt>
    <dgm:pt modelId="{0457769D-6719-48C3-A27A-21B6C96C3694}" type="sibTrans" cxnId="{E22E317A-89FA-4BF8-8931-F522D07E3321}">
      <dgm:prSet/>
      <dgm:spPr/>
      <dgm:t>
        <a:bodyPr/>
        <a:lstStyle/>
        <a:p>
          <a:endParaRPr lang="en-US"/>
        </a:p>
      </dgm:t>
    </dgm:pt>
    <dgm:pt modelId="{99289DAC-5B9F-4A04-813B-B1899185906A}">
      <dgm:prSet/>
      <dgm:spPr/>
      <dgm:t>
        <a:bodyPr/>
        <a:lstStyle/>
        <a:p>
          <a:r>
            <a:rPr lang="en-US" b="1" dirty="0"/>
            <a:t>Generate</a:t>
          </a:r>
          <a:endParaRPr lang="en-US" dirty="0"/>
        </a:p>
      </dgm:t>
    </dgm:pt>
    <dgm:pt modelId="{0C9D92A3-48B5-4633-A8B9-FE6F60441CCA}" type="parTrans" cxnId="{A5EC6BA2-14FC-482C-AA6C-30D1A5D77B34}">
      <dgm:prSet/>
      <dgm:spPr/>
      <dgm:t>
        <a:bodyPr/>
        <a:lstStyle/>
        <a:p>
          <a:endParaRPr lang="en-US"/>
        </a:p>
      </dgm:t>
    </dgm:pt>
    <dgm:pt modelId="{491D70F2-40C0-4EE3-B1C6-E7877FB4A7F3}" type="sibTrans" cxnId="{A5EC6BA2-14FC-482C-AA6C-30D1A5D77B34}">
      <dgm:prSet/>
      <dgm:spPr/>
      <dgm:t>
        <a:bodyPr/>
        <a:lstStyle/>
        <a:p>
          <a:endParaRPr lang="en-US"/>
        </a:p>
      </dgm:t>
    </dgm:pt>
    <dgm:pt modelId="{19E74B9A-E4DF-4406-893C-9540F261795F}">
      <dgm:prSet/>
      <dgm:spPr/>
      <dgm:t>
        <a:bodyPr/>
        <a:lstStyle/>
        <a:p>
          <a:r>
            <a:rPr lang="en-US" b="1" dirty="0"/>
            <a:t>Repeat</a:t>
          </a:r>
          <a:endParaRPr lang="en-US" dirty="0"/>
        </a:p>
      </dgm:t>
    </dgm:pt>
    <dgm:pt modelId="{AAE3E091-6724-4713-B5D9-50335F7D9C1B}" type="parTrans" cxnId="{292BDD74-F85A-4341-B1E8-5E9AFD519324}">
      <dgm:prSet/>
      <dgm:spPr/>
      <dgm:t>
        <a:bodyPr/>
        <a:lstStyle/>
        <a:p>
          <a:endParaRPr lang="en-US"/>
        </a:p>
      </dgm:t>
    </dgm:pt>
    <dgm:pt modelId="{C206C7FB-53E3-42BE-AF36-86C0D1ABC171}" type="sibTrans" cxnId="{292BDD74-F85A-4341-B1E8-5E9AFD519324}">
      <dgm:prSet/>
      <dgm:spPr/>
      <dgm:t>
        <a:bodyPr/>
        <a:lstStyle/>
        <a:p>
          <a:endParaRPr lang="en-US"/>
        </a:p>
      </dgm:t>
    </dgm:pt>
    <dgm:pt modelId="{8D76C26B-A0E6-4CF5-A1C7-96A524101D34}">
      <dgm:prSet/>
      <dgm:spPr/>
      <dgm:t>
        <a:bodyPr/>
        <a:lstStyle/>
        <a:p>
          <a:r>
            <a:rPr lang="en-US" b="1" dirty="0"/>
            <a:t>Decode</a:t>
          </a:r>
          <a:endParaRPr lang="en-US" dirty="0"/>
        </a:p>
      </dgm:t>
    </dgm:pt>
    <dgm:pt modelId="{BB33CFCA-8F68-429C-AC8E-B668921E7B8C}" type="parTrans" cxnId="{55DFD216-5C0D-44C6-98D3-BE80F0028680}">
      <dgm:prSet/>
      <dgm:spPr/>
      <dgm:t>
        <a:bodyPr/>
        <a:lstStyle/>
        <a:p>
          <a:endParaRPr lang="en-US"/>
        </a:p>
      </dgm:t>
    </dgm:pt>
    <dgm:pt modelId="{2F3FA7CA-0E9B-4710-BED6-2AB9D530BBBD}" type="sibTrans" cxnId="{55DFD216-5C0D-44C6-98D3-BE80F0028680}">
      <dgm:prSet/>
      <dgm:spPr/>
      <dgm:t>
        <a:bodyPr/>
        <a:lstStyle/>
        <a:p>
          <a:endParaRPr lang="en-US"/>
        </a:p>
      </dgm:t>
    </dgm:pt>
    <dgm:pt modelId="{1D12BCA8-50F7-467C-89D9-D7117345A12F}">
      <dgm:prSet/>
      <dgm:spPr/>
      <dgm:t>
        <a:bodyPr/>
        <a:lstStyle/>
        <a:p>
          <a:r>
            <a:rPr lang="en-US"/>
            <a:t>User prompt in natural language.</a:t>
          </a:r>
        </a:p>
      </dgm:t>
    </dgm:pt>
    <dgm:pt modelId="{81F807CE-C1D4-4C90-81BD-9BA1F4B419EF}" type="parTrans" cxnId="{5AB90AF8-904F-4032-A94B-7EF376270CE6}">
      <dgm:prSet/>
      <dgm:spPr/>
      <dgm:t>
        <a:bodyPr/>
        <a:lstStyle/>
        <a:p>
          <a:endParaRPr lang="en-IN"/>
        </a:p>
      </dgm:t>
    </dgm:pt>
    <dgm:pt modelId="{A77239A5-6779-470F-B2ED-9EF8737FBD47}" type="sibTrans" cxnId="{5AB90AF8-904F-4032-A94B-7EF376270CE6}">
      <dgm:prSet/>
      <dgm:spPr/>
      <dgm:t>
        <a:bodyPr/>
        <a:lstStyle/>
        <a:p>
          <a:endParaRPr lang="en-IN"/>
        </a:p>
      </dgm:t>
    </dgm:pt>
    <dgm:pt modelId="{B2A3D7D1-D976-4338-B516-DB5EA89C96E9}">
      <dgm:prSet/>
      <dgm:spPr/>
      <dgm:t>
        <a:bodyPr/>
        <a:lstStyle/>
        <a:p>
          <a:r>
            <a:rPr lang="en-US"/>
            <a:t>Split into tokens.</a:t>
          </a:r>
          <a:endParaRPr lang="en-US" dirty="0"/>
        </a:p>
      </dgm:t>
    </dgm:pt>
    <dgm:pt modelId="{170F47C8-965B-4C0C-99C2-51BDEC5E8D6F}" type="parTrans" cxnId="{CC54BAD7-9746-46CC-8E10-839F679ACEBC}">
      <dgm:prSet/>
      <dgm:spPr/>
      <dgm:t>
        <a:bodyPr/>
        <a:lstStyle/>
        <a:p>
          <a:endParaRPr lang="en-IN"/>
        </a:p>
      </dgm:t>
    </dgm:pt>
    <dgm:pt modelId="{AC052288-9F39-4C15-A20D-9862F3CB03F5}" type="sibTrans" cxnId="{CC54BAD7-9746-46CC-8E10-839F679ACEBC}">
      <dgm:prSet/>
      <dgm:spPr/>
      <dgm:t>
        <a:bodyPr/>
        <a:lstStyle/>
        <a:p>
          <a:endParaRPr lang="en-IN"/>
        </a:p>
      </dgm:t>
    </dgm:pt>
    <dgm:pt modelId="{1A4BA458-FE46-4AC6-8726-12313899AC0D}">
      <dgm:prSet/>
      <dgm:spPr/>
      <dgm:t>
        <a:bodyPr/>
        <a:lstStyle/>
        <a:p>
          <a:r>
            <a:rPr lang="en-US" dirty="0"/>
            <a:t>Convert tokens to embeddings and process them through layers of the transformer network.</a:t>
          </a:r>
        </a:p>
      </dgm:t>
    </dgm:pt>
    <dgm:pt modelId="{F59A63D4-D55B-4AD0-8D73-55F3D12EEC5D}" type="parTrans" cxnId="{197EB454-64E4-4C75-8537-E06D63D49EC7}">
      <dgm:prSet/>
      <dgm:spPr/>
      <dgm:t>
        <a:bodyPr/>
        <a:lstStyle/>
        <a:p>
          <a:endParaRPr lang="en-IN"/>
        </a:p>
      </dgm:t>
    </dgm:pt>
    <dgm:pt modelId="{648B7DAC-5DC9-4B1A-8521-65BF1EDB5BAB}" type="sibTrans" cxnId="{197EB454-64E4-4C75-8537-E06D63D49EC7}">
      <dgm:prSet/>
      <dgm:spPr/>
      <dgm:t>
        <a:bodyPr/>
        <a:lstStyle/>
        <a:p>
          <a:endParaRPr lang="en-IN"/>
        </a:p>
      </dgm:t>
    </dgm:pt>
    <dgm:pt modelId="{4199E649-A435-4287-AB70-1D9FFEB8B776}">
      <dgm:prSet/>
      <dgm:spPr/>
      <dgm:t>
        <a:bodyPr/>
        <a:lstStyle/>
        <a:p>
          <a:r>
            <a:rPr lang="en-US" dirty="0"/>
            <a:t>At each step, the model predicts a probability distribution over the next token and samples / selects one.</a:t>
          </a:r>
        </a:p>
      </dgm:t>
    </dgm:pt>
    <dgm:pt modelId="{0DBEC575-62D9-46A9-ADA7-0587324D591D}" type="parTrans" cxnId="{EF2B3C00-3227-4D61-A03D-881CA213F85C}">
      <dgm:prSet/>
      <dgm:spPr/>
      <dgm:t>
        <a:bodyPr/>
        <a:lstStyle/>
        <a:p>
          <a:endParaRPr lang="en-IN"/>
        </a:p>
      </dgm:t>
    </dgm:pt>
    <dgm:pt modelId="{946C0638-5B1C-432B-A4B4-CC3B200FF2CA}" type="sibTrans" cxnId="{EF2B3C00-3227-4D61-A03D-881CA213F85C}">
      <dgm:prSet/>
      <dgm:spPr/>
      <dgm:t>
        <a:bodyPr/>
        <a:lstStyle/>
        <a:p>
          <a:endParaRPr lang="en-IN"/>
        </a:p>
      </dgm:t>
    </dgm:pt>
    <dgm:pt modelId="{C5AFAE0C-AC47-4221-A2CE-50B490E32E80}">
      <dgm:prSet/>
      <dgm:spPr/>
      <dgm:t>
        <a:bodyPr/>
        <a:lstStyle/>
        <a:p>
          <a:r>
            <a:rPr lang="en-US" dirty="0"/>
            <a:t>The new token is appended, and the model repeats the process, building the output sequence token by token.</a:t>
          </a:r>
        </a:p>
      </dgm:t>
    </dgm:pt>
    <dgm:pt modelId="{6884C51C-3BA4-44ED-BE89-F64AF8297C3B}" type="parTrans" cxnId="{D074136E-A31D-4972-AAFB-CB8F79DF82D8}">
      <dgm:prSet/>
      <dgm:spPr/>
      <dgm:t>
        <a:bodyPr/>
        <a:lstStyle/>
        <a:p>
          <a:endParaRPr lang="en-IN"/>
        </a:p>
      </dgm:t>
    </dgm:pt>
    <dgm:pt modelId="{F8942B31-09BB-4342-B27A-1BF66B7D30D7}" type="sibTrans" cxnId="{D074136E-A31D-4972-AAFB-CB8F79DF82D8}">
      <dgm:prSet/>
      <dgm:spPr/>
      <dgm:t>
        <a:bodyPr/>
        <a:lstStyle/>
        <a:p>
          <a:endParaRPr lang="en-IN"/>
        </a:p>
      </dgm:t>
    </dgm:pt>
    <dgm:pt modelId="{1B881D2D-A8E2-4C1C-9ADC-4867EC70BCA6}">
      <dgm:prSet/>
      <dgm:spPr/>
      <dgm:t>
        <a:bodyPr/>
        <a:lstStyle/>
        <a:p>
          <a:r>
            <a:rPr lang="en-US" dirty="0"/>
            <a:t>Convert tokens back to human-readable text.</a:t>
          </a:r>
        </a:p>
      </dgm:t>
    </dgm:pt>
    <dgm:pt modelId="{B6AA704B-E321-4241-B849-285F8F692142}" type="parTrans" cxnId="{D005ED24-3288-42A7-AE3D-7D7E194BD310}">
      <dgm:prSet/>
      <dgm:spPr/>
      <dgm:t>
        <a:bodyPr/>
        <a:lstStyle/>
        <a:p>
          <a:endParaRPr lang="en-IN"/>
        </a:p>
      </dgm:t>
    </dgm:pt>
    <dgm:pt modelId="{099E4BA0-E9CF-4198-B3E4-D6BB9FB6E59E}" type="sibTrans" cxnId="{D005ED24-3288-42A7-AE3D-7D7E194BD310}">
      <dgm:prSet/>
      <dgm:spPr/>
      <dgm:t>
        <a:bodyPr/>
        <a:lstStyle/>
        <a:p>
          <a:endParaRPr lang="en-IN"/>
        </a:p>
      </dgm:t>
    </dgm:pt>
    <dgm:pt modelId="{5D0F3E43-A1FF-4A04-9046-44AEAB6CDDB7}" type="pres">
      <dgm:prSet presAssocID="{975BBC7A-D572-4A7D-83FE-64074132E714}" presName="Name0" presStyleCnt="0">
        <dgm:presLayoutVars>
          <dgm:dir/>
          <dgm:animLvl val="lvl"/>
          <dgm:resizeHandles val="exact"/>
        </dgm:presLayoutVars>
      </dgm:prSet>
      <dgm:spPr/>
    </dgm:pt>
    <dgm:pt modelId="{63037C90-50D2-4603-92CA-F6B3F634A498}" type="pres">
      <dgm:prSet presAssocID="{B21D3984-2099-4B4F-ACC7-C7D590B917F4}" presName="composite" presStyleCnt="0"/>
      <dgm:spPr/>
    </dgm:pt>
    <dgm:pt modelId="{95E31274-F836-4C66-AFF8-38285BCA6B97}" type="pres">
      <dgm:prSet presAssocID="{B21D3984-2099-4B4F-ACC7-C7D590B917F4}" presName="parTx" presStyleLbl="alignNode1" presStyleIdx="0" presStyleCnt="6">
        <dgm:presLayoutVars>
          <dgm:chMax val="0"/>
          <dgm:chPref val="0"/>
        </dgm:presLayoutVars>
      </dgm:prSet>
      <dgm:spPr/>
    </dgm:pt>
    <dgm:pt modelId="{7E24DB81-7076-4977-A7B9-7408FDE029E6}" type="pres">
      <dgm:prSet presAssocID="{B21D3984-2099-4B4F-ACC7-C7D590B917F4}" presName="desTx" presStyleLbl="alignAccFollowNode1" presStyleIdx="0" presStyleCnt="6">
        <dgm:presLayoutVars/>
      </dgm:prSet>
      <dgm:spPr/>
    </dgm:pt>
    <dgm:pt modelId="{4181D361-A8A2-4284-903B-4DDE0D6B2D89}" type="pres">
      <dgm:prSet presAssocID="{523467A3-22BC-4D0F-B4FA-47E6BCDD3847}" presName="space" presStyleCnt="0"/>
      <dgm:spPr/>
    </dgm:pt>
    <dgm:pt modelId="{84936B3F-FAE6-47C3-AC81-683E27E03709}" type="pres">
      <dgm:prSet presAssocID="{F2873C4F-321E-4148-9E46-1AD69A780D9E}" presName="composite" presStyleCnt="0"/>
      <dgm:spPr/>
    </dgm:pt>
    <dgm:pt modelId="{5E4FC6DA-7BDA-444E-AD9C-6ED1862E656D}" type="pres">
      <dgm:prSet presAssocID="{F2873C4F-321E-4148-9E46-1AD69A780D9E}" presName="parTx" presStyleLbl="alignNode1" presStyleIdx="1" presStyleCnt="6">
        <dgm:presLayoutVars>
          <dgm:chMax val="0"/>
          <dgm:chPref val="0"/>
        </dgm:presLayoutVars>
      </dgm:prSet>
      <dgm:spPr/>
    </dgm:pt>
    <dgm:pt modelId="{EA54021E-FEAC-4784-B621-B8C639D46F37}" type="pres">
      <dgm:prSet presAssocID="{F2873C4F-321E-4148-9E46-1AD69A780D9E}" presName="desTx" presStyleLbl="alignAccFollowNode1" presStyleIdx="1" presStyleCnt="6">
        <dgm:presLayoutVars/>
      </dgm:prSet>
      <dgm:spPr/>
    </dgm:pt>
    <dgm:pt modelId="{50176F30-FE1B-41B5-9128-89C5ACDDF575}" type="pres">
      <dgm:prSet presAssocID="{79EDD81D-4AEA-4796-85EE-383C92CD8242}" presName="space" presStyleCnt="0"/>
      <dgm:spPr/>
    </dgm:pt>
    <dgm:pt modelId="{F44A1E5F-B8CE-4A60-AA7F-1E0D31E7B19F}" type="pres">
      <dgm:prSet presAssocID="{5ADDA939-4A2B-45AD-A099-E26EE904187A}" presName="composite" presStyleCnt="0"/>
      <dgm:spPr/>
    </dgm:pt>
    <dgm:pt modelId="{47D3DBFB-37AE-4818-B67E-8AF53EC190A9}" type="pres">
      <dgm:prSet presAssocID="{5ADDA939-4A2B-45AD-A099-E26EE904187A}" presName="parTx" presStyleLbl="alignNode1" presStyleIdx="2" presStyleCnt="6">
        <dgm:presLayoutVars>
          <dgm:chMax val="0"/>
          <dgm:chPref val="0"/>
        </dgm:presLayoutVars>
      </dgm:prSet>
      <dgm:spPr/>
    </dgm:pt>
    <dgm:pt modelId="{0BA60DBC-86E3-4585-A9B6-D0BD0C063C64}" type="pres">
      <dgm:prSet presAssocID="{5ADDA939-4A2B-45AD-A099-E26EE904187A}" presName="desTx" presStyleLbl="alignAccFollowNode1" presStyleIdx="2" presStyleCnt="6">
        <dgm:presLayoutVars/>
      </dgm:prSet>
      <dgm:spPr/>
    </dgm:pt>
    <dgm:pt modelId="{534FCCA1-6A82-49E3-9A2F-5471C736EE3F}" type="pres">
      <dgm:prSet presAssocID="{0457769D-6719-48C3-A27A-21B6C96C3694}" presName="space" presStyleCnt="0"/>
      <dgm:spPr/>
    </dgm:pt>
    <dgm:pt modelId="{469F024F-D35A-42F6-9F4A-0E5F6F0A9092}" type="pres">
      <dgm:prSet presAssocID="{99289DAC-5B9F-4A04-813B-B1899185906A}" presName="composite" presStyleCnt="0"/>
      <dgm:spPr/>
    </dgm:pt>
    <dgm:pt modelId="{02B41329-6A66-421D-98F9-A65AD426BB02}" type="pres">
      <dgm:prSet presAssocID="{99289DAC-5B9F-4A04-813B-B1899185906A}" presName="parTx" presStyleLbl="alignNode1" presStyleIdx="3" presStyleCnt="6">
        <dgm:presLayoutVars>
          <dgm:chMax val="0"/>
          <dgm:chPref val="0"/>
        </dgm:presLayoutVars>
      </dgm:prSet>
      <dgm:spPr/>
    </dgm:pt>
    <dgm:pt modelId="{350C21D7-AE14-45AE-A786-2FC823C47CE5}" type="pres">
      <dgm:prSet presAssocID="{99289DAC-5B9F-4A04-813B-B1899185906A}" presName="desTx" presStyleLbl="alignAccFollowNode1" presStyleIdx="3" presStyleCnt="6">
        <dgm:presLayoutVars/>
      </dgm:prSet>
      <dgm:spPr/>
    </dgm:pt>
    <dgm:pt modelId="{4224E931-F934-42FA-A3C3-6B981FE8AA22}" type="pres">
      <dgm:prSet presAssocID="{491D70F2-40C0-4EE3-B1C6-E7877FB4A7F3}" presName="space" presStyleCnt="0"/>
      <dgm:spPr/>
    </dgm:pt>
    <dgm:pt modelId="{94A0974E-A403-49FA-8794-565A11FD90F8}" type="pres">
      <dgm:prSet presAssocID="{19E74B9A-E4DF-4406-893C-9540F261795F}" presName="composite" presStyleCnt="0"/>
      <dgm:spPr/>
    </dgm:pt>
    <dgm:pt modelId="{7ECF6DE0-A654-4C35-810D-D3689E6D2846}" type="pres">
      <dgm:prSet presAssocID="{19E74B9A-E4DF-4406-893C-9540F261795F}" presName="parTx" presStyleLbl="alignNode1" presStyleIdx="4" presStyleCnt="6">
        <dgm:presLayoutVars>
          <dgm:chMax val="0"/>
          <dgm:chPref val="0"/>
        </dgm:presLayoutVars>
      </dgm:prSet>
      <dgm:spPr/>
    </dgm:pt>
    <dgm:pt modelId="{5AA37AEB-B874-4E75-AFA6-3B786927FC79}" type="pres">
      <dgm:prSet presAssocID="{19E74B9A-E4DF-4406-893C-9540F261795F}" presName="desTx" presStyleLbl="alignAccFollowNode1" presStyleIdx="4" presStyleCnt="6">
        <dgm:presLayoutVars/>
      </dgm:prSet>
      <dgm:spPr/>
    </dgm:pt>
    <dgm:pt modelId="{CFC73E4E-0950-4D08-B6C8-AE77A50F1F17}" type="pres">
      <dgm:prSet presAssocID="{C206C7FB-53E3-42BE-AF36-86C0D1ABC171}" presName="space" presStyleCnt="0"/>
      <dgm:spPr/>
    </dgm:pt>
    <dgm:pt modelId="{2FB75969-F6AD-4F9A-AE2A-5AC0D697320B}" type="pres">
      <dgm:prSet presAssocID="{8D76C26B-A0E6-4CF5-A1C7-96A524101D34}" presName="composite" presStyleCnt="0"/>
      <dgm:spPr/>
    </dgm:pt>
    <dgm:pt modelId="{9FD6B781-69DA-475F-B40E-A12D9F20303C}" type="pres">
      <dgm:prSet presAssocID="{8D76C26B-A0E6-4CF5-A1C7-96A524101D34}" presName="parTx" presStyleLbl="alignNode1" presStyleIdx="5" presStyleCnt="6">
        <dgm:presLayoutVars>
          <dgm:chMax val="0"/>
          <dgm:chPref val="0"/>
        </dgm:presLayoutVars>
      </dgm:prSet>
      <dgm:spPr/>
    </dgm:pt>
    <dgm:pt modelId="{99AD7E19-B420-4D6D-80C8-94700C27B6F0}" type="pres">
      <dgm:prSet presAssocID="{8D76C26B-A0E6-4CF5-A1C7-96A524101D34}" presName="desTx" presStyleLbl="alignAccFollowNode1" presStyleIdx="5" presStyleCnt="6">
        <dgm:presLayoutVars/>
      </dgm:prSet>
      <dgm:spPr/>
    </dgm:pt>
  </dgm:ptLst>
  <dgm:cxnLst>
    <dgm:cxn modelId="{EF2B3C00-3227-4D61-A03D-881CA213F85C}" srcId="{99289DAC-5B9F-4A04-813B-B1899185906A}" destId="{4199E649-A435-4287-AB70-1D9FFEB8B776}" srcOrd="0" destOrd="0" parTransId="{0DBEC575-62D9-46A9-ADA7-0587324D591D}" sibTransId="{946C0638-5B1C-432B-A4B4-CC3B200FF2CA}"/>
    <dgm:cxn modelId="{55DFD216-5C0D-44C6-98D3-BE80F0028680}" srcId="{975BBC7A-D572-4A7D-83FE-64074132E714}" destId="{8D76C26B-A0E6-4CF5-A1C7-96A524101D34}" srcOrd="5" destOrd="0" parTransId="{BB33CFCA-8F68-429C-AC8E-B668921E7B8C}" sibTransId="{2F3FA7CA-0E9B-4710-BED6-2AB9D530BBBD}"/>
    <dgm:cxn modelId="{62B83D1B-0282-4983-B93D-8F1DB775ACA8}" srcId="{975BBC7A-D572-4A7D-83FE-64074132E714}" destId="{B21D3984-2099-4B4F-ACC7-C7D590B917F4}" srcOrd="0" destOrd="0" parTransId="{0F7041C2-33DD-41FA-8BB7-9CE30C6330F3}" sibTransId="{523467A3-22BC-4D0F-B4FA-47E6BCDD3847}"/>
    <dgm:cxn modelId="{D005ED24-3288-42A7-AE3D-7D7E194BD310}" srcId="{8D76C26B-A0E6-4CF5-A1C7-96A524101D34}" destId="{1B881D2D-A8E2-4C1C-9ADC-4867EC70BCA6}" srcOrd="0" destOrd="0" parTransId="{B6AA704B-E321-4241-B849-285F8F692142}" sibTransId="{099E4BA0-E9CF-4198-B3E4-D6BB9FB6E59E}"/>
    <dgm:cxn modelId="{3AEE856D-F0A1-4D34-9AB4-8502FCF71705}" type="presOf" srcId="{99289DAC-5B9F-4A04-813B-B1899185906A}" destId="{02B41329-6A66-421D-98F9-A65AD426BB02}" srcOrd="0" destOrd="0" presId="urn:microsoft.com/office/officeart/2016/7/layout/ChevronBlockProcess"/>
    <dgm:cxn modelId="{D074136E-A31D-4972-AAFB-CB8F79DF82D8}" srcId="{19E74B9A-E4DF-4406-893C-9540F261795F}" destId="{C5AFAE0C-AC47-4221-A2CE-50B490E32E80}" srcOrd="0" destOrd="0" parTransId="{6884C51C-3BA4-44ED-BE89-F64AF8297C3B}" sibTransId="{F8942B31-09BB-4342-B27A-1BF66B7D30D7}"/>
    <dgm:cxn modelId="{E9AC6872-C710-4C6A-A119-B0034B4C0D16}" type="presOf" srcId="{B2A3D7D1-D976-4338-B516-DB5EA89C96E9}" destId="{EA54021E-FEAC-4784-B621-B8C639D46F37}" srcOrd="0" destOrd="0" presId="urn:microsoft.com/office/officeart/2016/7/layout/ChevronBlockProcess"/>
    <dgm:cxn modelId="{197EB454-64E4-4C75-8537-E06D63D49EC7}" srcId="{5ADDA939-4A2B-45AD-A099-E26EE904187A}" destId="{1A4BA458-FE46-4AC6-8726-12313899AC0D}" srcOrd="0" destOrd="0" parTransId="{F59A63D4-D55B-4AD0-8D73-55F3D12EEC5D}" sibTransId="{648B7DAC-5DC9-4B1A-8521-65BF1EDB5BAB}"/>
    <dgm:cxn modelId="{292BDD74-F85A-4341-B1E8-5E9AFD519324}" srcId="{975BBC7A-D572-4A7D-83FE-64074132E714}" destId="{19E74B9A-E4DF-4406-893C-9540F261795F}" srcOrd="4" destOrd="0" parTransId="{AAE3E091-6724-4713-B5D9-50335F7D9C1B}" sibTransId="{C206C7FB-53E3-42BE-AF36-86C0D1ABC171}"/>
    <dgm:cxn modelId="{E22E317A-89FA-4BF8-8931-F522D07E3321}" srcId="{975BBC7A-D572-4A7D-83FE-64074132E714}" destId="{5ADDA939-4A2B-45AD-A099-E26EE904187A}" srcOrd="2" destOrd="0" parTransId="{F9741B4E-ABF5-4AAA-B726-32A6A4F71497}" sibTransId="{0457769D-6719-48C3-A27A-21B6C96C3694}"/>
    <dgm:cxn modelId="{44101A93-506F-4E30-BAC3-9B5ACF9A85B2}" type="presOf" srcId="{C5AFAE0C-AC47-4221-A2CE-50B490E32E80}" destId="{5AA37AEB-B874-4E75-AFA6-3B786927FC79}" srcOrd="0" destOrd="0" presId="urn:microsoft.com/office/officeart/2016/7/layout/ChevronBlockProcess"/>
    <dgm:cxn modelId="{F22A1598-7C71-4629-B721-D6AC870C4208}" srcId="{975BBC7A-D572-4A7D-83FE-64074132E714}" destId="{F2873C4F-321E-4148-9E46-1AD69A780D9E}" srcOrd="1" destOrd="0" parTransId="{010248FC-B07C-4339-995F-2B970D85AF32}" sibTransId="{79EDD81D-4AEA-4796-85EE-383C92CD8242}"/>
    <dgm:cxn modelId="{B8DB1799-174B-4303-987A-EDD22C24B642}" type="presOf" srcId="{975BBC7A-D572-4A7D-83FE-64074132E714}" destId="{5D0F3E43-A1FF-4A04-9046-44AEAB6CDDB7}" srcOrd="0" destOrd="0" presId="urn:microsoft.com/office/officeart/2016/7/layout/ChevronBlockProcess"/>
    <dgm:cxn modelId="{A5EC6BA2-14FC-482C-AA6C-30D1A5D77B34}" srcId="{975BBC7A-D572-4A7D-83FE-64074132E714}" destId="{99289DAC-5B9F-4A04-813B-B1899185906A}" srcOrd="3" destOrd="0" parTransId="{0C9D92A3-48B5-4633-A8B9-FE6F60441CCA}" sibTransId="{491D70F2-40C0-4EE3-B1C6-E7877FB4A7F3}"/>
    <dgm:cxn modelId="{7D718EA2-9EC4-4139-AD12-D3B0CC34B2B9}" type="presOf" srcId="{B21D3984-2099-4B4F-ACC7-C7D590B917F4}" destId="{95E31274-F836-4C66-AFF8-38285BCA6B97}" srcOrd="0" destOrd="0" presId="urn:microsoft.com/office/officeart/2016/7/layout/ChevronBlockProcess"/>
    <dgm:cxn modelId="{2A9FA0B3-675D-47EB-AE2C-3B94EC7A409E}" type="presOf" srcId="{19E74B9A-E4DF-4406-893C-9540F261795F}" destId="{7ECF6DE0-A654-4C35-810D-D3689E6D2846}" srcOrd="0" destOrd="0" presId="urn:microsoft.com/office/officeart/2016/7/layout/ChevronBlockProcess"/>
    <dgm:cxn modelId="{5B40F2CE-10AD-4E2C-B8C7-2059BDC860D2}" type="presOf" srcId="{F2873C4F-321E-4148-9E46-1AD69A780D9E}" destId="{5E4FC6DA-7BDA-444E-AD9C-6ED1862E656D}" srcOrd="0" destOrd="0" presId="urn:microsoft.com/office/officeart/2016/7/layout/ChevronBlockProcess"/>
    <dgm:cxn modelId="{9B3489D0-F042-4B95-8CE3-16C3EBD2F494}" type="presOf" srcId="{5ADDA939-4A2B-45AD-A099-E26EE904187A}" destId="{47D3DBFB-37AE-4818-B67E-8AF53EC190A9}" srcOrd="0" destOrd="0" presId="urn:microsoft.com/office/officeart/2016/7/layout/ChevronBlockProcess"/>
    <dgm:cxn modelId="{7EAA19D6-9724-4FC5-AD2E-4EA0DCDA90BF}" type="presOf" srcId="{1B881D2D-A8E2-4C1C-9ADC-4867EC70BCA6}" destId="{99AD7E19-B420-4D6D-80C8-94700C27B6F0}" srcOrd="0" destOrd="0" presId="urn:microsoft.com/office/officeart/2016/7/layout/ChevronBlockProcess"/>
    <dgm:cxn modelId="{CC54BAD7-9746-46CC-8E10-839F679ACEBC}" srcId="{F2873C4F-321E-4148-9E46-1AD69A780D9E}" destId="{B2A3D7D1-D976-4338-B516-DB5EA89C96E9}" srcOrd="0" destOrd="0" parTransId="{170F47C8-965B-4C0C-99C2-51BDEC5E8D6F}" sibTransId="{AC052288-9F39-4C15-A20D-9862F3CB03F5}"/>
    <dgm:cxn modelId="{47EF7FD8-6B1F-46F5-BF12-328B0C1EC8A8}" type="presOf" srcId="{1A4BA458-FE46-4AC6-8726-12313899AC0D}" destId="{0BA60DBC-86E3-4585-A9B6-D0BD0C063C64}" srcOrd="0" destOrd="0" presId="urn:microsoft.com/office/officeart/2016/7/layout/ChevronBlockProcess"/>
    <dgm:cxn modelId="{07AA8CE6-B461-4EBE-A2F3-5669D8AB1A7C}" type="presOf" srcId="{4199E649-A435-4287-AB70-1D9FFEB8B776}" destId="{350C21D7-AE14-45AE-A786-2FC823C47CE5}" srcOrd="0" destOrd="0" presId="urn:microsoft.com/office/officeart/2016/7/layout/ChevronBlockProcess"/>
    <dgm:cxn modelId="{B0645EEA-9FC6-4A5A-8390-60532787C6DE}" type="presOf" srcId="{1D12BCA8-50F7-467C-89D9-D7117345A12F}" destId="{7E24DB81-7076-4977-A7B9-7408FDE029E6}" srcOrd="0" destOrd="0" presId="urn:microsoft.com/office/officeart/2016/7/layout/ChevronBlockProcess"/>
    <dgm:cxn modelId="{27AD90EC-F6C1-45D9-8B0C-8D360FC796AF}" type="presOf" srcId="{8D76C26B-A0E6-4CF5-A1C7-96A524101D34}" destId="{9FD6B781-69DA-475F-B40E-A12D9F20303C}" srcOrd="0" destOrd="0" presId="urn:microsoft.com/office/officeart/2016/7/layout/ChevronBlockProcess"/>
    <dgm:cxn modelId="{5AB90AF8-904F-4032-A94B-7EF376270CE6}" srcId="{B21D3984-2099-4B4F-ACC7-C7D590B917F4}" destId="{1D12BCA8-50F7-467C-89D9-D7117345A12F}" srcOrd="0" destOrd="0" parTransId="{81F807CE-C1D4-4C90-81BD-9BA1F4B419EF}" sibTransId="{A77239A5-6779-470F-B2ED-9EF8737FBD47}"/>
    <dgm:cxn modelId="{061EF676-A404-4CF5-8BFD-BB2EF9746ED1}" type="presParOf" srcId="{5D0F3E43-A1FF-4A04-9046-44AEAB6CDDB7}" destId="{63037C90-50D2-4603-92CA-F6B3F634A498}" srcOrd="0" destOrd="0" presId="urn:microsoft.com/office/officeart/2016/7/layout/ChevronBlockProcess"/>
    <dgm:cxn modelId="{7FAA857C-9DB6-442C-80D5-D036DF6AE356}" type="presParOf" srcId="{63037C90-50D2-4603-92CA-F6B3F634A498}" destId="{95E31274-F836-4C66-AFF8-38285BCA6B97}" srcOrd="0" destOrd="0" presId="urn:microsoft.com/office/officeart/2016/7/layout/ChevronBlockProcess"/>
    <dgm:cxn modelId="{FCE23F49-6385-4498-9C41-42CDC7A18AEC}" type="presParOf" srcId="{63037C90-50D2-4603-92CA-F6B3F634A498}" destId="{7E24DB81-7076-4977-A7B9-7408FDE029E6}" srcOrd="1" destOrd="0" presId="urn:microsoft.com/office/officeart/2016/7/layout/ChevronBlockProcess"/>
    <dgm:cxn modelId="{251DDB70-C440-439D-B91E-67FB52B0D138}" type="presParOf" srcId="{5D0F3E43-A1FF-4A04-9046-44AEAB6CDDB7}" destId="{4181D361-A8A2-4284-903B-4DDE0D6B2D89}" srcOrd="1" destOrd="0" presId="urn:microsoft.com/office/officeart/2016/7/layout/ChevronBlockProcess"/>
    <dgm:cxn modelId="{4524B1BB-1BBE-46B4-BDD2-28B6BB607DCF}" type="presParOf" srcId="{5D0F3E43-A1FF-4A04-9046-44AEAB6CDDB7}" destId="{84936B3F-FAE6-47C3-AC81-683E27E03709}" srcOrd="2" destOrd="0" presId="urn:microsoft.com/office/officeart/2016/7/layout/ChevronBlockProcess"/>
    <dgm:cxn modelId="{B829ECFF-DC08-4F83-9DC7-8ED3E0A0627E}" type="presParOf" srcId="{84936B3F-FAE6-47C3-AC81-683E27E03709}" destId="{5E4FC6DA-7BDA-444E-AD9C-6ED1862E656D}" srcOrd="0" destOrd="0" presId="urn:microsoft.com/office/officeart/2016/7/layout/ChevronBlockProcess"/>
    <dgm:cxn modelId="{478F37DB-E707-408D-8CBF-A6741E69B9ED}" type="presParOf" srcId="{84936B3F-FAE6-47C3-AC81-683E27E03709}" destId="{EA54021E-FEAC-4784-B621-B8C639D46F37}" srcOrd="1" destOrd="0" presId="urn:microsoft.com/office/officeart/2016/7/layout/ChevronBlockProcess"/>
    <dgm:cxn modelId="{109639B6-A2CA-4003-BA70-B03F3FB60AE6}" type="presParOf" srcId="{5D0F3E43-A1FF-4A04-9046-44AEAB6CDDB7}" destId="{50176F30-FE1B-41B5-9128-89C5ACDDF575}" srcOrd="3" destOrd="0" presId="urn:microsoft.com/office/officeart/2016/7/layout/ChevronBlockProcess"/>
    <dgm:cxn modelId="{4BEEB751-F60C-4071-AECA-E69387018212}" type="presParOf" srcId="{5D0F3E43-A1FF-4A04-9046-44AEAB6CDDB7}" destId="{F44A1E5F-B8CE-4A60-AA7F-1E0D31E7B19F}" srcOrd="4" destOrd="0" presId="urn:microsoft.com/office/officeart/2016/7/layout/ChevronBlockProcess"/>
    <dgm:cxn modelId="{47528EB4-CD45-4826-BDF0-5BA464700387}" type="presParOf" srcId="{F44A1E5F-B8CE-4A60-AA7F-1E0D31E7B19F}" destId="{47D3DBFB-37AE-4818-B67E-8AF53EC190A9}" srcOrd="0" destOrd="0" presId="urn:microsoft.com/office/officeart/2016/7/layout/ChevronBlockProcess"/>
    <dgm:cxn modelId="{799F382D-08DB-4750-9E35-E66E83D64360}" type="presParOf" srcId="{F44A1E5F-B8CE-4A60-AA7F-1E0D31E7B19F}" destId="{0BA60DBC-86E3-4585-A9B6-D0BD0C063C64}" srcOrd="1" destOrd="0" presId="urn:microsoft.com/office/officeart/2016/7/layout/ChevronBlockProcess"/>
    <dgm:cxn modelId="{598AC5CB-666D-4C6F-824E-C4A5BDF8C6A1}" type="presParOf" srcId="{5D0F3E43-A1FF-4A04-9046-44AEAB6CDDB7}" destId="{534FCCA1-6A82-49E3-9A2F-5471C736EE3F}" srcOrd="5" destOrd="0" presId="urn:microsoft.com/office/officeart/2016/7/layout/ChevronBlockProcess"/>
    <dgm:cxn modelId="{3F913701-17CA-49CD-A052-1827200F8116}" type="presParOf" srcId="{5D0F3E43-A1FF-4A04-9046-44AEAB6CDDB7}" destId="{469F024F-D35A-42F6-9F4A-0E5F6F0A9092}" srcOrd="6" destOrd="0" presId="urn:microsoft.com/office/officeart/2016/7/layout/ChevronBlockProcess"/>
    <dgm:cxn modelId="{5EED402F-81F1-4F78-8415-CAEB42964F6F}" type="presParOf" srcId="{469F024F-D35A-42F6-9F4A-0E5F6F0A9092}" destId="{02B41329-6A66-421D-98F9-A65AD426BB02}" srcOrd="0" destOrd="0" presId="urn:microsoft.com/office/officeart/2016/7/layout/ChevronBlockProcess"/>
    <dgm:cxn modelId="{54B37124-C45C-4C27-8425-8142D32D0073}" type="presParOf" srcId="{469F024F-D35A-42F6-9F4A-0E5F6F0A9092}" destId="{350C21D7-AE14-45AE-A786-2FC823C47CE5}" srcOrd="1" destOrd="0" presId="urn:microsoft.com/office/officeart/2016/7/layout/ChevronBlockProcess"/>
    <dgm:cxn modelId="{6BA5688A-8209-4D0A-AFD0-0838BC21B997}" type="presParOf" srcId="{5D0F3E43-A1FF-4A04-9046-44AEAB6CDDB7}" destId="{4224E931-F934-42FA-A3C3-6B981FE8AA22}" srcOrd="7" destOrd="0" presId="urn:microsoft.com/office/officeart/2016/7/layout/ChevronBlockProcess"/>
    <dgm:cxn modelId="{A05408EE-38F1-4111-91B1-76E4E5BCEDCE}" type="presParOf" srcId="{5D0F3E43-A1FF-4A04-9046-44AEAB6CDDB7}" destId="{94A0974E-A403-49FA-8794-565A11FD90F8}" srcOrd="8" destOrd="0" presId="urn:microsoft.com/office/officeart/2016/7/layout/ChevronBlockProcess"/>
    <dgm:cxn modelId="{35E4B1CB-C0D9-49C2-9B0B-7AD19EEE59B4}" type="presParOf" srcId="{94A0974E-A403-49FA-8794-565A11FD90F8}" destId="{7ECF6DE0-A654-4C35-810D-D3689E6D2846}" srcOrd="0" destOrd="0" presId="urn:microsoft.com/office/officeart/2016/7/layout/ChevronBlockProcess"/>
    <dgm:cxn modelId="{80D6D714-6714-4EE1-B522-7AE49479432A}" type="presParOf" srcId="{94A0974E-A403-49FA-8794-565A11FD90F8}" destId="{5AA37AEB-B874-4E75-AFA6-3B786927FC79}" srcOrd="1" destOrd="0" presId="urn:microsoft.com/office/officeart/2016/7/layout/ChevronBlockProcess"/>
    <dgm:cxn modelId="{C65F8CF9-F64E-459A-A849-12E1F28F8916}" type="presParOf" srcId="{5D0F3E43-A1FF-4A04-9046-44AEAB6CDDB7}" destId="{CFC73E4E-0950-4D08-B6C8-AE77A50F1F17}" srcOrd="9" destOrd="0" presId="urn:microsoft.com/office/officeart/2016/7/layout/ChevronBlockProcess"/>
    <dgm:cxn modelId="{BBADD9C4-3C72-4405-B0E1-5F4632FF4B9D}" type="presParOf" srcId="{5D0F3E43-A1FF-4A04-9046-44AEAB6CDDB7}" destId="{2FB75969-F6AD-4F9A-AE2A-5AC0D697320B}" srcOrd="10" destOrd="0" presId="urn:microsoft.com/office/officeart/2016/7/layout/ChevronBlockProcess"/>
    <dgm:cxn modelId="{D93FF269-3B91-4C3A-9A28-8F6C53505D3B}" type="presParOf" srcId="{2FB75969-F6AD-4F9A-AE2A-5AC0D697320B}" destId="{9FD6B781-69DA-475F-B40E-A12D9F20303C}" srcOrd="0" destOrd="0" presId="urn:microsoft.com/office/officeart/2016/7/layout/ChevronBlockProcess"/>
    <dgm:cxn modelId="{A3A59708-B8CC-42EB-ADB4-81ED413CA0CB}" type="presParOf" srcId="{2FB75969-F6AD-4F9A-AE2A-5AC0D697320B}" destId="{99AD7E19-B420-4D6D-80C8-94700C27B6F0}"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529901-458B-48DB-B120-51706F35B6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F3ABA160-60D8-4807-85FF-46B6C02B4133}">
      <dgm:prSet custT="1"/>
      <dgm:spPr/>
      <dgm:t>
        <a:bodyPr/>
        <a:lstStyle/>
        <a:p>
          <a:r>
            <a:rPr lang="en-IN" sz="1400">
              <a:latin typeface="Microsoft JhengHei" panose="020B0604030504040204" pitchFamily="34" charset="-120"/>
              <a:ea typeface="Microsoft JhengHei" panose="020B0604030504040204" pitchFamily="34" charset="-120"/>
            </a:rPr>
            <a:t>Customer Support Chatbots</a:t>
          </a:r>
        </a:p>
      </dgm:t>
    </dgm:pt>
    <dgm:pt modelId="{25737755-3702-4198-9CA1-AA463B2A5FDE}" type="par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31632D7-859F-4DB2-A271-BEFD7B36968F}" type="sib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9BE3C658-F822-4143-9F49-711EB5DB3932}">
      <dgm:prSet custT="1"/>
      <dgm:spPr/>
      <dgm:t>
        <a:bodyPr/>
        <a:lstStyle/>
        <a:p>
          <a:r>
            <a:rPr lang="en-IN" sz="1400">
              <a:latin typeface="Microsoft JhengHei" panose="020B0604030504040204" pitchFamily="34" charset="-120"/>
              <a:ea typeface="Microsoft JhengHei" panose="020B0604030504040204" pitchFamily="34" charset="-120"/>
            </a:rPr>
            <a:t>Content Creation Tools</a:t>
          </a:r>
        </a:p>
      </dgm:t>
    </dgm:pt>
    <dgm:pt modelId="{930E8252-DAB9-43B4-9572-6DFE46F34A1C}" type="par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7CC11473-D1AE-488F-B21B-B4A14476DAFC}" type="sib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CC7A2DE5-E761-4DA7-BCF0-1A783BCD8867}">
      <dgm:prSet custT="1"/>
      <dgm:spPr/>
      <dgm:t>
        <a:bodyPr/>
        <a:lstStyle/>
        <a:p>
          <a:r>
            <a:rPr lang="en-IN" sz="1400">
              <a:latin typeface="Microsoft JhengHei" panose="020B0604030504040204" pitchFamily="34" charset="-120"/>
              <a:ea typeface="Microsoft JhengHei" panose="020B0604030504040204" pitchFamily="34" charset="-120"/>
            </a:rPr>
            <a:t>Interactive Educational Tools</a:t>
          </a:r>
        </a:p>
      </dgm:t>
    </dgm:pt>
    <dgm:pt modelId="{835FF434-67C4-4B85-A442-01164BE79BA2}" type="par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D0827BA5-DC08-4D33-8E13-6DB09FF53875}" type="sib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C632E74-5B32-4491-8AFE-B7FB0C44411D}">
      <dgm:prSet custT="1"/>
      <dgm:spPr/>
      <dgm:t>
        <a:bodyPr/>
        <a:lstStyle/>
        <a:p>
          <a:r>
            <a:rPr lang="en-IN" sz="1400">
              <a:latin typeface="Microsoft JhengHei" panose="020B0604030504040204" pitchFamily="34" charset="-120"/>
              <a:ea typeface="Microsoft JhengHei" panose="020B0604030504040204" pitchFamily="34" charset="-120"/>
            </a:rPr>
            <a:t>Code Assistance</a:t>
          </a:r>
        </a:p>
      </dgm:t>
    </dgm:pt>
    <dgm:pt modelId="{F0FC75BF-48F8-43F2-B9F4-758058D292F9}" type="par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2EC1E730-5A78-4C6A-8F66-E6A68FC316E2}" type="sib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73F6465-7EB5-4CDC-B200-2B6FF6DBCC9F}">
      <dgm:prSet custT="1"/>
      <dgm:spPr/>
      <dgm:t>
        <a:bodyPr/>
        <a:lstStyle/>
        <a:p>
          <a:r>
            <a:rPr lang="en-IN" sz="1400">
              <a:latin typeface="Microsoft JhengHei" panose="020B0604030504040204" pitchFamily="34" charset="-120"/>
              <a:ea typeface="Microsoft JhengHei" panose="020B0604030504040204" pitchFamily="34" charset="-120"/>
            </a:rPr>
            <a:t>Translation Services</a:t>
          </a:r>
        </a:p>
      </dgm:t>
    </dgm:pt>
    <dgm:pt modelId="{6CF40112-9122-4036-9D20-C9399C667972}" type="par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C3E5ECA-5962-40EC-8274-0A006D5FFBF8}" type="sib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9928107-A4B4-400D-8BFE-343BFC5A1A20}" type="pres">
      <dgm:prSet presAssocID="{42529901-458B-48DB-B120-51706F35B663}" presName="vert0" presStyleCnt="0">
        <dgm:presLayoutVars>
          <dgm:dir/>
          <dgm:animOne val="branch"/>
          <dgm:animLvl val="lvl"/>
        </dgm:presLayoutVars>
      </dgm:prSet>
      <dgm:spPr/>
    </dgm:pt>
    <dgm:pt modelId="{B306766A-705E-404F-AC67-68F5B8239E97}" type="pres">
      <dgm:prSet presAssocID="{F3ABA160-60D8-4807-85FF-46B6C02B4133}" presName="thickLine" presStyleLbl="alignNode1" presStyleIdx="0" presStyleCnt="5"/>
      <dgm:spPr/>
    </dgm:pt>
    <dgm:pt modelId="{A8831564-B1E3-45B5-A897-7408E8A17660}" type="pres">
      <dgm:prSet presAssocID="{F3ABA160-60D8-4807-85FF-46B6C02B4133}" presName="horz1" presStyleCnt="0"/>
      <dgm:spPr/>
    </dgm:pt>
    <dgm:pt modelId="{27977625-5176-4A31-84B2-C8835F75234A}" type="pres">
      <dgm:prSet presAssocID="{F3ABA160-60D8-4807-85FF-46B6C02B4133}" presName="tx1" presStyleLbl="revTx" presStyleIdx="0" presStyleCnt="5"/>
      <dgm:spPr/>
    </dgm:pt>
    <dgm:pt modelId="{4AF4B6DB-F69B-453B-AF6C-56E8B0129734}" type="pres">
      <dgm:prSet presAssocID="{F3ABA160-60D8-4807-85FF-46B6C02B4133}" presName="vert1" presStyleCnt="0"/>
      <dgm:spPr/>
    </dgm:pt>
    <dgm:pt modelId="{F474CC8A-EE91-4686-85FC-51AC3A507408}" type="pres">
      <dgm:prSet presAssocID="{9BE3C658-F822-4143-9F49-711EB5DB3932}" presName="thickLine" presStyleLbl="alignNode1" presStyleIdx="1" presStyleCnt="5"/>
      <dgm:spPr/>
    </dgm:pt>
    <dgm:pt modelId="{790F496E-BEF5-423C-9D75-2A0BF948C4C3}" type="pres">
      <dgm:prSet presAssocID="{9BE3C658-F822-4143-9F49-711EB5DB3932}" presName="horz1" presStyleCnt="0"/>
      <dgm:spPr/>
    </dgm:pt>
    <dgm:pt modelId="{B569AC09-2CBE-449F-B3EF-379195E1F568}" type="pres">
      <dgm:prSet presAssocID="{9BE3C658-F822-4143-9F49-711EB5DB3932}" presName="tx1" presStyleLbl="revTx" presStyleIdx="1" presStyleCnt="5"/>
      <dgm:spPr/>
    </dgm:pt>
    <dgm:pt modelId="{37AF4D32-F99F-4516-B632-CC08540BE7BA}" type="pres">
      <dgm:prSet presAssocID="{9BE3C658-F822-4143-9F49-711EB5DB3932}" presName="vert1" presStyleCnt="0"/>
      <dgm:spPr/>
    </dgm:pt>
    <dgm:pt modelId="{82481160-2F47-49D3-9B9C-D4F3C8D2B89A}" type="pres">
      <dgm:prSet presAssocID="{CC7A2DE5-E761-4DA7-BCF0-1A783BCD8867}" presName="thickLine" presStyleLbl="alignNode1" presStyleIdx="2" presStyleCnt="5"/>
      <dgm:spPr/>
    </dgm:pt>
    <dgm:pt modelId="{D17280DE-CB2B-4F3D-AFE9-96C0C5668338}" type="pres">
      <dgm:prSet presAssocID="{CC7A2DE5-E761-4DA7-BCF0-1A783BCD8867}" presName="horz1" presStyleCnt="0"/>
      <dgm:spPr/>
    </dgm:pt>
    <dgm:pt modelId="{13CEEDAB-5829-4239-8C08-86337DC9618C}" type="pres">
      <dgm:prSet presAssocID="{CC7A2DE5-E761-4DA7-BCF0-1A783BCD8867}" presName="tx1" presStyleLbl="revTx" presStyleIdx="2" presStyleCnt="5"/>
      <dgm:spPr/>
    </dgm:pt>
    <dgm:pt modelId="{083A1B6A-618E-46E7-896D-4B889DB36E4D}" type="pres">
      <dgm:prSet presAssocID="{CC7A2DE5-E761-4DA7-BCF0-1A783BCD8867}" presName="vert1" presStyleCnt="0"/>
      <dgm:spPr/>
    </dgm:pt>
    <dgm:pt modelId="{7B55ED2D-E168-40AB-8801-3054A45577C9}" type="pres">
      <dgm:prSet presAssocID="{5C632E74-5B32-4491-8AFE-B7FB0C44411D}" presName="thickLine" presStyleLbl="alignNode1" presStyleIdx="3" presStyleCnt="5"/>
      <dgm:spPr/>
    </dgm:pt>
    <dgm:pt modelId="{28B9043C-BC89-4062-8680-40FFB2915DCF}" type="pres">
      <dgm:prSet presAssocID="{5C632E74-5B32-4491-8AFE-B7FB0C44411D}" presName="horz1" presStyleCnt="0"/>
      <dgm:spPr/>
    </dgm:pt>
    <dgm:pt modelId="{C6A48D00-393C-43E1-B0DE-9BA65C0F80CF}" type="pres">
      <dgm:prSet presAssocID="{5C632E74-5B32-4491-8AFE-B7FB0C44411D}" presName="tx1" presStyleLbl="revTx" presStyleIdx="3" presStyleCnt="5"/>
      <dgm:spPr/>
    </dgm:pt>
    <dgm:pt modelId="{FDC65695-5DA9-4F0A-87E7-9468B6FAB399}" type="pres">
      <dgm:prSet presAssocID="{5C632E74-5B32-4491-8AFE-B7FB0C44411D}" presName="vert1" presStyleCnt="0"/>
      <dgm:spPr/>
    </dgm:pt>
    <dgm:pt modelId="{FA98DB43-FE65-40FB-B130-E905EA812842}" type="pres">
      <dgm:prSet presAssocID="{073F6465-7EB5-4CDC-B200-2B6FF6DBCC9F}" presName="thickLine" presStyleLbl="alignNode1" presStyleIdx="4" presStyleCnt="5"/>
      <dgm:spPr/>
    </dgm:pt>
    <dgm:pt modelId="{12967E3D-E3B4-410A-89BF-363056151CB6}" type="pres">
      <dgm:prSet presAssocID="{073F6465-7EB5-4CDC-B200-2B6FF6DBCC9F}" presName="horz1" presStyleCnt="0"/>
      <dgm:spPr/>
    </dgm:pt>
    <dgm:pt modelId="{EED46656-8571-4F76-9C37-03D671347C48}" type="pres">
      <dgm:prSet presAssocID="{073F6465-7EB5-4CDC-B200-2B6FF6DBCC9F}" presName="tx1" presStyleLbl="revTx" presStyleIdx="4" presStyleCnt="5"/>
      <dgm:spPr/>
    </dgm:pt>
    <dgm:pt modelId="{F81CC87D-915C-4268-9D13-F693D7B3932A}" type="pres">
      <dgm:prSet presAssocID="{073F6465-7EB5-4CDC-B200-2B6FF6DBCC9F}" presName="vert1" presStyleCnt="0"/>
      <dgm:spPr/>
    </dgm:pt>
  </dgm:ptLst>
  <dgm:cxnLst>
    <dgm:cxn modelId="{EAFA6922-7FD3-42D4-83F2-8901071AA681}" type="presOf" srcId="{5C632E74-5B32-4491-8AFE-B7FB0C44411D}" destId="{C6A48D00-393C-43E1-B0DE-9BA65C0F80CF}" srcOrd="0" destOrd="0" presId="urn:microsoft.com/office/officeart/2008/layout/LinedList"/>
    <dgm:cxn modelId="{B4AA3632-E367-44BF-85A3-9B79C8B92CF8}" type="presOf" srcId="{073F6465-7EB5-4CDC-B200-2B6FF6DBCC9F}" destId="{EED46656-8571-4F76-9C37-03D671347C48}" srcOrd="0" destOrd="0" presId="urn:microsoft.com/office/officeart/2008/layout/LinedList"/>
    <dgm:cxn modelId="{187ACD4F-2FE4-4BF0-91C6-1976C4BD4BCB}" type="presOf" srcId="{F3ABA160-60D8-4807-85FF-46B6C02B4133}" destId="{27977625-5176-4A31-84B2-C8835F75234A}" srcOrd="0" destOrd="0" presId="urn:microsoft.com/office/officeart/2008/layout/LinedList"/>
    <dgm:cxn modelId="{4F3F2573-355B-46AB-9E21-49413CBF60BE}" srcId="{42529901-458B-48DB-B120-51706F35B663}" destId="{F3ABA160-60D8-4807-85FF-46B6C02B4133}" srcOrd="0" destOrd="0" parTransId="{25737755-3702-4198-9CA1-AA463B2A5FDE}" sibTransId="{531632D7-859F-4DB2-A271-BEFD7B36968F}"/>
    <dgm:cxn modelId="{3293CF8D-174D-44C1-AE94-35688D9A929C}" srcId="{42529901-458B-48DB-B120-51706F35B663}" destId="{5C632E74-5B32-4491-8AFE-B7FB0C44411D}" srcOrd="3" destOrd="0" parTransId="{F0FC75BF-48F8-43F2-B9F4-758058D292F9}" sibTransId="{2EC1E730-5A78-4C6A-8F66-E6A68FC316E2}"/>
    <dgm:cxn modelId="{06C25394-308F-4C8F-B531-BD0F8AD24A5F}" srcId="{42529901-458B-48DB-B120-51706F35B663}" destId="{073F6465-7EB5-4CDC-B200-2B6FF6DBCC9F}" srcOrd="4" destOrd="0" parTransId="{6CF40112-9122-4036-9D20-C9399C667972}" sibTransId="{0C3E5ECA-5962-40EC-8274-0A006D5FFBF8}"/>
    <dgm:cxn modelId="{CFC1D8A8-012F-435A-9D28-F61E328173AE}" type="presOf" srcId="{42529901-458B-48DB-B120-51706F35B663}" destId="{59928107-A4B4-400D-8BFE-343BFC5A1A20}" srcOrd="0" destOrd="0" presId="urn:microsoft.com/office/officeart/2008/layout/LinedList"/>
    <dgm:cxn modelId="{505F5AB4-1C75-4B8E-A85F-64A91A8005F9}" srcId="{42529901-458B-48DB-B120-51706F35B663}" destId="{9BE3C658-F822-4143-9F49-711EB5DB3932}" srcOrd="1" destOrd="0" parTransId="{930E8252-DAB9-43B4-9572-6DFE46F34A1C}" sibTransId="{7CC11473-D1AE-488F-B21B-B4A14476DAFC}"/>
    <dgm:cxn modelId="{E246FDDF-27FA-4BD9-8065-64AB397921D0}" type="presOf" srcId="{9BE3C658-F822-4143-9F49-711EB5DB3932}" destId="{B569AC09-2CBE-449F-B3EF-379195E1F568}" srcOrd="0" destOrd="0" presId="urn:microsoft.com/office/officeart/2008/layout/LinedList"/>
    <dgm:cxn modelId="{9E7DABE3-3D46-4C29-814A-3217747AF06F}" srcId="{42529901-458B-48DB-B120-51706F35B663}" destId="{CC7A2DE5-E761-4DA7-BCF0-1A783BCD8867}" srcOrd="2" destOrd="0" parTransId="{835FF434-67C4-4B85-A442-01164BE79BA2}" sibTransId="{D0827BA5-DC08-4D33-8E13-6DB09FF53875}"/>
    <dgm:cxn modelId="{7D4A8FFB-082C-4452-A845-E44C4302BE35}" type="presOf" srcId="{CC7A2DE5-E761-4DA7-BCF0-1A783BCD8867}" destId="{13CEEDAB-5829-4239-8C08-86337DC9618C}" srcOrd="0" destOrd="0" presId="urn:microsoft.com/office/officeart/2008/layout/LinedList"/>
    <dgm:cxn modelId="{201C811A-07D1-4B9B-A42C-E31F9579761C}" type="presParOf" srcId="{59928107-A4B4-400D-8BFE-343BFC5A1A20}" destId="{B306766A-705E-404F-AC67-68F5B8239E97}" srcOrd="0" destOrd="0" presId="urn:microsoft.com/office/officeart/2008/layout/LinedList"/>
    <dgm:cxn modelId="{8FE06AAF-D6DC-497C-8BD3-57CEFA34AF39}" type="presParOf" srcId="{59928107-A4B4-400D-8BFE-343BFC5A1A20}" destId="{A8831564-B1E3-45B5-A897-7408E8A17660}" srcOrd="1" destOrd="0" presId="urn:microsoft.com/office/officeart/2008/layout/LinedList"/>
    <dgm:cxn modelId="{1482BDD2-53EE-4433-B529-7F665F251A67}" type="presParOf" srcId="{A8831564-B1E3-45B5-A897-7408E8A17660}" destId="{27977625-5176-4A31-84B2-C8835F75234A}" srcOrd="0" destOrd="0" presId="urn:microsoft.com/office/officeart/2008/layout/LinedList"/>
    <dgm:cxn modelId="{38D42F33-05C1-421A-82BB-1E91D573F73E}" type="presParOf" srcId="{A8831564-B1E3-45B5-A897-7408E8A17660}" destId="{4AF4B6DB-F69B-453B-AF6C-56E8B0129734}" srcOrd="1" destOrd="0" presId="urn:microsoft.com/office/officeart/2008/layout/LinedList"/>
    <dgm:cxn modelId="{28784998-002E-4D21-A3A7-2F5ABF434A93}" type="presParOf" srcId="{59928107-A4B4-400D-8BFE-343BFC5A1A20}" destId="{F474CC8A-EE91-4686-85FC-51AC3A507408}" srcOrd="2" destOrd="0" presId="urn:microsoft.com/office/officeart/2008/layout/LinedList"/>
    <dgm:cxn modelId="{60C1D9A5-BFFD-41EA-B98A-F06B8CC9FFA6}" type="presParOf" srcId="{59928107-A4B4-400D-8BFE-343BFC5A1A20}" destId="{790F496E-BEF5-423C-9D75-2A0BF948C4C3}" srcOrd="3" destOrd="0" presId="urn:microsoft.com/office/officeart/2008/layout/LinedList"/>
    <dgm:cxn modelId="{9C7F1D83-7425-47C3-96A4-2BCA67A0BEDB}" type="presParOf" srcId="{790F496E-BEF5-423C-9D75-2A0BF948C4C3}" destId="{B569AC09-2CBE-449F-B3EF-379195E1F568}" srcOrd="0" destOrd="0" presId="urn:microsoft.com/office/officeart/2008/layout/LinedList"/>
    <dgm:cxn modelId="{F2E57D42-CEB6-4D0B-808D-58B001DAA2F5}" type="presParOf" srcId="{790F496E-BEF5-423C-9D75-2A0BF948C4C3}" destId="{37AF4D32-F99F-4516-B632-CC08540BE7BA}" srcOrd="1" destOrd="0" presId="urn:microsoft.com/office/officeart/2008/layout/LinedList"/>
    <dgm:cxn modelId="{AF8D7308-2E38-42CB-B5CE-AB31F801A04D}" type="presParOf" srcId="{59928107-A4B4-400D-8BFE-343BFC5A1A20}" destId="{82481160-2F47-49D3-9B9C-D4F3C8D2B89A}" srcOrd="4" destOrd="0" presId="urn:microsoft.com/office/officeart/2008/layout/LinedList"/>
    <dgm:cxn modelId="{AB71B3A7-2D5B-40FC-863A-CD2EB777067B}" type="presParOf" srcId="{59928107-A4B4-400D-8BFE-343BFC5A1A20}" destId="{D17280DE-CB2B-4F3D-AFE9-96C0C5668338}" srcOrd="5" destOrd="0" presId="urn:microsoft.com/office/officeart/2008/layout/LinedList"/>
    <dgm:cxn modelId="{5484C3EC-8A56-4E94-B16F-E99262586C54}" type="presParOf" srcId="{D17280DE-CB2B-4F3D-AFE9-96C0C5668338}" destId="{13CEEDAB-5829-4239-8C08-86337DC9618C}" srcOrd="0" destOrd="0" presId="urn:microsoft.com/office/officeart/2008/layout/LinedList"/>
    <dgm:cxn modelId="{250A46AE-D36A-4B78-81CF-10C4958670E7}" type="presParOf" srcId="{D17280DE-CB2B-4F3D-AFE9-96C0C5668338}" destId="{083A1B6A-618E-46E7-896D-4B889DB36E4D}" srcOrd="1" destOrd="0" presId="urn:microsoft.com/office/officeart/2008/layout/LinedList"/>
    <dgm:cxn modelId="{0D0B9F76-1BC5-400D-8938-EB94ED3D06F7}" type="presParOf" srcId="{59928107-A4B4-400D-8BFE-343BFC5A1A20}" destId="{7B55ED2D-E168-40AB-8801-3054A45577C9}" srcOrd="6" destOrd="0" presId="urn:microsoft.com/office/officeart/2008/layout/LinedList"/>
    <dgm:cxn modelId="{B2820128-D5BB-486D-9A10-7BF564D6D447}" type="presParOf" srcId="{59928107-A4B4-400D-8BFE-343BFC5A1A20}" destId="{28B9043C-BC89-4062-8680-40FFB2915DCF}" srcOrd="7" destOrd="0" presId="urn:microsoft.com/office/officeart/2008/layout/LinedList"/>
    <dgm:cxn modelId="{E45E46FE-B216-49EF-8443-7D634666B234}" type="presParOf" srcId="{28B9043C-BC89-4062-8680-40FFB2915DCF}" destId="{C6A48D00-393C-43E1-B0DE-9BA65C0F80CF}" srcOrd="0" destOrd="0" presId="urn:microsoft.com/office/officeart/2008/layout/LinedList"/>
    <dgm:cxn modelId="{11D10CC9-70C9-4198-B30C-CA2EF0D5B901}" type="presParOf" srcId="{28B9043C-BC89-4062-8680-40FFB2915DCF}" destId="{FDC65695-5DA9-4F0A-87E7-9468B6FAB399}" srcOrd="1" destOrd="0" presId="urn:microsoft.com/office/officeart/2008/layout/LinedList"/>
    <dgm:cxn modelId="{D891222A-CC75-4281-9D22-C394B8682876}" type="presParOf" srcId="{59928107-A4B4-400D-8BFE-343BFC5A1A20}" destId="{FA98DB43-FE65-40FB-B130-E905EA812842}" srcOrd="8" destOrd="0" presId="urn:microsoft.com/office/officeart/2008/layout/LinedList"/>
    <dgm:cxn modelId="{9D798A44-0FC1-4C4A-9CD4-EFB9B9A2D386}" type="presParOf" srcId="{59928107-A4B4-400D-8BFE-343BFC5A1A20}" destId="{12967E3D-E3B4-410A-89BF-363056151CB6}" srcOrd="9" destOrd="0" presId="urn:microsoft.com/office/officeart/2008/layout/LinedList"/>
    <dgm:cxn modelId="{E4CBE070-162D-4CA8-8139-CC490EEAC727}" type="presParOf" srcId="{12967E3D-E3B4-410A-89BF-363056151CB6}" destId="{EED46656-8571-4F76-9C37-03D671347C48}" srcOrd="0" destOrd="0" presId="urn:microsoft.com/office/officeart/2008/layout/LinedList"/>
    <dgm:cxn modelId="{420383F2-B201-49CF-98DC-6CFCD122119E}" type="presParOf" srcId="{12967E3D-E3B4-410A-89BF-363056151CB6}" destId="{F81CC87D-915C-4268-9D13-F693D7B393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529901-458B-48DB-B120-51706F35B6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F3ABA160-60D8-4807-85FF-46B6C02B4133}">
      <dgm:prSet custT="1"/>
      <dgm:spPr/>
      <dgm:t>
        <a:bodyPr/>
        <a:lstStyle/>
        <a:p>
          <a:r>
            <a:rPr lang="en-IN" sz="1400">
              <a:latin typeface="Microsoft JhengHei" panose="020B0604030504040204" pitchFamily="34" charset="-120"/>
              <a:ea typeface="Microsoft JhengHei" panose="020B0604030504040204" pitchFamily="34" charset="-120"/>
            </a:rPr>
            <a:t>Document Review Automation</a:t>
          </a:r>
        </a:p>
      </dgm:t>
    </dgm:pt>
    <dgm:pt modelId="{25737755-3702-4198-9CA1-AA463B2A5FDE}" type="par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31632D7-859F-4DB2-A271-BEFD7B36968F}" type="sib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9BE3C658-F822-4143-9F49-711EB5DB3932}">
      <dgm:prSet custT="1"/>
      <dgm:spPr/>
      <dgm:t>
        <a:bodyPr/>
        <a:lstStyle/>
        <a:p>
          <a:r>
            <a:rPr lang="en-IN" sz="1400">
              <a:latin typeface="Microsoft JhengHei" panose="020B0604030504040204" pitchFamily="34" charset="-120"/>
              <a:ea typeface="Microsoft JhengHei" panose="020B0604030504040204" pitchFamily="34" charset="-120"/>
            </a:rPr>
            <a:t>E-commerce Order Processing</a:t>
          </a:r>
        </a:p>
      </dgm:t>
    </dgm:pt>
    <dgm:pt modelId="{930E8252-DAB9-43B4-9572-6DFE46F34A1C}" type="par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7CC11473-D1AE-488F-B21B-B4A14476DAFC}" type="sib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CC7A2DE5-E761-4DA7-BCF0-1A783BCD8867}">
      <dgm:prSet custT="1"/>
      <dgm:spPr/>
      <dgm:t>
        <a:bodyPr/>
        <a:lstStyle/>
        <a:p>
          <a:r>
            <a:rPr lang="en-IN" sz="1400">
              <a:latin typeface="Microsoft JhengHei" panose="020B0604030504040204" pitchFamily="34" charset="-120"/>
              <a:ea typeface="Microsoft JhengHei" panose="020B0604030504040204" pitchFamily="34" charset="-120"/>
            </a:rPr>
            <a:t>Customer Feedback Analysis</a:t>
          </a:r>
        </a:p>
      </dgm:t>
    </dgm:pt>
    <dgm:pt modelId="{835FF434-67C4-4B85-A442-01164BE79BA2}" type="par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D0827BA5-DC08-4D33-8E13-6DB09FF53875}" type="sib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C632E74-5B32-4491-8AFE-B7FB0C44411D}">
      <dgm:prSet custT="1"/>
      <dgm:spPr/>
      <dgm:t>
        <a:bodyPr/>
        <a:lstStyle/>
        <a:p>
          <a:r>
            <a:rPr lang="en-IN" sz="1400">
              <a:latin typeface="Microsoft JhengHei" panose="020B0604030504040204" pitchFamily="34" charset="-120"/>
              <a:ea typeface="Microsoft JhengHei" panose="020B0604030504040204" pitchFamily="34" charset="-120"/>
            </a:rPr>
            <a:t>Social Media Content Management</a:t>
          </a:r>
        </a:p>
      </dgm:t>
    </dgm:pt>
    <dgm:pt modelId="{F0FC75BF-48F8-43F2-B9F4-758058D292F9}" type="par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2EC1E730-5A78-4C6A-8F66-E6A68FC316E2}" type="sib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73F6465-7EB5-4CDC-B200-2B6FF6DBCC9F}">
      <dgm:prSet custT="1"/>
      <dgm:spPr/>
      <dgm:t>
        <a:bodyPr/>
        <a:lstStyle/>
        <a:p>
          <a:r>
            <a:rPr lang="en-IN" sz="1400">
              <a:latin typeface="Microsoft JhengHei" panose="020B0604030504040204" pitchFamily="34" charset="-120"/>
              <a:ea typeface="Microsoft JhengHei" panose="020B0604030504040204" pitchFamily="34" charset="-120"/>
            </a:rPr>
            <a:t>Financial Reporting Automation</a:t>
          </a:r>
        </a:p>
      </dgm:t>
    </dgm:pt>
    <dgm:pt modelId="{6CF40112-9122-4036-9D20-C9399C667972}" type="par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C3E5ECA-5962-40EC-8274-0A006D5FFBF8}" type="sib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9928107-A4B4-400D-8BFE-343BFC5A1A20}" type="pres">
      <dgm:prSet presAssocID="{42529901-458B-48DB-B120-51706F35B663}" presName="vert0" presStyleCnt="0">
        <dgm:presLayoutVars>
          <dgm:dir/>
          <dgm:animOne val="branch"/>
          <dgm:animLvl val="lvl"/>
        </dgm:presLayoutVars>
      </dgm:prSet>
      <dgm:spPr/>
    </dgm:pt>
    <dgm:pt modelId="{B306766A-705E-404F-AC67-68F5B8239E97}" type="pres">
      <dgm:prSet presAssocID="{F3ABA160-60D8-4807-85FF-46B6C02B4133}" presName="thickLine" presStyleLbl="alignNode1" presStyleIdx="0" presStyleCnt="5"/>
      <dgm:spPr/>
    </dgm:pt>
    <dgm:pt modelId="{A8831564-B1E3-45B5-A897-7408E8A17660}" type="pres">
      <dgm:prSet presAssocID="{F3ABA160-60D8-4807-85FF-46B6C02B4133}" presName="horz1" presStyleCnt="0"/>
      <dgm:spPr/>
    </dgm:pt>
    <dgm:pt modelId="{27977625-5176-4A31-84B2-C8835F75234A}" type="pres">
      <dgm:prSet presAssocID="{F3ABA160-60D8-4807-85FF-46B6C02B4133}" presName="tx1" presStyleLbl="revTx" presStyleIdx="0" presStyleCnt="5"/>
      <dgm:spPr/>
    </dgm:pt>
    <dgm:pt modelId="{4AF4B6DB-F69B-453B-AF6C-56E8B0129734}" type="pres">
      <dgm:prSet presAssocID="{F3ABA160-60D8-4807-85FF-46B6C02B4133}" presName="vert1" presStyleCnt="0"/>
      <dgm:spPr/>
    </dgm:pt>
    <dgm:pt modelId="{F474CC8A-EE91-4686-85FC-51AC3A507408}" type="pres">
      <dgm:prSet presAssocID="{9BE3C658-F822-4143-9F49-711EB5DB3932}" presName="thickLine" presStyleLbl="alignNode1" presStyleIdx="1" presStyleCnt="5"/>
      <dgm:spPr/>
    </dgm:pt>
    <dgm:pt modelId="{790F496E-BEF5-423C-9D75-2A0BF948C4C3}" type="pres">
      <dgm:prSet presAssocID="{9BE3C658-F822-4143-9F49-711EB5DB3932}" presName="horz1" presStyleCnt="0"/>
      <dgm:spPr/>
    </dgm:pt>
    <dgm:pt modelId="{B569AC09-2CBE-449F-B3EF-379195E1F568}" type="pres">
      <dgm:prSet presAssocID="{9BE3C658-F822-4143-9F49-711EB5DB3932}" presName="tx1" presStyleLbl="revTx" presStyleIdx="1" presStyleCnt="5"/>
      <dgm:spPr/>
    </dgm:pt>
    <dgm:pt modelId="{37AF4D32-F99F-4516-B632-CC08540BE7BA}" type="pres">
      <dgm:prSet presAssocID="{9BE3C658-F822-4143-9F49-711EB5DB3932}" presName="vert1" presStyleCnt="0"/>
      <dgm:spPr/>
    </dgm:pt>
    <dgm:pt modelId="{82481160-2F47-49D3-9B9C-D4F3C8D2B89A}" type="pres">
      <dgm:prSet presAssocID="{CC7A2DE5-E761-4DA7-BCF0-1A783BCD8867}" presName="thickLine" presStyleLbl="alignNode1" presStyleIdx="2" presStyleCnt="5"/>
      <dgm:spPr/>
    </dgm:pt>
    <dgm:pt modelId="{D17280DE-CB2B-4F3D-AFE9-96C0C5668338}" type="pres">
      <dgm:prSet presAssocID="{CC7A2DE5-E761-4DA7-BCF0-1A783BCD8867}" presName="horz1" presStyleCnt="0"/>
      <dgm:spPr/>
    </dgm:pt>
    <dgm:pt modelId="{13CEEDAB-5829-4239-8C08-86337DC9618C}" type="pres">
      <dgm:prSet presAssocID="{CC7A2DE5-E761-4DA7-BCF0-1A783BCD8867}" presName="tx1" presStyleLbl="revTx" presStyleIdx="2" presStyleCnt="5"/>
      <dgm:spPr/>
    </dgm:pt>
    <dgm:pt modelId="{083A1B6A-618E-46E7-896D-4B889DB36E4D}" type="pres">
      <dgm:prSet presAssocID="{CC7A2DE5-E761-4DA7-BCF0-1A783BCD8867}" presName="vert1" presStyleCnt="0"/>
      <dgm:spPr/>
    </dgm:pt>
    <dgm:pt modelId="{7B55ED2D-E168-40AB-8801-3054A45577C9}" type="pres">
      <dgm:prSet presAssocID="{5C632E74-5B32-4491-8AFE-B7FB0C44411D}" presName="thickLine" presStyleLbl="alignNode1" presStyleIdx="3" presStyleCnt="5"/>
      <dgm:spPr/>
    </dgm:pt>
    <dgm:pt modelId="{28B9043C-BC89-4062-8680-40FFB2915DCF}" type="pres">
      <dgm:prSet presAssocID="{5C632E74-5B32-4491-8AFE-B7FB0C44411D}" presName="horz1" presStyleCnt="0"/>
      <dgm:spPr/>
    </dgm:pt>
    <dgm:pt modelId="{C6A48D00-393C-43E1-B0DE-9BA65C0F80CF}" type="pres">
      <dgm:prSet presAssocID="{5C632E74-5B32-4491-8AFE-B7FB0C44411D}" presName="tx1" presStyleLbl="revTx" presStyleIdx="3" presStyleCnt="5"/>
      <dgm:spPr/>
    </dgm:pt>
    <dgm:pt modelId="{FDC65695-5DA9-4F0A-87E7-9468B6FAB399}" type="pres">
      <dgm:prSet presAssocID="{5C632E74-5B32-4491-8AFE-B7FB0C44411D}" presName="vert1" presStyleCnt="0"/>
      <dgm:spPr/>
    </dgm:pt>
    <dgm:pt modelId="{FA98DB43-FE65-40FB-B130-E905EA812842}" type="pres">
      <dgm:prSet presAssocID="{073F6465-7EB5-4CDC-B200-2B6FF6DBCC9F}" presName="thickLine" presStyleLbl="alignNode1" presStyleIdx="4" presStyleCnt="5"/>
      <dgm:spPr/>
    </dgm:pt>
    <dgm:pt modelId="{12967E3D-E3B4-410A-89BF-363056151CB6}" type="pres">
      <dgm:prSet presAssocID="{073F6465-7EB5-4CDC-B200-2B6FF6DBCC9F}" presName="horz1" presStyleCnt="0"/>
      <dgm:spPr/>
    </dgm:pt>
    <dgm:pt modelId="{EED46656-8571-4F76-9C37-03D671347C48}" type="pres">
      <dgm:prSet presAssocID="{073F6465-7EB5-4CDC-B200-2B6FF6DBCC9F}" presName="tx1" presStyleLbl="revTx" presStyleIdx="4" presStyleCnt="5"/>
      <dgm:spPr/>
    </dgm:pt>
    <dgm:pt modelId="{F81CC87D-915C-4268-9D13-F693D7B3932A}" type="pres">
      <dgm:prSet presAssocID="{073F6465-7EB5-4CDC-B200-2B6FF6DBCC9F}" presName="vert1" presStyleCnt="0"/>
      <dgm:spPr/>
    </dgm:pt>
  </dgm:ptLst>
  <dgm:cxnLst>
    <dgm:cxn modelId="{EAFA6922-7FD3-42D4-83F2-8901071AA681}" type="presOf" srcId="{5C632E74-5B32-4491-8AFE-B7FB0C44411D}" destId="{C6A48D00-393C-43E1-B0DE-9BA65C0F80CF}" srcOrd="0" destOrd="0" presId="urn:microsoft.com/office/officeart/2008/layout/LinedList"/>
    <dgm:cxn modelId="{B4AA3632-E367-44BF-85A3-9B79C8B92CF8}" type="presOf" srcId="{073F6465-7EB5-4CDC-B200-2B6FF6DBCC9F}" destId="{EED46656-8571-4F76-9C37-03D671347C48}" srcOrd="0" destOrd="0" presId="urn:microsoft.com/office/officeart/2008/layout/LinedList"/>
    <dgm:cxn modelId="{187ACD4F-2FE4-4BF0-91C6-1976C4BD4BCB}" type="presOf" srcId="{F3ABA160-60D8-4807-85FF-46B6C02B4133}" destId="{27977625-5176-4A31-84B2-C8835F75234A}" srcOrd="0" destOrd="0" presId="urn:microsoft.com/office/officeart/2008/layout/LinedList"/>
    <dgm:cxn modelId="{4F3F2573-355B-46AB-9E21-49413CBF60BE}" srcId="{42529901-458B-48DB-B120-51706F35B663}" destId="{F3ABA160-60D8-4807-85FF-46B6C02B4133}" srcOrd="0" destOrd="0" parTransId="{25737755-3702-4198-9CA1-AA463B2A5FDE}" sibTransId="{531632D7-859F-4DB2-A271-BEFD7B36968F}"/>
    <dgm:cxn modelId="{3293CF8D-174D-44C1-AE94-35688D9A929C}" srcId="{42529901-458B-48DB-B120-51706F35B663}" destId="{5C632E74-5B32-4491-8AFE-B7FB0C44411D}" srcOrd="3" destOrd="0" parTransId="{F0FC75BF-48F8-43F2-B9F4-758058D292F9}" sibTransId="{2EC1E730-5A78-4C6A-8F66-E6A68FC316E2}"/>
    <dgm:cxn modelId="{06C25394-308F-4C8F-B531-BD0F8AD24A5F}" srcId="{42529901-458B-48DB-B120-51706F35B663}" destId="{073F6465-7EB5-4CDC-B200-2B6FF6DBCC9F}" srcOrd="4" destOrd="0" parTransId="{6CF40112-9122-4036-9D20-C9399C667972}" sibTransId="{0C3E5ECA-5962-40EC-8274-0A006D5FFBF8}"/>
    <dgm:cxn modelId="{CFC1D8A8-012F-435A-9D28-F61E328173AE}" type="presOf" srcId="{42529901-458B-48DB-B120-51706F35B663}" destId="{59928107-A4B4-400D-8BFE-343BFC5A1A20}" srcOrd="0" destOrd="0" presId="urn:microsoft.com/office/officeart/2008/layout/LinedList"/>
    <dgm:cxn modelId="{505F5AB4-1C75-4B8E-A85F-64A91A8005F9}" srcId="{42529901-458B-48DB-B120-51706F35B663}" destId="{9BE3C658-F822-4143-9F49-711EB5DB3932}" srcOrd="1" destOrd="0" parTransId="{930E8252-DAB9-43B4-9572-6DFE46F34A1C}" sibTransId="{7CC11473-D1AE-488F-B21B-B4A14476DAFC}"/>
    <dgm:cxn modelId="{E246FDDF-27FA-4BD9-8065-64AB397921D0}" type="presOf" srcId="{9BE3C658-F822-4143-9F49-711EB5DB3932}" destId="{B569AC09-2CBE-449F-B3EF-379195E1F568}" srcOrd="0" destOrd="0" presId="urn:microsoft.com/office/officeart/2008/layout/LinedList"/>
    <dgm:cxn modelId="{9E7DABE3-3D46-4C29-814A-3217747AF06F}" srcId="{42529901-458B-48DB-B120-51706F35B663}" destId="{CC7A2DE5-E761-4DA7-BCF0-1A783BCD8867}" srcOrd="2" destOrd="0" parTransId="{835FF434-67C4-4B85-A442-01164BE79BA2}" sibTransId="{D0827BA5-DC08-4D33-8E13-6DB09FF53875}"/>
    <dgm:cxn modelId="{7D4A8FFB-082C-4452-A845-E44C4302BE35}" type="presOf" srcId="{CC7A2DE5-E761-4DA7-BCF0-1A783BCD8867}" destId="{13CEEDAB-5829-4239-8C08-86337DC9618C}" srcOrd="0" destOrd="0" presId="urn:microsoft.com/office/officeart/2008/layout/LinedList"/>
    <dgm:cxn modelId="{201C811A-07D1-4B9B-A42C-E31F9579761C}" type="presParOf" srcId="{59928107-A4B4-400D-8BFE-343BFC5A1A20}" destId="{B306766A-705E-404F-AC67-68F5B8239E97}" srcOrd="0" destOrd="0" presId="urn:microsoft.com/office/officeart/2008/layout/LinedList"/>
    <dgm:cxn modelId="{8FE06AAF-D6DC-497C-8BD3-57CEFA34AF39}" type="presParOf" srcId="{59928107-A4B4-400D-8BFE-343BFC5A1A20}" destId="{A8831564-B1E3-45B5-A897-7408E8A17660}" srcOrd="1" destOrd="0" presId="urn:microsoft.com/office/officeart/2008/layout/LinedList"/>
    <dgm:cxn modelId="{1482BDD2-53EE-4433-B529-7F665F251A67}" type="presParOf" srcId="{A8831564-B1E3-45B5-A897-7408E8A17660}" destId="{27977625-5176-4A31-84B2-C8835F75234A}" srcOrd="0" destOrd="0" presId="urn:microsoft.com/office/officeart/2008/layout/LinedList"/>
    <dgm:cxn modelId="{38D42F33-05C1-421A-82BB-1E91D573F73E}" type="presParOf" srcId="{A8831564-B1E3-45B5-A897-7408E8A17660}" destId="{4AF4B6DB-F69B-453B-AF6C-56E8B0129734}" srcOrd="1" destOrd="0" presId="urn:microsoft.com/office/officeart/2008/layout/LinedList"/>
    <dgm:cxn modelId="{28784998-002E-4D21-A3A7-2F5ABF434A93}" type="presParOf" srcId="{59928107-A4B4-400D-8BFE-343BFC5A1A20}" destId="{F474CC8A-EE91-4686-85FC-51AC3A507408}" srcOrd="2" destOrd="0" presId="urn:microsoft.com/office/officeart/2008/layout/LinedList"/>
    <dgm:cxn modelId="{60C1D9A5-BFFD-41EA-B98A-F06B8CC9FFA6}" type="presParOf" srcId="{59928107-A4B4-400D-8BFE-343BFC5A1A20}" destId="{790F496E-BEF5-423C-9D75-2A0BF948C4C3}" srcOrd="3" destOrd="0" presId="urn:microsoft.com/office/officeart/2008/layout/LinedList"/>
    <dgm:cxn modelId="{9C7F1D83-7425-47C3-96A4-2BCA67A0BEDB}" type="presParOf" srcId="{790F496E-BEF5-423C-9D75-2A0BF948C4C3}" destId="{B569AC09-2CBE-449F-B3EF-379195E1F568}" srcOrd="0" destOrd="0" presId="urn:microsoft.com/office/officeart/2008/layout/LinedList"/>
    <dgm:cxn modelId="{F2E57D42-CEB6-4D0B-808D-58B001DAA2F5}" type="presParOf" srcId="{790F496E-BEF5-423C-9D75-2A0BF948C4C3}" destId="{37AF4D32-F99F-4516-B632-CC08540BE7BA}" srcOrd="1" destOrd="0" presId="urn:microsoft.com/office/officeart/2008/layout/LinedList"/>
    <dgm:cxn modelId="{AF8D7308-2E38-42CB-B5CE-AB31F801A04D}" type="presParOf" srcId="{59928107-A4B4-400D-8BFE-343BFC5A1A20}" destId="{82481160-2F47-49D3-9B9C-D4F3C8D2B89A}" srcOrd="4" destOrd="0" presId="urn:microsoft.com/office/officeart/2008/layout/LinedList"/>
    <dgm:cxn modelId="{AB71B3A7-2D5B-40FC-863A-CD2EB777067B}" type="presParOf" srcId="{59928107-A4B4-400D-8BFE-343BFC5A1A20}" destId="{D17280DE-CB2B-4F3D-AFE9-96C0C5668338}" srcOrd="5" destOrd="0" presId="urn:microsoft.com/office/officeart/2008/layout/LinedList"/>
    <dgm:cxn modelId="{5484C3EC-8A56-4E94-B16F-E99262586C54}" type="presParOf" srcId="{D17280DE-CB2B-4F3D-AFE9-96C0C5668338}" destId="{13CEEDAB-5829-4239-8C08-86337DC9618C}" srcOrd="0" destOrd="0" presId="urn:microsoft.com/office/officeart/2008/layout/LinedList"/>
    <dgm:cxn modelId="{250A46AE-D36A-4B78-81CF-10C4958670E7}" type="presParOf" srcId="{D17280DE-CB2B-4F3D-AFE9-96C0C5668338}" destId="{083A1B6A-618E-46E7-896D-4B889DB36E4D}" srcOrd="1" destOrd="0" presId="urn:microsoft.com/office/officeart/2008/layout/LinedList"/>
    <dgm:cxn modelId="{0D0B9F76-1BC5-400D-8938-EB94ED3D06F7}" type="presParOf" srcId="{59928107-A4B4-400D-8BFE-343BFC5A1A20}" destId="{7B55ED2D-E168-40AB-8801-3054A45577C9}" srcOrd="6" destOrd="0" presId="urn:microsoft.com/office/officeart/2008/layout/LinedList"/>
    <dgm:cxn modelId="{B2820128-D5BB-486D-9A10-7BF564D6D447}" type="presParOf" srcId="{59928107-A4B4-400D-8BFE-343BFC5A1A20}" destId="{28B9043C-BC89-4062-8680-40FFB2915DCF}" srcOrd="7" destOrd="0" presId="urn:microsoft.com/office/officeart/2008/layout/LinedList"/>
    <dgm:cxn modelId="{E45E46FE-B216-49EF-8443-7D634666B234}" type="presParOf" srcId="{28B9043C-BC89-4062-8680-40FFB2915DCF}" destId="{C6A48D00-393C-43E1-B0DE-9BA65C0F80CF}" srcOrd="0" destOrd="0" presId="urn:microsoft.com/office/officeart/2008/layout/LinedList"/>
    <dgm:cxn modelId="{11D10CC9-70C9-4198-B30C-CA2EF0D5B901}" type="presParOf" srcId="{28B9043C-BC89-4062-8680-40FFB2915DCF}" destId="{FDC65695-5DA9-4F0A-87E7-9468B6FAB399}" srcOrd="1" destOrd="0" presId="urn:microsoft.com/office/officeart/2008/layout/LinedList"/>
    <dgm:cxn modelId="{D891222A-CC75-4281-9D22-C394B8682876}" type="presParOf" srcId="{59928107-A4B4-400D-8BFE-343BFC5A1A20}" destId="{FA98DB43-FE65-40FB-B130-E905EA812842}" srcOrd="8" destOrd="0" presId="urn:microsoft.com/office/officeart/2008/layout/LinedList"/>
    <dgm:cxn modelId="{9D798A44-0FC1-4C4A-9CD4-EFB9B9A2D386}" type="presParOf" srcId="{59928107-A4B4-400D-8BFE-343BFC5A1A20}" destId="{12967E3D-E3B4-410A-89BF-363056151CB6}" srcOrd="9" destOrd="0" presId="urn:microsoft.com/office/officeart/2008/layout/LinedList"/>
    <dgm:cxn modelId="{E4CBE070-162D-4CA8-8139-CC490EEAC727}" type="presParOf" srcId="{12967E3D-E3B4-410A-89BF-363056151CB6}" destId="{EED46656-8571-4F76-9C37-03D671347C48}" srcOrd="0" destOrd="0" presId="urn:microsoft.com/office/officeart/2008/layout/LinedList"/>
    <dgm:cxn modelId="{420383F2-B201-49CF-98DC-6CFCD122119E}" type="presParOf" srcId="{12967E3D-E3B4-410A-89BF-363056151CB6}" destId="{F81CC87D-915C-4268-9D13-F693D7B393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529901-458B-48DB-B120-51706F35B6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F3ABA160-60D8-4807-85FF-46B6C02B4133}">
      <dgm:prSet custT="1"/>
      <dgm:spPr/>
      <dgm:t>
        <a:bodyPr/>
        <a:lstStyle/>
        <a:p>
          <a:r>
            <a:rPr lang="en-IN" sz="1400">
              <a:latin typeface="Microsoft JhengHei" panose="020B0604030504040204" pitchFamily="34" charset="-120"/>
              <a:ea typeface="Microsoft JhengHei" panose="020B0604030504040204" pitchFamily="34" charset="-120"/>
            </a:rPr>
            <a:t>AI-Powered Virtual Assistants</a:t>
          </a:r>
        </a:p>
      </dgm:t>
    </dgm:pt>
    <dgm:pt modelId="{25737755-3702-4198-9CA1-AA463B2A5FDE}" type="par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31632D7-859F-4DB2-A271-BEFD7B36968F}" type="sib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9BE3C658-F822-4143-9F49-711EB5DB3932}">
      <dgm:prSet custT="1"/>
      <dgm:spPr/>
      <dgm:t>
        <a:bodyPr/>
        <a:lstStyle/>
        <a:p>
          <a:r>
            <a:rPr lang="en-IN" sz="1400">
              <a:latin typeface="Microsoft JhengHei" panose="020B0604030504040204" pitchFamily="34" charset="-120"/>
              <a:ea typeface="Microsoft JhengHei" panose="020B0604030504040204" pitchFamily="34" charset="-120"/>
            </a:rPr>
            <a:t>Autonomous Vehicles</a:t>
          </a:r>
        </a:p>
      </dgm:t>
    </dgm:pt>
    <dgm:pt modelId="{930E8252-DAB9-43B4-9572-6DFE46F34A1C}" type="par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7CC11473-D1AE-488F-B21B-B4A14476DAFC}" type="sib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CC7A2DE5-E761-4DA7-BCF0-1A783BCD8867}">
      <dgm:prSet custT="1"/>
      <dgm:spPr/>
      <dgm:t>
        <a:bodyPr/>
        <a:lstStyle/>
        <a:p>
          <a:r>
            <a:rPr lang="en-IN" sz="1400">
              <a:latin typeface="Microsoft JhengHei" panose="020B0604030504040204" pitchFamily="34" charset="-120"/>
              <a:ea typeface="Microsoft JhengHei" panose="020B0604030504040204" pitchFamily="34" charset="-120"/>
            </a:rPr>
            <a:t>Automated Content Moderation</a:t>
          </a:r>
        </a:p>
      </dgm:t>
    </dgm:pt>
    <dgm:pt modelId="{835FF434-67C4-4B85-A442-01164BE79BA2}" type="par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D0827BA5-DC08-4D33-8E13-6DB09FF53875}" type="sib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C632E74-5B32-4491-8AFE-B7FB0C44411D}">
      <dgm:prSet custT="1"/>
      <dgm:spPr/>
      <dgm:t>
        <a:bodyPr/>
        <a:lstStyle/>
        <a:p>
          <a:r>
            <a:rPr lang="en-IN" sz="1400">
              <a:latin typeface="Microsoft JhengHei" panose="020B0604030504040204" pitchFamily="34" charset="-120"/>
              <a:ea typeface="Microsoft JhengHei" panose="020B0604030504040204" pitchFamily="34" charset="-120"/>
            </a:rPr>
            <a:t>Financial Advisors</a:t>
          </a:r>
        </a:p>
      </dgm:t>
    </dgm:pt>
    <dgm:pt modelId="{F0FC75BF-48F8-43F2-B9F4-758058D292F9}" type="par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2EC1E730-5A78-4C6A-8F66-E6A68FC316E2}" type="sib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73F6465-7EB5-4CDC-B200-2B6FF6DBCC9F}">
      <dgm:prSet custT="1"/>
      <dgm:spPr/>
      <dgm:t>
        <a:bodyPr/>
        <a:lstStyle/>
        <a:p>
          <a:r>
            <a:rPr lang="en-IN" sz="1400">
              <a:latin typeface="Microsoft JhengHei" panose="020B0604030504040204" pitchFamily="34" charset="-120"/>
              <a:ea typeface="Microsoft JhengHei" panose="020B0604030504040204" pitchFamily="34" charset="-120"/>
            </a:rPr>
            <a:t>Supply Chain Optimization</a:t>
          </a:r>
        </a:p>
      </dgm:t>
    </dgm:pt>
    <dgm:pt modelId="{6CF40112-9122-4036-9D20-C9399C667972}" type="par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C3E5ECA-5962-40EC-8274-0A006D5FFBF8}" type="sib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9928107-A4B4-400D-8BFE-343BFC5A1A20}" type="pres">
      <dgm:prSet presAssocID="{42529901-458B-48DB-B120-51706F35B663}" presName="vert0" presStyleCnt="0">
        <dgm:presLayoutVars>
          <dgm:dir/>
          <dgm:animOne val="branch"/>
          <dgm:animLvl val="lvl"/>
        </dgm:presLayoutVars>
      </dgm:prSet>
      <dgm:spPr/>
    </dgm:pt>
    <dgm:pt modelId="{B306766A-705E-404F-AC67-68F5B8239E97}" type="pres">
      <dgm:prSet presAssocID="{F3ABA160-60D8-4807-85FF-46B6C02B4133}" presName="thickLine" presStyleLbl="alignNode1" presStyleIdx="0" presStyleCnt="5"/>
      <dgm:spPr/>
    </dgm:pt>
    <dgm:pt modelId="{A8831564-B1E3-45B5-A897-7408E8A17660}" type="pres">
      <dgm:prSet presAssocID="{F3ABA160-60D8-4807-85FF-46B6C02B4133}" presName="horz1" presStyleCnt="0"/>
      <dgm:spPr/>
    </dgm:pt>
    <dgm:pt modelId="{27977625-5176-4A31-84B2-C8835F75234A}" type="pres">
      <dgm:prSet presAssocID="{F3ABA160-60D8-4807-85FF-46B6C02B4133}" presName="tx1" presStyleLbl="revTx" presStyleIdx="0" presStyleCnt="5"/>
      <dgm:spPr/>
    </dgm:pt>
    <dgm:pt modelId="{4AF4B6DB-F69B-453B-AF6C-56E8B0129734}" type="pres">
      <dgm:prSet presAssocID="{F3ABA160-60D8-4807-85FF-46B6C02B4133}" presName="vert1" presStyleCnt="0"/>
      <dgm:spPr/>
    </dgm:pt>
    <dgm:pt modelId="{F474CC8A-EE91-4686-85FC-51AC3A507408}" type="pres">
      <dgm:prSet presAssocID="{9BE3C658-F822-4143-9F49-711EB5DB3932}" presName="thickLine" presStyleLbl="alignNode1" presStyleIdx="1" presStyleCnt="5"/>
      <dgm:spPr/>
    </dgm:pt>
    <dgm:pt modelId="{790F496E-BEF5-423C-9D75-2A0BF948C4C3}" type="pres">
      <dgm:prSet presAssocID="{9BE3C658-F822-4143-9F49-711EB5DB3932}" presName="horz1" presStyleCnt="0"/>
      <dgm:spPr/>
    </dgm:pt>
    <dgm:pt modelId="{B569AC09-2CBE-449F-B3EF-379195E1F568}" type="pres">
      <dgm:prSet presAssocID="{9BE3C658-F822-4143-9F49-711EB5DB3932}" presName="tx1" presStyleLbl="revTx" presStyleIdx="1" presStyleCnt="5"/>
      <dgm:spPr/>
    </dgm:pt>
    <dgm:pt modelId="{37AF4D32-F99F-4516-B632-CC08540BE7BA}" type="pres">
      <dgm:prSet presAssocID="{9BE3C658-F822-4143-9F49-711EB5DB3932}" presName="vert1" presStyleCnt="0"/>
      <dgm:spPr/>
    </dgm:pt>
    <dgm:pt modelId="{82481160-2F47-49D3-9B9C-D4F3C8D2B89A}" type="pres">
      <dgm:prSet presAssocID="{CC7A2DE5-E761-4DA7-BCF0-1A783BCD8867}" presName="thickLine" presStyleLbl="alignNode1" presStyleIdx="2" presStyleCnt="5"/>
      <dgm:spPr/>
    </dgm:pt>
    <dgm:pt modelId="{D17280DE-CB2B-4F3D-AFE9-96C0C5668338}" type="pres">
      <dgm:prSet presAssocID="{CC7A2DE5-E761-4DA7-BCF0-1A783BCD8867}" presName="horz1" presStyleCnt="0"/>
      <dgm:spPr/>
    </dgm:pt>
    <dgm:pt modelId="{13CEEDAB-5829-4239-8C08-86337DC9618C}" type="pres">
      <dgm:prSet presAssocID="{CC7A2DE5-E761-4DA7-BCF0-1A783BCD8867}" presName="tx1" presStyleLbl="revTx" presStyleIdx="2" presStyleCnt="5"/>
      <dgm:spPr/>
    </dgm:pt>
    <dgm:pt modelId="{083A1B6A-618E-46E7-896D-4B889DB36E4D}" type="pres">
      <dgm:prSet presAssocID="{CC7A2DE5-E761-4DA7-BCF0-1A783BCD8867}" presName="vert1" presStyleCnt="0"/>
      <dgm:spPr/>
    </dgm:pt>
    <dgm:pt modelId="{7B55ED2D-E168-40AB-8801-3054A45577C9}" type="pres">
      <dgm:prSet presAssocID="{5C632E74-5B32-4491-8AFE-B7FB0C44411D}" presName="thickLine" presStyleLbl="alignNode1" presStyleIdx="3" presStyleCnt="5"/>
      <dgm:spPr/>
    </dgm:pt>
    <dgm:pt modelId="{28B9043C-BC89-4062-8680-40FFB2915DCF}" type="pres">
      <dgm:prSet presAssocID="{5C632E74-5B32-4491-8AFE-B7FB0C44411D}" presName="horz1" presStyleCnt="0"/>
      <dgm:spPr/>
    </dgm:pt>
    <dgm:pt modelId="{C6A48D00-393C-43E1-B0DE-9BA65C0F80CF}" type="pres">
      <dgm:prSet presAssocID="{5C632E74-5B32-4491-8AFE-B7FB0C44411D}" presName="tx1" presStyleLbl="revTx" presStyleIdx="3" presStyleCnt="5"/>
      <dgm:spPr/>
    </dgm:pt>
    <dgm:pt modelId="{FDC65695-5DA9-4F0A-87E7-9468B6FAB399}" type="pres">
      <dgm:prSet presAssocID="{5C632E74-5B32-4491-8AFE-B7FB0C44411D}" presName="vert1" presStyleCnt="0"/>
      <dgm:spPr/>
    </dgm:pt>
    <dgm:pt modelId="{FA98DB43-FE65-40FB-B130-E905EA812842}" type="pres">
      <dgm:prSet presAssocID="{073F6465-7EB5-4CDC-B200-2B6FF6DBCC9F}" presName="thickLine" presStyleLbl="alignNode1" presStyleIdx="4" presStyleCnt="5"/>
      <dgm:spPr/>
    </dgm:pt>
    <dgm:pt modelId="{12967E3D-E3B4-410A-89BF-363056151CB6}" type="pres">
      <dgm:prSet presAssocID="{073F6465-7EB5-4CDC-B200-2B6FF6DBCC9F}" presName="horz1" presStyleCnt="0"/>
      <dgm:spPr/>
    </dgm:pt>
    <dgm:pt modelId="{EED46656-8571-4F76-9C37-03D671347C48}" type="pres">
      <dgm:prSet presAssocID="{073F6465-7EB5-4CDC-B200-2B6FF6DBCC9F}" presName="tx1" presStyleLbl="revTx" presStyleIdx="4" presStyleCnt="5"/>
      <dgm:spPr/>
    </dgm:pt>
    <dgm:pt modelId="{F81CC87D-915C-4268-9D13-F693D7B3932A}" type="pres">
      <dgm:prSet presAssocID="{073F6465-7EB5-4CDC-B200-2B6FF6DBCC9F}" presName="vert1" presStyleCnt="0"/>
      <dgm:spPr/>
    </dgm:pt>
  </dgm:ptLst>
  <dgm:cxnLst>
    <dgm:cxn modelId="{EAFA6922-7FD3-42D4-83F2-8901071AA681}" type="presOf" srcId="{5C632E74-5B32-4491-8AFE-B7FB0C44411D}" destId="{C6A48D00-393C-43E1-B0DE-9BA65C0F80CF}" srcOrd="0" destOrd="0" presId="urn:microsoft.com/office/officeart/2008/layout/LinedList"/>
    <dgm:cxn modelId="{B4AA3632-E367-44BF-85A3-9B79C8B92CF8}" type="presOf" srcId="{073F6465-7EB5-4CDC-B200-2B6FF6DBCC9F}" destId="{EED46656-8571-4F76-9C37-03D671347C48}" srcOrd="0" destOrd="0" presId="urn:microsoft.com/office/officeart/2008/layout/LinedList"/>
    <dgm:cxn modelId="{187ACD4F-2FE4-4BF0-91C6-1976C4BD4BCB}" type="presOf" srcId="{F3ABA160-60D8-4807-85FF-46B6C02B4133}" destId="{27977625-5176-4A31-84B2-C8835F75234A}" srcOrd="0" destOrd="0" presId="urn:microsoft.com/office/officeart/2008/layout/LinedList"/>
    <dgm:cxn modelId="{4F3F2573-355B-46AB-9E21-49413CBF60BE}" srcId="{42529901-458B-48DB-B120-51706F35B663}" destId="{F3ABA160-60D8-4807-85FF-46B6C02B4133}" srcOrd="0" destOrd="0" parTransId="{25737755-3702-4198-9CA1-AA463B2A5FDE}" sibTransId="{531632D7-859F-4DB2-A271-BEFD7B36968F}"/>
    <dgm:cxn modelId="{3293CF8D-174D-44C1-AE94-35688D9A929C}" srcId="{42529901-458B-48DB-B120-51706F35B663}" destId="{5C632E74-5B32-4491-8AFE-B7FB0C44411D}" srcOrd="3" destOrd="0" parTransId="{F0FC75BF-48F8-43F2-B9F4-758058D292F9}" sibTransId="{2EC1E730-5A78-4C6A-8F66-E6A68FC316E2}"/>
    <dgm:cxn modelId="{06C25394-308F-4C8F-B531-BD0F8AD24A5F}" srcId="{42529901-458B-48DB-B120-51706F35B663}" destId="{073F6465-7EB5-4CDC-B200-2B6FF6DBCC9F}" srcOrd="4" destOrd="0" parTransId="{6CF40112-9122-4036-9D20-C9399C667972}" sibTransId="{0C3E5ECA-5962-40EC-8274-0A006D5FFBF8}"/>
    <dgm:cxn modelId="{CFC1D8A8-012F-435A-9D28-F61E328173AE}" type="presOf" srcId="{42529901-458B-48DB-B120-51706F35B663}" destId="{59928107-A4B4-400D-8BFE-343BFC5A1A20}" srcOrd="0" destOrd="0" presId="urn:microsoft.com/office/officeart/2008/layout/LinedList"/>
    <dgm:cxn modelId="{505F5AB4-1C75-4B8E-A85F-64A91A8005F9}" srcId="{42529901-458B-48DB-B120-51706F35B663}" destId="{9BE3C658-F822-4143-9F49-711EB5DB3932}" srcOrd="1" destOrd="0" parTransId="{930E8252-DAB9-43B4-9572-6DFE46F34A1C}" sibTransId="{7CC11473-D1AE-488F-B21B-B4A14476DAFC}"/>
    <dgm:cxn modelId="{E246FDDF-27FA-4BD9-8065-64AB397921D0}" type="presOf" srcId="{9BE3C658-F822-4143-9F49-711EB5DB3932}" destId="{B569AC09-2CBE-449F-B3EF-379195E1F568}" srcOrd="0" destOrd="0" presId="urn:microsoft.com/office/officeart/2008/layout/LinedList"/>
    <dgm:cxn modelId="{9E7DABE3-3D46-4C29-814A-3217747AF06F}" srcId="{42529901-458B-48DB-B120-51706F35B663}" destId="{CC7A2DE5-E761-4DA7-BCF0-1A783BCD8867}" srcOrd="2" destOrd="0" parTransId="{835FF434-67C4-4B85-A442-01164BE79BA2}" sibTransId="{D0827BA5-DC08-4D33-8E13-6DB09FF53875}"/>
    <dgm:cxn modelId="{7D4A8FFB-082C-4452-A845-E44C4302BE35}" type="presOf" srcId="{CC7A2DE5-E761-4DA7-BCF0-1A783BCD8867}" destId="{13CEEDAB-5829-4239-8C08-86337DC9618C}" srcOrd="0" destOrd="0" presId="urn:microsoft.com/office/officeart/2008/layout/LinedList"/>
    <dgm:cxn modelId="{201C811A-07D1-4B9B-A42C-E31F9579761C}" type="presParOf" srcId="{59928107-A4B4-400D-8BFE-343BFC5A1A20}" destId="{B306766A-705E-404F-AC67-68F5B8239E97}" srcOrd="0" destOrd="0" presId="urn:microsoft.com/office/officeart/2008/layout/LinedList"/>
    <dgm:cxn modelId="{8FE06AAF-D6DC-497C-8BD3-57CEFA34AF39}" type="presParOf" srcId="{59928107-A4B4-400D-8BFE-343BFC5A1A20}" destId="{A8831564-B1E3-45B5-A897-7408E8A17660}" srcOrd="1" destOrd="0" presId="urn:microsoft.com/office/officeart/2008/layout/LinedList"/>
    <dgm:cxn modelId="{1482BDD2-53EE-4433-B529-7F665F251A67}" type="presParOf" srcId="{A8831564-B1E3-45B5-A897-7408E8A17660}" destId="{27977625-5176-4A31-84B2-C8835F75234A}" srcOrd="0" destOrd="0" presId="urn:microsoft.com/office/officeart/2008/layout/LinedList"/>
    <dgm:cxn modelId="{38D42F33-05C1-421A-82BB-1E91D573F73E}" type="presParOf" srcId="{A8831564-B1E3-45B5-A897-7408E8A17660}" destId="{4AF4B6DB-F69B-453B-AF6C-56E8B0129734}" srcOrd="1" destOrd="0" presId="urn:microsoft.com/office/officeart/2008/layout/LinedList"/>
    <dgm:cxn modelId="{28784998-002E-4D21-A3A7-2F5ABF434A93}" type="presParOf" srcId="{59928107-A4B4-400D-8BFE-343BFC5A1A20}" destId="{F474CC8A-EE91-4686-85FC-51AC3A507408}" srcOrd="2" destOrd="0" presId="urn:microsoft.com/office/officeart/2008/layout/LinedList"/>
    <dgm:cxn modelId="{60C1D9A5-BFFD-41EA-B98A-F06B8CC9FFA6}" type="presParOf" srcId="{59928107-A4B4-400D-8BFE-343BFC5A1A20}" destId="{790F496E-BEF5-423C-9D75-2A0BF948C4C3}" srcOrd="3" destOrd="0" presId="urn:microsoft.com/office/officeart/2008/layout/LinedList"/>
    <dgm:cxn modelId="{9C7F1D83-7425-47C3-96A4-2BCA67A0BEDB}" type="presParOf" srcId="{790F496E-BEF5-423C-9D75-2A0BF948C4C3}" destId="{B569AC09-2CBE-449F-B3EF-379195E1F568}" srcOrd="0" destOrd="0" presId="urn:microsoft.com/office/officeart/2008/layout/LinedList"/>
    <dgm:cxn modelId="{F2E57D42-CEB6-4D0B-808D-58B001DAA2F5}" type="presParOf" srcId="{790F496E-BEF5-423C-9D75-2A0BF948C4C3}" destId="{37AF4D32-F99F-4516-B632-CC08540BE7BA}" srcOrd="1" destOrd="0" presId="urn:microsoft.com/office/officeart/2008/layout/LinedList"/>
    <dgm:cxn modelId="{AF8D7308-2E38-42CB-B5CE-AB31F801A04D}" type="presParOf" srcId="{59928107-A4B4-400D-8BFE-343BFC5A1A20}" destId="{82481160-2F47-49D3-9B9C-D4F3C8D2B89A}" srcOrd="4" destOrd="0" presId="urn:microsoft.com/office/officeart/2008/layout/LinedList"/>
    <dgm:cxn modelId="{AB71B3A7-2D5B-40FC-863A-CD2EB777067B}" type="presParOf" srcId="{59928107-A4B4-400D-8BFE-343BFC5A1A20}" destId="{D17280DE-CB2B-4F3D-AFE9-96C0C5668338}" srcOrd="5" destOrd="0" presId="urn:microsoft.com/office/officeart/2008/layout/LinedList"/>
    <dgm:cxn modelId="{5484C3EC-8A56-4E94-B16F-E99262586C54}" type="presParOf" srcId="{D17280DE-CB2B-4F3D-AFE9-96C0C5668338}" destId="{13CEEDAB-5829-4239-8C08-86337DC9618C}" srcOrd="0" destOrd="0" presId="urn:microsoft.com/office/officeart/2008/layout/LinedList"/>
    <dgm:cxn modelId="{250A46AE-D36A-4B78-81CF-10C4958670E7}" type="presParOf" srcId="{D17280DE-CB2B-4F3D-AFE9-96C0C5668338}" destId="{083A1B6A-618E-46E7-896D-4B889DB36E4D}" srcOrd="1" destOrd="0" presId="urn:microsoft.com/office/officeart/2008/layout/LinedList"/>
    <dgm:cxn modelId="{0D0B9F76-1BC5-400D-8938-EB94ED3D06F7}" type="presParOf" srcId="{59928107-A4B4-400D-8BFE-343BFC5A1A20}" destId="{7B55ED2D-E168-40AB-8801-3054A45577C9}" srcOrd="6" destOrd="0" presId="urn:microsoft.com/office/officeart/2008/layout/LinedList"/>
    <dgm:cxn modelId="{B2820128-D5BB-486D-9A10-7BF564D6D447}" type="presParOf" srcId="{59928107-A4B4-400D-8BFE-343BFC5A1A20}" destId="{28B9043C-BC89-4062-8680-40FFB2915DCF}" srcOrd="7" destOrd="0" presId="urn:microsoft.com/office/officeart/2008/layout/LinedList"/>
    <dgm:cxn modelId="{E45E46FE-B216-49EF-8443-7D634666B234}" type="presParOf" srcId="{28B9043C-BC89-4062-8680-40FFB2915DCF}" destId="{C6A48D00-393C-43E1-B0DE-9BA65C0F80CF}" srcOrd="0" destOrd="0" presId="urn:microsoft.com/office/officeart/2008/layout/LinedList"/>
    <dgm:cxn modelId="{11D10CC9-70C9-4198-B30C-CA2EF0D5B901}" type="presParOf" srcId="{28B9043C-BC89-4062-8680-40FFB2915DCF}" destId="{FDC65695-5DA9-4F0A-87E7-9468B6FAB399}" srcOrd="1" destOrd="0" presId="urn:microsoft.com/office/officeart/2008/layout/LinedList"/>
    <dgm:cxn modelId="{D891222A-CC75-4281-9D22-C394B8682876}" type="presParOf" srcId="{59928107-A4B4-400D-8BFE-343BFC5A1A20}" destId="{FA98DB43-FE65-40FB-B130-E905EA812842}" srcOrd="8" destOrd="0" presId="urn:microsoft.com/office/officeart/2008/layout/LinedList"/>
    <dgm:cxn modelId="{9D798A44-0FC1-4C4A-9CD4-EFB9B9A2D386}" type="presParOf" srcId="{59928107-A4B4-400D-8BFE-343BFC5A1A20}" destId="{12967E3D-E3B4-410A-89BF-363056151CB6}" srcOrd="9" destOrd="0" presId="urn:microsoft.com/office/officeart/2008/layout/LinedList"/>
    <dgm:cxn modelId="{E4CBE070-162D-4CA8-8139-CC490EEAC727}" type="presParOf" srcId="{12967E3D-E3B4-410A-89BF-363056151CB6}" destId="{EED46656-8571-4F76-9C37-03D671347C48}" srcOrd="0" destOrd="0" presId="urn:microsoft.com/office/officeart/2008/layout/LinedList"/>
    <dgm:cxn modelId="{420383F2-B201-49CF-98DC-6CFCD122119E}" type="presParOf" srcId="{12967E3D-E3B4-410A-89BF-363056151CB6}" destId="{F81CC87D-915C-4268-9D13-F693D7B393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529901-458B-48DB-B120-51706F35B6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F3ABA160-60D8-4807-85FF-46B6C02B4133}">
      <dgm:prSet custT="1"/>
      <dgm:spPr/>
      <dgm:t>
        <a:bodyPr/>
        <a:lstStyle/>
        <a:p>
          <a:r>
            <a:rPr lang="en-US" sz="1400">
              <a:latin typeface="Microsoft JhengHei" panose="020B0604030504040204" pitchFamily="34" charset="-120"/>
              <a:ea typeface="Microsoft JhengHei" panose="020B0604030504040204" pitchFamily="34" charset="-120"/>
            </a:rPr>
            <a:t>Customer Support with Knowledge Base</a:t>
          </a:r>
          <a:endParaRPr lang="en-IN" sz="1400">
            <a:latin typeface="Microsoft JhengHei" panose="020B0604030504040204" pitchFamily="34" charset="-120"/>
            <a:ea typeface="Microsoft JhengHei" panose="020B0604030504040204" pitchFamily="34" charset="-120"/>
          </a:endParaRPr>
        </a:p>
      </dgm:t>
    </dgm:pt>
    <dgm:pt modelId="{25737755-3702-4198-9CA1-AA463B2A5FDE}" type="par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31632D7-859F-4DB2-A271-BEFD7B36968F}" type="sib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9BE3C658-F822-4143-9F49-711EB5DB3932}">
      <dgm:prSet custT="1"/>
      <dgm:spPr/>
      <dgm:t>
        <a:bodyPr/>
        <a:lstStyle/>
        <a:p>
          <a:r>
            <a:rPr lang="en-IN" sz="1400">
              <a:latin typeface="Microsoft JhengHei" panose="020B0604030504040204" pitchFamily="34" charset="-120"/>
              <a:ea typeface="Microsoft JhengHei" panose="020B0604030504040204" pitchFamily="34" charset="-120"/>
            </a:rPr>
            <a:t>Research Paper Generation</a:t>
          </a:r>
        </a:p>
      </dgm:t>
    </dgm:pt>
    <dgm:pt modelId="{930E8252-DAB9-43B4-9572-6DFE46F34A1C}" type="par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7CC11473-D1AE-488F-B21B-B4A14476DAFC}" type="sib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CC7A2DE5-E761-4DA7-BCF0-1A783BCD8867}">
      <dgm:prSet custT="1"/>
      <dgm:spPr/>
      <dgm:t>
        <a:bodyPr/>
        <a:lstStyle/>
        <a:p>
          <a:r>
            <a:rPr lang="en-IN" sz="1400">
              <a:latin typeface="Microsoft JhengHei" panose="020B0604030504040204" pitchFamily="34" charset="-120"/>
              <a:ea typeface="Microsoft JhengHei" panose="020B0604030504040204" pitchFamily="34" charset="-120"/>
            </a:rPr>
            <a:t>Legal Document Review</a:t>
          </a:r>
        </a:p>
      </dgm:t>
    </dgm:pt>
    <dgm:pt modelId="{835FF434-67C4-4B85-A442-01164BE79BA2}" type="par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D0827BA5-DC08-4D33-8E13-6DB09FF53875}" type="sib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C632E74-5B32-4491-8AFE-B7FB0C44411D}">
      <dgm:prSet custT="1"/>
      <dgm:spPr/>
      <dgm:t>
        <a:bodyPr/>
        <a:lstStyle/>
        <a:p>
          <a:r>
            <a:rPr lang="en-IN" sz="1400">
              <a:latin typeface="Microsoft JhengHei" panose="020B0604030504040204" pitchFamily="34" charset="-120"/>
              <a:ea typeface="Microsoft JhengHei" panose="020B0604030504040204" pitchFamily="34" charset="-120"/>
            </a:rPr>
            <a:t>Personalized Learning Systems</a:t>
          </a:r>
        </a:p>
      </dgm:t>
    </dgm:pt>
    <dgm:pt modelId="{F0FC75BF-48F8-43F2-B9F4-758058D292F9}" type="par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2EC1E730-5A78-4C6A-8F66-E6A68FC316E2}" type="sib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73F6465-7EB5-4CDC-B200-2B6FF6DBCC9F}">
      <dgm:prSet custT="1"/>
      <dgm:spPr/>
      <dgm:t>
        <a:bodyPr/>
        <a:lstStyle/>
        <a:p>
          <a:r>
            <a:rPr lang="en-IN" sz="1400">
              <a:latin typeface="Microsoft JhengHei" panose="020B0604030504040204" pitchFamily="34" charset="-120"/>
              <a:ea typeface="Microsoft JhengHei" panose="020B0604030504040204" pitchFamily="34" charset="-120"/>
            </a:rPr>
            <a:t>Technical Documentation Assistance</a:t>
          </a:r>
        </a:p>
      </dgm:t>
    </dgm:pt>
    <dgm:pt modelId="{6CF40112-9122-4036-9D20-C9399C667972}" type="par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C3E5ECA-5962-40EC-8274-0A006D5FFBF8}" type="sib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9928107-A4B4-400D-8BFE-343BFC5A1A20}" type="pres">
      <dgm:prSet presAssocID="{42529901-458B-48DB-B120-51706F35B663}" presName="vert0" presStyleCnt="0">
        <dgm:presLayoutVars>
          <dgm:dir/>
          <dgm:animOne val="branch"/>
          <dgm:animLvl val="lvl"/>
        </dgm:presLayoutVars>
      </dgm:prSet>
      <dgm:spPr/>
    </dgm:pt>
    <dgm:pt modelId="{B306766A-705E-404F-AC67-68F5B8239E97}" type="pres">
      <dgm:prSet presAssocID="{F3ABA160-60D8-4807-85FF-46B6C02B4133}" presName="thickLine" presStyleLbl="alignNode1" presStyleIdx="0" presStyleCnt="5"/>
      <dgm:spPr/>
    </dgm:pt>
    <dgm:pt modelId="{A8831564-B1E3-45B5-A897-7408E8A17660}" type="pres">
      <dgm:prSet presAssocID="{F3ABA160-60D8-4807-85FF-46B6C02B4133}" presName="horz1" presStyleCnt="0"/>
      <dgm:spPr/>
    </dgm:pt>
    <dgm:pt modelId="{27977625-5176-4A31-84B2-C8835F75234A}" type="pres">
      <dgm:prSet presAssocID="{F3ABA160-60D8-4807-85FF-46B6C02B4133}" presName="tx1" presStyleLbl="revTx" presStyleIdx="0" presStyleCnt="5"/>
      <dgm:spPr/>
    </dgm:pt>
    <dgm:pt modelId="{4AF4B6DB-F69B-453B-AF6C-56E8B0129734}" type="pres">
      <dgm:prSet presAssocID="{F3ABA160-60D8-4807-85FF-46B6C02B4133}" presName="vert1" presStyleCnt="0"/>
      <dgm:spPr/>
    </dgm:pt>
    <dgm:pt modelId="{F474CC8A-EE91-4686-85FC-51AC3A507408}" type="pres">
      <dgm:prSet presAssocID="{9BE3C658-F822-4143-9F49-711EB5DB3932}" presName="thickLine" presStyleLbl="alignNode1" presStyleIdx="1" presStyleCnt="5"/>
      <dgm:spPr/>
    </dgm:pt>
    <dgm:pt modelId="{790F496E-BEF5-423C-9D75-2A0BF948C4C3}" type="pres">
      <dgm:prSet presAssocID="{9BE3C658-F822-4143-9F49-711EB5DB3932}" presName="horz1" presStyleCnt="0"/>
      <dgm:spPr/>
    </dgm:pt>
    <dgm:pt modelId="{B569AC09-2CBE-449F-B3EF-379195E1F568}" type="pres">
      <dgm:prSet presAssocID="{9BE3C658-F822-4143-9F49-711EB5DB3932}" presName="tx1" presStyleLbl="revTx" presStyleIdx="1" presStyleCnt="5"/>
      <dgm:spPr/>
    </dgm:pt>
    <dgm:pt modelId="{37AF4D32-F99F-4516-B632-CC08540BE7BA}" type="pres">
      <dgm:prSet presAssocID="{9BE3C658-F822-4143-9F49-711EB5DB3932}" presName="vert1" presStyleCnt="0"/>
      <dgm:spPr/>
    </dgm:pt>
    <dgm:pt modelId="{82481160-2F47-49D3-9B9C-D4F3C8D2B89A}" type="pres">
      <dgm:prSet presAssocID="{CC7A2DE5-E761-4DA7-BCF0-1A783BCD8867}" presName="thickLine" presStyleLbl="alignNode1" presStyleIdx="2" presStyleCnt="5"/>
      <dgm:spPr/>
    </dgm:pt>
    <dgm:pt modelId="{D17280DE-CB2B-4F3D-AFE9-96C0C5668338}" type="pres">
      <dgm:prSet presAssocID="{CC7A2DE5-E761-4DA7-BCF0-1A783BCD8867}" presName="horz1" presStyleCnt="0"/>
      <dgm:spPr/>
    </dgm:pt>
    <dgm:pt modelId="{13CEEDAB-5829-4239-8C08-86337DC9618C}" type="pres">
      <dgm:prSet presAssocID="{CC7A2DE5-E761-4DA7-BCF0-1A783BCD8867}" presName="tx1" presStyleLbl="revTx" presStyleIdx="2" presStyleCnt="5"/>
      <dgm:spPr/>
    </dgm:pt>
    <dgm:pt modelId="{083A1B6A-618E-46E7-896D-4B889DB36E4D}" type="pres">
      <dgm:prSet presAssocID="{CC7A2DE5-E761-4DA7-BCF0-1A783BCD8867}" presName="vert1" presStyleCnt="0"/>
      <dgm:spPr/>
    </dgm:pt>
    <dgm:pt modelId="{7B55ED2D-E168-40AB-8801-3054A45577C9}" type="pres">
      <dgm:prSet presAssocID="{5C632E74-5B32-4491-8AFE-B7FB0C44411D}" presName="thickLine" presStyleLbl="alignNode1" presStyleIdx="3" presStyleCnt="5"/>
      <dgm:spPr/>
    </dgm:pt>
    <dgm:pt modelId="{28B9043C-BC89-4062-8680-40FFB2915DCF}" type="pres">
      <dgm:prSet presAssocID="{5C632E74-5B32-4491-8AFE-B7FB0C44411D}" presName="horz1" presStyleCnt="0"/>
      <dgm:spPr/>
    </dgm:pt>
    <dgm:pt modelId="{C6A48D00-393C-43E1-B0DE-9BA65C0F80CF}" type="pres">
      <dgm:prSet presAssocID="{5C632E74-5B32-4491-8AFE-B7FB0C44411D}" presName="tx1" presStyleLbl="revTx" presStyleIdx="3" presStyleCnt="5"/>
      <dgm:spPr/>
    </dgm:pt>
    <dgm:pt modelId="{FDC65695-5DA9-4F0A-87E7-9468B6FAB399}" type="pres">
      <dgm:prSet presAssocID="{5C632E74-5B32-4491-8AFE-B7FB0C44411D}" presName="vert1" presStyleCnt="0"/>
      <dgm:spPr/>
    </dgm:pt>
    <dgm:pt modelId="{FA98DB43-FE65-40FB-B130-E905EA812842}" type="pres">
      <dgm:prSet presAssocID="{073F6465-7EB5-4CDC-B200-2B6FF6DBCC9F}" presName="thickLine" presStyleLbl="alignNode1" presStyleIdx="4" presStyleCnt="5"/>
      <dgm:spPr/>
    </dgm:pt>
    <dgm:pt modelId="{12967E3D-E3B4-410A-89BF-363056151CB6}" type="pres">
      <dgm:prSet presAssocID="{073F6465-7EB5-4CDC-B200-2B6FF6DBCC9F}" presName="horz1" presStyleCnt="0"/>
      <dgm:spPr/>
    </dgm:pt>
    <dgm:pt modelId="{EED46656-8571-4F76-9C37-03D671347C48}" type="pres">
      <dgm:prSet presAssocID="{073F6465-7EB5-4CDC-B200-2B6FF6DBCC9F}" presName="tx1" presStyleLbl="revTx" presStyleIdx="4" presStyleCnt="5"/>
      <dgm:spPr/>
    </dgm:pt>
    <dgm:pt modelId="{F81CC87D-915C-4268-9D13-F693D7B3932A}" type="pres">
      <dgm:prSet presAssocID="{073F6465-7EB5-4CDC-B200-2B6FF6DBCC9F}" presName="vert1" presStyleCnt="0"/>
      <dgm:spPr/>
    </dgm:pt>
  </dgm:ptLst>
  <dgm:cxnLst>
    <dgm:cxn modelId="{EAFA6922-7FD3-42D4-83F2-8901071AA681}" type="presOf" srcId="{5C632E74-5B32-4491-8AFE-B7FB0C44411D}" destId="{C6A48D00-393C-43E1-B0DE-9BA65C0F80CF}" srcOrd="0" destOrd="0" presId="urn:microsoft.com/office/officeart/2008/layout/LinedList"/>
    <dgm:cxn modelId="{B4AA3632-E367-44BF-85A3-9B79C8B92CF8}" type="presOf" srcId="{073F6465-7EB5-4CDC-B200-2B6FF6DBCC9F}" destId="{EED46656-8571-4F76-9C37-03D671347C48}" srcOrd="0" destOrd="0" presId="urn:microsoft.com/office/officeart/2008/layout/LinedList"/>
    <dgm:cxn modelId="{187ACD4F-2FE4-4BF0-91C6-1976C4BD4BCB}" type="presOf" srcId="{F3ABA160-60D8-4807-85FF-46B6C02B4133}" destId="{27977625-5176-4A31-84B2-C8835F75234A}" srcOrd="0" destOrd="0" presId="urn:microsoft.com/office/officeart/2008/layout/LinedList"/>
    <dgm:cxn modelId="{4F3F2573-355B-46AB-9E21-49413CBF60BE}" srcId="{42529901-458B-48DB-B120-51706F35B663}" destId="{F3ABA160-60D8-4807-85FF-46B6C02B4133}" srcOrd="0" destOrd="0" parTransId="{25737755-3702-4198-9CA1-AA463B2A5FDE}" sibTransId="{531632D7-859F-4DB2-A271-BEFD7B36968F}"/>
    <dgm:cxn modelId="{3293CF8D-174D-44C1-AE94-35688D9A929C}" srcId="{42529901-458B-48DB-B120-51706F35B663}" destId="{5C632E74-5B32-4491-8AFE-B7FB0C44411D}" srcOrd="3" destOrd="0" parTransId="{F0FC75BF-48F8-43F2-B9F4-758058D292F9}" sibTransId="{2EC1E730-5A78-4C6A-8F66-E6A68FC316E2}"/>
    <dgm:cxn modelId="{06C25394-308F-4C8F-B531-BD0F8AD24A5F}" srcId="{42529901-458B-48DB-B120-51706F35B663}" destId="{073F6465-7EB5-4CDC-B200-2B6FF6DBCC9F}" srcOrd="4" destOrd="0" parTransId="{6CF40112-9122-4036-9D20-C9399C667972}" sibTransId="{0C3E5ECA-5962-40EC-8274-0A006D5FFBF8}"/>
    <dgm:cxn modelId="{CFC1D8A8-012F-435A-9D28-F61E328173AE}" type="presOf" srcId="{42529901-458B-48DB-B120-51706F35B663}" destId="{59928107-A4B4-400D-8BFE-343BFC5A1A20}" srcOrd="0" destOrd="0" presId="urn:microsoft.com/office/officeart/2008/layout/LinedList"/>
    <dgm:cxn modelId="{505F5AB4-1C75-4B8E-A85F-64A91A8005F9}" srcId="{42529901-458B-48DB-B120-51706F35B663}" destId="{9BE3C658-F822-4143-9F49-711EB5DB3932}" srcOrd="1" destOrd="0" parTransId="{930E8252-DAB9-43B4-9572-6DFE46F34A1C}" sibTransId="{7CC11473-D1AE-488F-B21B-B4A14476DAFC}"/>
    <dgm:cxn modelId="{E246FDDF-27FA-4BD9-8065-64AB397921D0}" type="presOf" srcId="{9BE3C658-F822-4143-9F49-711EB5DB3932}" destId="{B569AC09-2CBE-449F-B3EF-379195E1F568}" srcOrd="0" destOrd="0" presId="urn:microsoft.com/office/officeart/2008/layout/LinedList"/>
    <dgm:cxn modelId="{9E7DABE3-3D46-4C29-814A-3217747AF06F}" srcId="{42529901-458B-48DB-B120-51706F35B663}" destId="{CC7A2DE5-E761-4DA7-BCF0-1A783BCD8867}" srcOrd="2" destOrd="0" parTransId="{835FF434-67C4-4B85-A442-01164BE79BA2}" sibTransId="{D0827BA5-DC08-4D33-8E13-6DB09FF53875}"/>
    <dgm:cxn modelId="{7D4A8FFB-082C-4452-A845-E44C4302BE35}" type="presOf" srcId="{CC7A2DE5-E761-4DA7-BCF0-1A783BCD8867}" destId="{13CEEDAB-5829-4239-8C08-86337DC9618C}" srcOrd="0" destOrd="0" presId="urn:microsoft.com/office/officeart/2008/layout/LinedList"/>
    <dgm:cxn modelId="{201C811A-07D1-4B9B-A42C-E31F9579761C}" type="presParOf" srcId="{59928107-A4B4-400D-8BFE-343BFC5A1A20}" destId="{B306766A-705E-404F-AC67-68F5B8239E97}" srcOrd="0" destOrd="0" presId="urn:microsoft.com/office/officeart/2008/layout/LinedList"/>
    <dgm:cxn modelId="{8FE06AAF-D6DC-497C-8BD3-57CEFA34AF39}" type="presParOf" srcId="{59928107-A4B4-400D-8BFE-343BFC5A1A20}" destId="{A8831564-B1E3-45B5-A897-7408E8A17660}" srcOrd="1" destOrd="0" presId="urn:microsoft.com/office/officeart/2008/layout/LinedList"/>
    <dgm:cxn modelId="{1482BDD2-53EE-4433-B529-7F665F251A67}" type="presParOf" srcId="{A8831564-B1E3-45B5-A897-7408E8A17660}" destId="{27977625-5176-4A31-84B2-C8835F75234A}" srcOrd="0" destOrd="0" presId="urn:microsoft.com/office/officeart/2008/layout/LinedList"/>
    <dgm:cxn modelId="{38D42F33-05C1-421A-82BB-1E91D573F73E}" type="presParOf" srcId="{A8831564-B1E3-45B5-A897-7408E8A17660}" destId="{4AF4B6DB-F69B-453B-AF6C-56E8B0129734}" srcOrd="1" destOrd="0" presId="urn:microsoft.com/office/officeart/2008/layout/LinedList"/>
    <dgm:cxn modelId="{28784998-002E-4D21-A3A7-2F5ABF434A93}" type="presParOf" srcId="{59928107-A4B4-400D-8BFE-343BFC5A1A20}" destId="{F474CC8A-EE91-4686-85FC-51AC3A507408}" srcOrd="2" destOrd="0" presId="urn:microsoft.com/office/officeart/2008/layout/LinedList"/>
    <dgm:cxn modelId="{60C1D9A5-BFFD-41EA-B98A-F06B8CC9FFA6}" type="presParOf" srcId="{59928107-A4B4-400D-8BFE-343BFC5A1A20}" destId="{790F496E-BEF5-423C-9D75-2A0BF948C4C3}" srcOrd="3" destOrd="0" presId="urn:microsoft.com/office/officeart/2008/layout/LinedList"/>
    <dgm:cxn modelId="{9C7F1D83-7425-47C3-96A4-2BCA67A0BEDB}" type="presParOf" srcId="{790F496E-BEF5-423C-9D75-2A0BF948C4C3}" destId="{B569AC09-2CBE-449F-B3EF-379195E1F568}" srcOrd="0" destOrd="0" presId="urn:microsoft.com/office/officeart/2008/layout/LinedList"/>
    <dgm:cxn modelId="{F2E57D42-CEB6-4D0B-808D-58B001DAA2F5}" type="presParOf" srcId="{790F496E-BEF5-423C-9D75-2A0BF948C4C3}" destId="{37AF4D32-F99F-4516-B632-CC08540BE7BA}" srcOrd="1" destOrd="0" presId="urn:microsoft.com/office/officeart/2008/layout/LinedList"/>
    <dgm:cxn modelId="{AF8D7308-2E38-42CB-B5CE-AB31F801A04D}" type="presParOf" srcId="{59928107-A4B4-400D-8BFE-343BFC5A1A20}" destId="{82481160-2F47-49D3-9B9C-D4F3C8D2B89A}" srcOrd="4" destOrd="0" presId="urn:microsoft.com/office/officeart/2008/layout/LinedList"/>
    <dgm:cxn modelId="{AB71B3A7-2D5B-40FC-863A-CD2EB777067B}" type="presParOf" srcId="{59928107-A4B4-400D-8BFE-343BFC5A1A20}" destId="{D17280DE-CB2B-4F3D-AFE9-96C0C5668338}" srcOrd="5" destOrd="0" presId="urn:microsoft.com/office/officeart/2008/layout/LinedList"/>
    <dgm:cxn modelId="{5484C3EC-8A56-4E94-B16F-E99262586C54}" type="presParOf" srcId="{D17280DE-CB2B-4F3D-AFE9-96C0C5668338}" destId="{13CEEDAB-5829-4239-8C08-86337DC9618C}" srcOrd="0" destOrd="0" presId="urn:microsoft.com/office/officeart/2008/layout/LinedList"/>
    <dgm:cxn modelId="{250A46AE-D36A-4B78-81CF-10C4958670E7}" type="presParOf" srcId="{D17280DE-CB2B-4F3D-AFE9-96C0C5668338}" destId="{083A1B6A-618E-46E7-896D-4B889DB36E4D}" srcOrd="1" destOrd="0" presId="urn:microsoft.com/office/officeart/2008/layout/LinedList"/>
    <dgm:cxn modelId="{0D0B9F76-1BC5-400D-8938-EB94ED3D06F7}" type="presParOf" srcId="{59928107-A4B4-400D-8BFE-343BFC5A1A20}" destId="{7B55ED2D-E168-40AB-8801-3054A45577C9}" srcOrd="6" destOrd="0" presId="urn:microsoft.com/office/officeart/2008/layout/LinedList"/>
    <dgm:cxn modelId="{B2820128-D5BB-486D-9A10-7BF564D6D447}" type="presParOf" srcId="{59928107-A4B4-400D-8BFE-343BFC5A1A20}" destId="{28B9043C-BC89-4062-8680-40FFB2915DCF}" srcOrd="7" destOrd="0" presId="urn:microsoft.com/office/officeart/2008/layout/LinedList"/>
    <dgm:cxn modelId="{E45E46FE-B216-49EF-8443-7D634666B234}" type="presParOf" srcId="{28B9043C-BC89-4062-8680-40FFB2915DCF}" destId="{C6A48D00-393C-43E1-B0DE-9BA65C0F80CF}" srcOrd="0" destOrd="0" presId="urn:microsoft.com/office/officeart/2008/layout/LinedList"/>
    <dgm:cxn modelId="{11D10CC9-70C9-4198-B30C-CA2EF0D5B901}" type="presParOf" srcId="{28B9043C-BC89-4062-8680-40FFB2915DCF}" destId="{FDC65695-5DA9-4F0A-87E7-9468B6FAB399}" srcOrd="1" destOrd="0" presId="urn:microsoft.com/office/officeart/2008/layout/LinedList"/>
    <dgm:cxn modelId="{D891222A-CC75-4281-9D22-C394B8682876}" type="presParOf" srcId="{59928107-A4B4-400D-8BFE-343BFC5A1A20}" destId="{FA98DB43-FE65-40FB-B130-E905EA812842}" srcOrd="8" destOrd="0" presId="urn:microsoft.com/office/officeart/2008/layout/LinedList"/>
    <dgm:cxn modelId="{9D798A44-0FC1-4C4A-9CD4-EFB9B9A2D386}" type="presParOf" srcId="{59928107-A4B4-400D-8BFE-343BFC5A1A20}" destId="{12967E3D-E3B4-410A-89BF-363056151CB6}" srcOrd="9" destOrd="0" presId="urn:microsoft.com/office/officeart/2008/layout/LinedList"/>
    <dgm:cxn modelId="{E4CBE070-162D-4CA8-8139-CC490EEAC727}" type="presParOf" srcId="{12967E3D-E3B4-410A-89BF-363056151CB6}" destId="{EED46656-8571-4F76-9C37-03D671347C48}" srcOrd="0" destOrd="0" presId="urn:microsoft.com/office/officeart/2008/layout/LinedList"/>
    <dgm:cxn modelId="{420383F2-B201-49CF-98DC-6CFCD122119E}" type="presParOf" srcId="{12967E3D-E3B4-410A-89BF-363056151CB6}" destId="{F81CC87D-915C-4268-9D13-F693D7B393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529901-458B-48DB-B120-51706F35B66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F3ABA160-60D8-4807-85FF-46B6C02B4133}">
      <dgm:prSet custT="1"/>
      <dgm:spPr/>
      <dgm:t>
        <a:bodyPr/>
        <a:lstStyle/>
        <a:p>
          <a:r>
            <a:rPr lang="en-US" sz="1400">
              <a:latin typeface="Microsoft JhengHei" panose="020B0604030504040204" pitchFamily="34" charset="-120"/>
              <a:ea typeface="Microsoft JhengHei" panose="020B0604030504040204" pitchFamily="34" charset="-120"/>
            </a:rPr>
            <a:t>Custom Chatbots for Specific Industries</a:t>
          </a:r>
          <a:endParaRPr lang="en-IN" sz="1400">
            <a:latin typeface="Microsoft JhengHei" panose="020B0604030504040204" pitchFamily="34" charset="-120"/>
            <a:ea typeface="Microsoft JhengHei" panose="020B0604030504040204" pitchFamily="34" charset="-120"/>
          </a:endParaRPr>
        </a:p>
      </dgm:t>
    </dgm:pt>
    <dgm:pt modelId="{25737755-3702-4198-9CA1-AA463B2A5FDE}" type="par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31632D7-859F-4DB2-A271-BEFD7B36968F}" type="sibTrans" cxnId="{4F3F2573-355B-46AB-9E21-49413CBF60BE}">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9BE3C658-F822-4143-9F49-711EB5DB3932}">
      <dgm:prSet custT="1"/>
      <dgm:spPr/>
      <dgm:t>
        <a:bodyPr/>
        <a:lstStyle/>
        <a:p>
          <a:r>
            <a:rPr lang="en-IN" sz="1400">
              <a:latin typeface="Microsoft JhengHei" panose="020B0604030504040204" pitchFamily="34" charset="-120"/>
              <a:ea typeface="Microsoft JhengHei" panose="020B0604030504040204" pitchFamily="34" charset="-120"/>
            </a:rPr>
            <a:t>Automated Content Generation for Niche Blogs</a:t>
          </a:r>
        </a:p>
      </dgm:t>
    </dgm:pt>
    <dgm:pt modelId="{930E8252-DAB9-43B4-9572-6DFE46F34A1C}" type="par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7CC11473-D1AE-488F-B21B-B4A14476DAFC}" type="sibTrans" cxnId="{505F5AB4-1C75-4B8E-A85F-64A91A8005F9}">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CC7A2DE5-E761-4DA7-BCF0-1A783BCD8867}">
      <dgm:prSet custT="1"/>
      <dgm:spPr/>
      <dgm:t>
        <a:bodyPr/>
        <a:lstStyle/>
        <a:p>
          <a:r>
            <a:rPr lang="en-US" sz="1400">
              <a:latin typeface="Microsoft JhengHei" panose="020B0604030504040204" pitchFamily="34" charset="-120"/>
              <a:ea typeface="Microsoft JhengHei" panose="020B0604030504040204" pitchFamily="34" charset="-120"/>
            </a:rPr>
            <a:t>Sentiment Analysis for Customer Feedback</a:t>
          </a:r>
          <a:endParaRPr lang="en-IN" sz="1400">
            <a:latin typeface="Microsoft JhengHei" panose="020B0604030504040204" pitchFamily="34" charset="-120"/>
            <a:ea typeface="Microsoft JhengHei" panose="020B0604030504040204" pitchFamily="34" charset="-120"/>
          </a:endParaRPr>
        </a:p>
      </dgm:t>
    </dgm:pt>
    <dgm:pt modelId="{835FF434-67C4-4B85-A442-01164BE79BA2}" type="par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D0827BA5-DC08-4D33-8E13-6DB09FF53875}" type="sibTrans" cxnId="{9E7DABE3-3D46-4C29-814A-3217747AF06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C632E74-5B32-4491-8AFE-B7FB0C44411D}">
      <dgm:prSet custT="1"/>
      <dgm:spPr/>
      <dgm:t>
        <a:bodyPr/>
        <a:lstStyle/>
        <a:p>
          <a:r>
            <a:rPr lang="en-IN" sz="1400">
              <a:latin typeface="Microsoft JhengHei" panose="020B0604030504040204" pitchFamily="34" charset="-120"/>
              <a:ea typeface="Microsoft JhengHei" panose="020B0604030504040204" pitchFamily="34" charset="-120"/>
            </a:rPr>
            <a:t>Task-Specific Document Drafting</a:t>
          </a:r>
        </a:p>
      </dgm:t>
    </dgm:pt>
    <dgm:pt modelId="{F0FC75BF-48F8-43F2-B9F4-758058D292F9}" type="par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2EC1E730-5A78-4C6A-8F66-E6A68FC316E2}" type="sibTrans" cxnId="{3293CF8D-174D-44C1-AE94-35688D9A929C}">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73F6465-7EB5-4CDC-B200-2B6FF6DBCC9F}">
      <dgm:prSet custT="1"/>
      <dgm:spPr/>
      <dgm:t>
        <a:bodyPr/>
        <a:lstStyle/>
        <a:p>
          <a:r>
            <a:rPr lang="en-IN" sz="1400">
              <a:latin typeface="Microsoft JhengHei" panose="020B0604030504040204" pitchFamily="34" charset="-120"/>
              <a:ea typeface="Microsoft JhengHei" panose="020B0604030504040204" pitchFamily="34" charset="-120"/>
            </a:rPr>
            <a:t>Customer Service Automation</a:t>
          </a:r>
        </a:p>
      </dgm:t>
    </dgm:pt>
    <dgm:pt modelId="{6CF40112-9122-4036-9D20-C9399C667972}" type="par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0C3E5ECA-5962-40EC-8274-0A006D5FFBF8}" type="sibTrans" cxnId="{06C25394-308F-4C8F-B531-BD0F8AD24A5F}">
      <dgm:prSet/>
      <dgm:spPr/>
      <dgm:t>
        <a:bodyPr/>
        <a:lstStyle/>
        <a:p>
          <a:endParaRPr lang="en-IN" sz="1400">
            <a:latin typeface="Microsoft JhengHei" panose="020B0604030504040204" pitchFamily="34" charset="-120"/>
            <a:ea typeface="Microsoft JhengHei" panose="020B0604030504040204" pitchFamily="34" charset="-120"/>
          </a:endParaRPr>
        </a:p>
      </dgm:t>
    </dgm:pt>
    <dgm:pt modelId="{59928107-A4B4-400D-8BFE-343BFC5A1A20}" type="pres">
      <dgm:prSet presAssocID="{42529901-458B-48DB-B120-51706F35B663}" presName="vert0" presStyleCnt="0">
        <dgm:presLayoutVars>
          <dgm:dir/>
          <dgm:animOne val="branch"/>
          <dgm:animLvl val="lvl"/>
        </dgm:presLayoutVars>
      </dgm:prSet>
      <dgm:spPr/>
    </dgm:pt>
    <dgm:pt modelId="{B306766A-705E-404F-AC67-68F5B8239E97}" type="pres">
      <dgm:prSet presAssocID="{F3ABA160-60D8-4807-85FF-46B6C02B4133}" presName="thickLine" presStyleLbl="alignNode1" presStyleIdx="0" presStyleCnt="5"/>
      <dgm:spPr/>
    </dgm:pt>
    <dgm:pt modelId="{A8831564-B1E3-45B5-A897-7408E8A17660}" type="pres">
      <dgm:prSet presAssocID="{F3ABA160-60D8-4807-85FF-46B6C02B4133}" presName="horz1" presStyleCnt="0"/>
      <dgm:spPr/>
    </dgm:pt>
    <dgm:pt modelId="{27977625-5176-4A31-84B2-C8835F75234A}" type="pres">
      <dgm:prSet presAssocID="{F3ABA160-60D8-4807-85FF-46B6C02B4133}" presName="tx1" presStyleLbl="revTx" presStyleIdx="0" presStyleCnt="5"/>
      <dgm:spPr/>
    </dgm:pt>
    <dgm:pt modelId="{4AF4B6DB-F69B-453B-AF6C-56E8B0129734}" type="pres">
      <dgm:prSet presAssocID="{F3ABA160-60D8-4807-85FF-46B6C02B4133}" presName="vert1" presStyleCnt="0"/>
      <dgm:spPr/>
    </dgm:pt>
    <dgm:pt modelId="{F474CC8A-EE91-4686-85FC-51AC3A507408}" type="pres">
      <dgm:prSet presAssocID="{9BE3C658-F822-4143-9F49-711EB5DB3932}" presName="thickLine" presStyleLbl="alignNode1" presStyleIdx="1" presStyleCnt="5"/>
      <dgm:spPr/>
    </dgm:pt>
    <dgm:pt modelId="{790F496E-BEF5-423C-9D75-2A0BF948C4C3}" type="pres">
      <dgm:prSet presAssocID="{9BE3C658-F822-4143-9F49-711EB5DB3932}" presName="horz1" presStyleCnt="0"/>
      <dgm:spPr/>
    </dgm:pt>
    <dgm:pt modelId="{B569AC09-2CBE-449F-B3EF-379195E1F568}" type="pres">
      <dgm:prSet presAssocID="{9BE3C658-F822-4143-9F49-711EB5DB3932}" presName="tx1" presStyleLbl="revTx" presStyleIdx="1" presStyleCnt="5"/>
      <dgm:spPr/>
    </dgm:pt>
    <dgm:pt modelId="{37AF4D32-F99F-4516-B632-CC08540BE7BA}" type="pres">
      <dgm:prSet presAssocID="{9BE3C658-F822-4143-9F49-711EB5DB3932}" presName="vert1" presStyleCnt="0"/>
      <dgm:spPr/>
    </dgm:pt>
    <dgm:pt modelId="{82481160-2F47-49D3-9B9C-D4F3C8D2B89A}" type="pres">
      <dgm:prSet presAssocID="{CC7A2DE5-E761-4DA7-BCF0-1A783BCD8867}" presName="thickLine" presStyleLbl="alignNode1" presStyleIdx="2" presStyleCnt="5"/>
      <dgm:spPr/>
    </dgm:pt>
    <dgm:pt modelId="{D17280DE-CB2B-4F3D-AFE9-96C0C5668338}" type="pres">
      <dgm:prSet presAssocID="{CC7A2DE5-E761-4DA7-BCF0-1A783BCD8867}" presName="horz1" presStyleCnt="0"/>
      <dgm:spPr/>
    </dgm:pt>
    <dgm:pt modelId="{13CEEDAB-5829-4239-8C08-86337DC9618C}" type="pres">
      <dgm:prSet presAssocID="{CC7A2DE5-E761-4DA7-BCF0-1A783BCD8867}" presName="tx1" presStyleLbl="revTx" presStyleIdx="2" presStyleCnt="5"/>
      <dgm:spPr/>
    </dgm:pt>
    <dgm:pt modelId="{083A1B6A-618E-46E7-896D-4B889DB36E4D}" type="pres">
      <dgm:prSet presAssocID="{CC7A2DE5-E761-4DA7-BCF0-1A783BCD8867}" presName="vert1" presStyleCnt="0"/>
      <dgm:spPr/>
    </dgm:pt>
    <dgm:pt modelId="{7B55ED2D-E168-40AB-8801-3054A45577C9}" type="pres">
      <dgm:prSet presAssocID="{5C632E74-5B32-4491-8AFE-B7FB0C44411D}" presName="thickLine" presStyleLbl="alignNode1" presStyleIdx="3" presStyleCnt="5"/>
      <dgm:spPr/>
    </dgm:pt>
    <dgm:pt modelId="{28B9043C-BC89-4062-8680-40FFB2915DCF}" type="pres">
      <dgm:prSet presAssocID="{5C632E74-5B32-4491-8AFE-B7FB0C44411D}" presName="horz1" presStyleCnt="0"/>
      <dgm:spPr/>
    </dgm:pt>
    <dgm:pt modelId="{C6A48D00-393C-43E1-B0DE-9BA65C0F80CF}" type="pres">
      <dgm:prSet presAssocID="{5C632E74-5B32-4491-8AFE-B7FB0C44411D}" presName="tx1" presStyleLbl="revTx" presStyleIdx="3" presStyleCnt="5"/>
      <dgm:spPr/>
    </dgm:pt>
    <dgm:pt modelId="{FDC65695-5DA9-4F0A-87E7-9468B6FAB399}" type="pres">
      <dgm:prSet presAssocID="{5C632E74-5B32-4491-8AFE-B7FB0C44411D}" presName="vert1" presStyleCnt="0"/>
      <dgm:spPr/>
    </dgm:pt>
    <dgm:pt modelId="{FA98DB43-FE65-40FB-B130-E905EA812842}" type="pres">
      <dgm:prSet presAssocID="{073F6465-7EB5-4CDC-B200-2B6FF6DBCC9F}" presName="thickLine" presStyleLbl="alignNode1" presStyleIdx="4" presStyleCnt="5"/>
      <dgm:spPr/>
    </dgm:pt>
    <dgm:pt modelId="{12967E3D-E3B4-410A-89BF-363056151CB6}" type="pres">
      <dgm:prSet presAssocID="{073F6465-7EB5-4CDC-B200-2B6FF6DBCC9F}" presName="horz1" presStyleCnt="0"/>
      <dgm:spPr/>
    </dgm:pt>
    <dgm:pt modelId="{EED46656-8571-4F76-9C37-03D671347C48}" type="pres">
      <dgm:prSet presAssocID="{073F6465-7EB5-4CDC-B200-2B6FF6DBCC9F}" presName="tx1" presStyleLbl="revTx" presStyleIdx="4" presStyleCnt="5"/>
      <dgm:spPr/>
    </dgm:pt>
    <dgm:pt modelId="{F81CC87D-915C-4268-9D13-F693D7B3932A}" type="pres">
      <dgm:prSet presAssocID="{073F6465-7EB5-4CDC-B200-2B6FF6DBCC9F}" presName="vert1" presStyleCnt="0"/>
      <dgm:spPr/>
    </dgm:pt>
  </dgm:ptLst>
  <dgm:cxnLst>
    <dgm:cxn modelId="{EAFA6922-7FD3-42D4-83F2-8901071AA681}" type="presOf" srcId="{5C632E74-5B32-4491-8AFE-B7FB0C44411D}" destId="{C6A48D00-393C-43E1-B0DE-9BA65C0F80CF}" srcOrd="0" destOrd="0" presId="urn:microsoft.com/office/officeart/2008/layout/LinedList"/>
    <dgm:cxn modelId="{B4AA3632-E367-44BF-85A3-9B79C8B92CF8}" type="presOf" srcId="{073F6465-7EB5-4CDC-B200-2B6FF6DBCC9F}" destId="{EED46656-8571-4F76-9C37-03D671347C48}" srcOrd="0" destOrd="0" presId="urn:microsoft.com/office/officeart/2008/layout/LinedList"/>
    <dgm:cxn modelId="{187ACD4F-2FE4-4BF0-91C6-1976C4BD4BCB}" type="presOf" srcId="{F3ABA160-60D8-4807-85FF-46B6C02B4133}" destId="{27977625-5176-4A31-84B2-C8835F75234A}" srcOrd="0" destOrd="0" presId="urn:microsoft.com/office/officeart/2008/layout/LinedList"/>
    <dgm:cxn modelId="{4F3F2573-355B-46AB-9E21-49413CBF60BE}" srcId="{42529901-458B-48DB-B120-51706F35B663}" destId="{F3ABA160-60D8-4807-85FF-46B6C02B4133}" srcOrd="0" destOrd="0" parTransId="{25737755-3702-4198-9CA1-AA463B2A5FDE}" sibTransId="{531632D7-859F-4DB2-A271-BEFD7B36968F}"/>
    <dgm:cxn modelId="{3293CF8D-174D-44C1-AE94-35688D9A929C}" srcId="{42529901-458B-48DB-B120-51706F35B663}" destId="{5C632E74-5B32-4491-8AFE-B7FB0C44411D}" srcOrd="3" destOrd="0" parTransId="{F0FC75BF-48F8-43F2-B9F4-758058D292F9}" sibTransId="{2EC1E730-5A78-4C6A-8F66-E6A68FC316E2}"/>
    <dgm:cxn modelId="{06C25394-308F-4C8F-B531-BD0F8AD24A5F}" srcId="{42529901-458B-48DB-B120-51706F35B663}" destId="{073F6465-7EB5-4CDC-B200-2B6FF6DBCC9F}" srcOrd="4" destOrd="0" parTransId="{6CF40112-9122-4036-9D20-C9399C667972}" sibTransId="{0C3E5ECA-5962-40EC-8274-0A006D5FFBF8}"/>
    <dgm:cxn modelId="{CFC1D8A8-012F-435A-9D28-F61E328173AE}" type="presOf" srcId="{42529901-458B-48DB-B120-51706F35B663}" destId="{59928107-A4B4-400D-8BFE-343BFC5A1A20}" srcOrd="0" destOrd="0" presId="urn:microsoft.com/office/officeart/2008/layout/LinedList"/>
    <dgm:cxn modelId="{505F5AB4-1C75-4B8E-A85F-64A91A8005F9}" srcId="{42529901-458B-48DB-B120-51706F35B663}" destId="{9BE3C658-F822-4143-9F49-711EB5DB3932}" srcOrd="1" destOrd="0" parTransId="{930E8252-DAB9-43B4-9572-6DFE46F34A1C}" sibTransId="{7CC11473-D1AE-488F-B21B-B4A14476DAFC}"/>
    <dgm:cxn modelId="{E246FDDF-27FA-4BD9-8065-64AB397921D0}" type="presOf" srcId="{9BE3C658-F822-4143-9F49-711EB5DB3932}" destId="{B569AC09-2CBE-449F-B3EF-379195E1F568}" srcOrd="0" destOrd="0" presId="urn:microsoft.com/office/officeart/2008/layout/LinedList"/>
    <dgm:cxn modelId="{9E7DABE3-3D46-4C29-814A-3217747AF06F}" srcId="{42529901-458B-48DB-B120-51706F35B663}" destId="{CC7A2DE5-E761-4DA7-BCF0-1A783BCD8867}" srcOrd="2" destOrd="0" parTransId="{835FF434-67C4-4B85-A442-01164BE79BA2}" sibTransId="{D0827BA5-DC08-4D33-8E13-6DB09FF53875}"/>
    <dgm:cxn modelId="{7D4A8FFB-082C-4452-A845-E44C4302BE35}" type="presOf" srcId="{CC7A2DE5-E761-4DA7-BCF0-1A783BCD8867}" destId="{13CEEDAB-5829-4239-8C08-86337DC9618C}" srcOrd="0" destOrd="0" presId="urn:microsoft.com/office/officeart/2008/layout/LinedList"/>
    <dgm:cxn modelId="{201C811A-07D1-4B9B-A42C-E31F9579761C}" type="presParOf" srcId="{59928107-A4B4-400D-8BFE-343BFC5A1A20}" destId="{B306766A-705E-404F-AC67-68F5B8239E97}" srcOrd="0" destOrd="0" presId="urn:microsoft.com/office/officeart/2008/layout/LinedList"/>
    <dgm:cxn modelId="{8FE06AAF-D6DC-497C-8BD3-57CEFA34AF39}" type="presParOf" srcId="{59928107-A4B4-400D-8BFE-343BFC5A1A20}" destId="{A8831564-B1E3-45B5-A897-7408E8A17660}" srcOrd="1" destOrd="0" presId="urn:microsoft.com/office/officeart/2008/layout/LinedList"/>
    <dgm:cxn modelId="{1482BDD2-53EE-4433-B529-7F665F251A67}" type="presParOf" srcId="{A8831564-B1E3-45B5-A897-7408E8A17660}" destId="{27977625-5176-4A31-84B2-C8835F75234A}" srcOrd="0" destOrd="0" presId="urn:microsoft.com/office/officeart/2008/layout/LinedList"/>
    <dgm:cxn modelId="{38D42F33-05C1-421A-82BB-1E91D573F73E}" type="presParOf" srcId="{A8831564-B1E3-45B5-A897-7408E8A17660}" destId="{4AF4B6DB-F69B-453B-AF6C-56E8B0129734}" srcOrd="1" destOrd="0" presId="urn:microsoft.com/office/officeart/2008/layout/LinedList"/>
    <dgm:cxn modelId="{28784998-002E-4D21-A3A7-2F5ABF434A93}" type="presParOf" srcId="{59928107-A4B4-400D-8BFE-343BFC5A1A20}" destId="{F474CC8A-EE91-4686-85FC-51AC3A507408}" srcOrd="2" destOrd="0" presId="urn:microsoft.com/office/officeart/2008/layout/LinedList"/>
    <dgm:cxn modelId="{60C1D9A5-BFFD-41EA-B98A-F06B8CC9FFA6}" type="presParOf" srcId="{59928107-A4B4-400D-8BFE-343BFC5A1A20}" destId="{790F496E-BEF5-423C-9D75-2A0BF948C4C3}" srcOrd="3" destOrd="0" presId="urn:microsoft.com/office/officeart/2008/layout/LinedList"/>
    <dgm:cxn modelId="{9C7F1D83-7425-47C3-96A4-2BCA67A0BEDB}" type="presParOf" srcId="{790F496E-BEF5-423C-9D75-2A0BF948C4C3}" destId="{B569AC09-2CBE-449F-B3EF-379195E1F568}" srcOrd="0" destOrd="0" presId="urn:microsoft.com/office/officeart/2008/layout/LinedList"/>
    <dgm:cxn modelId="{F2E57D42-CEB6-4D0B-808D-58B001DAA2F5}" type="presParOf" srcId="{790F496E-BEF5-423C-9D75-2A0BF948C4C3}" destId="{37AF4D32-F99F-4516-B632-CC08540BE7BA}" srcOrd="1" destOrd="0" presId="urn:microsoft.com/office/officeart/2008/layout/LinedList"/>
    <dgm:cxn modelId="{AF8D7308-2E38-42CB-B5CE-AB31F801A04D}" type="presParOf" srcId="{59928107-A4B4-400D-8BFE-343BFC5A1A20}" destId="{82481160-2F47-49D3-9B9C-D4F3C8D2B89A}" srcOrd="4" destOrd="0" presId="urn:microsoft.com/office/officeart/2008/layout/LinedList"/>
    <dgm:cxn modelId="{AB71B3A7-2D5B-40FC-863A-CD2EB777067B}" type="presParOf" srcId="{59928107-A4B4-400D-8BFE-343BFC5A1A20}" destId="{D17280DE-CB2B-4F3D-AFE9-96C0C5668338}" srcOrd="5" destOrd="0" presId="urn:microsoft.com/office/officeart/2008/layout/LinedList"/>
    <dgm:cxn modelId="{5484C3EC-8A56-4E94-B16F-E99262586C54}" type="presParOf" srcId="{D17280DE-CB2B-4F3D-AFE9-96C0C5668338}" destId="{13CEEDAB-5829-4239-8C08-86337DC9618C}" srcOrd="0" destOrd="0" presId="urn:microsoft.com/office/officeart/2008/layout/LinedList"/>
    <dgm:cxn modelId="{250A46AE-D36A-4B78-81CF-10C4958670E7}" type="presParOf" srcId="{D17280DE-CB2B-4F3D-AFE9-96C0C5668338}" destId="{083A1B6A-618E-46E7-896D-4B889DB36E4D}" srcOrd="1" destOrd="0" presId="urn:microsoft.com/office/officeart/2008/layout/LinedList"/>
    <dgm:cxn modelId="{0D0B9F76-1BC5-400D-8938-EB94ED3D06F7}" type="presParOf" srcId="{59928107-A4B4-400D-8BFE-343BFC5A1A20}" destId="{7B55ED2D-E168-40AB-8801-3054A45577C9}" srcOrd="6" destOrd="0" presId="urn:microsoft.com/office/officeart/2008/layout/LinedList"/>
    <dgm:cxn modelId="{B2820128-D5BB-486D-9A10-7BF564D6D447}" type="presParOf" srcId="{59928107-A4B4-400D-8BFE-343BFC5A1A20}" destId="{28B9043C-BC89-4062-8680-40FFB2915DCF}" srcOrd="7" destOrd="0" presId="urn:microsoft.com/office/officeart/2008/layout/LinedList"/>
    <dgm:cxn modelId="{E45E46FE-B216-49EF-8443-7D634666B234}" type="presParOf" srcId="{28B9043C-BC89-4062-8680-40FFB2915DCF}" destId="{C6A48D00-393C-43E1-B0DE-9BA65C0F80CF}" srcOrd="0" destOrd="0" presId="urn:microsoft.com/office/officeart/2008/layout/LinedList"/>
    <dgm:cxn modelId="{11D10CC9-70C9-4198-B30C-CA2EF0D5B901}" type="presParOf" srcId="{28B9043C-BC89-4062-8680-40FFB2915DCF}" destId="{FDC65695-5DA9-4F0A-87E7-9468B6FAB399}" srcOrd="1" destOrd="0" presId="urn:microsoft.com/office/officeart/2008/layout/LinedList"/>
    <dgm:cxn modelId="{D891222A-CC75-4281-9D22-C394B8682876}" type="presParOf" srcId="{59928107-A4B4-400D-8BFE-343BFC5A1A20}" destId="{FA98DB43-FE65-40FB-B130-E905EA812842}" srcOrd="8" destOrd="0" presId="urn:microsoft.com/office/officeart/2008/layout/LinedList"/>
    <dgm:cxn modelId="{9D798A44-0FC1-4C4A-9CD4-EFB9B9A2D386}" type="presParOf" srcId="{59928107-A4B4-400D-8BFE-343BFC5A1A20}" destId="{12967E3D-E3B4-410A-89BF-363056151CB6}" srcOrd="9" destOrd="0" presId="urn:microsoft.com/office/officeart/2008/layout/LinedList"/>
    <dgm:cxn modelId="{E4CBE070-162D-4CA8-8139-CC490EEAC727}" type="presParOf" srcId="{12967E3D-E3B4-410A-89BF-363056151CB6}" destId="{EED46656-8571-4F76-9C37-03D671347C48}" srcOrd="0" destOrd="0" presId="urn:microsoft.com/office/officeart/2008/layout/LinedList"/>
    <dgm:cxn modelId="{420383F2-B201-49CF-98DC-6CFCD122119E}" type="presParOf" srcId="{12967E3D-E3B4-410A-89BF-363056151CB6}" destId="{F81CC87D-915C-4268-9D13-F693D7B3932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06037-884B-4290-9B70-ADF2834E52BF}">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692887-5FFB-4C8A-8B59-07D8EE173DF2}">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a:t>Writing: “I use ChatGPT or Gemini to draft emails, summarize documents, or create outlines.”</a:t>
          </a:r>
          <a:endParaRPr lang="en-US" sz="2300" kern="1200"/>
        </a:p>
      </dsp:txBody>
      <dsp:txXfrm>
        <a:off x="0" y="675"/>
        <a:ext cx="6900512" cy="1106957"/>
      </dsp:txXfrm>
    </dsp:sp>
    <dsp:sp modelId="{9F32B75C-7B20-4163-A9A9-7BCBB7B47866}">
      <dsp:nvSpPr>
        <dsp:cNvPr id="0" name=""/>
        <dsp:cNvSpPr/>
      </dsp:nvSpPr>
      <dsp:spPr>
        <a:xfrm>
          <a:off x="0" y="110763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8B319E-AF8D-4992-BB7F-C867583F0FEE}">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a:t>Coding: “GitHub Copilot / CodeWhisperer suggests code as I type in VS Code.”</a:t>
          </a:r>
          <a:endParaRPr lang="en-US" sz="2300" kern="1200"/>
        </a:p>
      </dsp:txBody>
      <dsp:txXfrm>
        <a:off x="0" y="1107633"/>
        <a:ext cx="6900512" cy="1106957"/>
      </dsp:txXfrm>
    </dsp:sp>
    <dsp:sp modelId="{BDA48370-F57D-4763-A551-72156C54F07A}">
      <dsp:nvSpPr>
        <dsp:cNvPr id="0" name=""/>
        <dsp:cNvSpPr/>
      </dsp:nvSpPr>
      <dsp:spPr>
        <a:xfrm>
          <a:off x="0" y="221459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56ABFE-0CC4-4328-B03B-73ACB91C4A59}">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a:t>Content: “Marketing uses tools like Jasper, Midjourney, or DALL·E to generate ad copy and images.”</a:t>
          </a:r>
          <a:endParaRPr lang="en-US" sz="2300" kern="1200"/>
        </a:p>
      </dsp:txBody>
      <dsp:txXfrm>
        <a:off x="0" y="2214591"/>
        <a:ext cx="6900512" cy="1106957"/>
      </dsp:txXfrm>
    </dsp:sp>
    <dsp:sp modelId="{8E651BA6-D8B2-4F73-BA95-46AF876BD912}">
      <dsp:nvSpPr>
        <dsp:cNvPr id="0" name=""/>
        <dsp:cNvSpPr/>
      </dsp:nvSpPr>
      <dsp:spPr>
        <a:xfrm>
          <a:off x="0" y="3321549"/>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822C0C-7950-4E9E-B2CB-F5F786E72AC9}">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a:t>Customer service: “Our support chatbot now answers free-form questions, not just FAQ buttons.”</a:t>
          </a:r>
          <a:endParaRPr lang="en-US" sz="2300" kern="1200"/>
        </a:p>
      </dsp:txBody>
      <dsp:txXfrm>
        <a:off x="0" y="3321549"/>
        <a:ext cx="6900512" cy="1106957"/>
      </dsp:txXfrm>
    </dsp:sp>
    <dsp:sp modelId="{5EEC2E8B-0095-41BC-8300-2D284375EEF7}">
      <dsp:nvSpPr>
        <dsp:cNvPr id="0" name=""/>
        <dsp:cNvSpPr/>
      </dsp:nvSpPr>
      <dsp:spPr>
        <a:xfrm>
          <a:off x="0" y="4428507"/>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7CEC6-A5EE-4BC9-92CE-4469DC3A86B0}">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i="0" kern="1200" baseline="0"/>
            <a:t>Productivity: “Meeting tools generate minutes, action items, and summaries automatically.”</a:t>
          </a:r>
          <a:endParaRPr lang="en-US" sz="2300" kern="1200"/>
        </a:p>
      </dsp:txBody>
      <dsp:txXfrm>
        <a:off x="0" y="4428507"/>
        <a:ext cx="6900512" cy="11069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766A-705E-404F-AC67-68F5B8239E97}">
      <dsp:nvSpPr>
        <dsp:cNvPr id="0" name=""/>
        <dsp:cNvSpPr/>
      </dsp:nvSpPr>
      <dsp:spPr>
        <a:xfrm>
          <a:off x="0" y="412"/>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77625-5176-4A31-84B2-C8835F75234A}">
      <dsp:nvSpPr>
        <dsp:cNvPr id="0" name=""/>
        <dsp:cNvSpPr/>
      </dsp:nvSpPr>
      <dsp:spPr>
        <a:xfrm>
          <a:off x="0" y="412"/>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General Text Generation</a:t>
          </a:r>
        </a:p>
      </dsp:txBody>
      <dsp:txXfrm>
        <a:off x="0" y="412"/>
        <a:ext cx="3347935" cy="674855"/>
      </dsp:txXfrm>
    </dsp:sp>
    <dsp:sp modelId="{F474CC8A-EE91-4686-85FC-51AC3A507408}">
      <dsp:nvSpPr>
        <dsp:cNvPr id="0" name=""/>
        <dsp:cNvSpPr/>
      </dsp:nvSpPr>
      <dsp:spPr>
        <a:xfrm>
          <a:off x="0" y="675268"/>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9AC09-2CBE-449F-B3EF-379195E1F568}">
      <dsp:nvSpPr>
        <dsp:cNvPr id="0" name=""/>
        <dsp:cNvSpPr/>
      </dsp:nvSpPr>
      <dsp:spPr>
        <a:xfrm>
          <a:off x="0" y="675268"/>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Foundation for Specialized Models</a:t>
          </a:r>
        </a:p>
      </dsp:txBody>
      <dsp:txXfrm>
        <a:off x="0" y="675268"/>
        <a:ext cx="3347935" cy="674855"/>
      </dsp:txXfrm>
    </dsp:sp>
    <dsp:sp modelId="{82481160-2F47-49D3-9B9C-D4F3C8D2B89A}">
      <dsp:nvSpPr>
        <dsp:cNvPr id="0" name=""/>
        <dsp:cNvSpPr/>
      </dsp:nvSpPr>
      <dsp:spPr>
        <a:xfrm>
          <a:off x="0" y="1350124"/>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EEDAB-5829-4239-8C08-86337DC9618C}">
      <dsp:nvSpPr>
        <dsp:cNvPr id="0" name=""/>
        <dsp:cNvSpPr/>
      </dsp:nvSpPr>
      <dsp:spPr>
        <a:xfrm>
          <a:off x="0" y="1350124"/>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Natural Language Understanding for Voice Assistants</a:t>
          </a:r>
        </a:p>
      </dsp:txBody>
      <dsp:txXfrm>
        <a:off x="0" y="1350124"/>
        <a:ext cx="3347935" cy="674855"/>
      </dsp:txXfrm>
    </dsp:sp>
    <dsp:sp modelId="{7B55ED2D-E168-40AB-8801-3054A45577C9}">
      <dsp:nvSpPr>
        <dsp:cNvPr id="0" name=""/>
        <dsp:cNvSpPr/>
      </dsp:nvSpPr>
      <dsp:spPr>
        <a:xfrm>
          <a:off x="0" y="2024980"/>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48D00-393C-43E1-B0DE-9BA65C0F80CF}">
      <dsp:nvSpPr>
        <dsp:cNvPr id="0" name=""/>
        <dsp:cNvSpPr/>
      </dsp:nvSpPr>
      <dsp:spPr>
        <a:xfrm>
          <a:off x="0" y="2024980"/>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Search Engine Ranking Algorithms</a:t>
          </a:r>
        </a:p>
      </dsp:txBody>
      <dsp:txXfrm>
        <a:off x="0" y="2024980"/>
        <a:ext cx="3347935" cy="674855"/>
      </dsp:txXfrm>
    </dsp:sp>
    <dsp:sp modelId="{FA98DB43-FE65-40FB-B130-E905EA812842}">
      <dsp:nvSpPr>
        <dsp:cNvPr id="0" name=""/>
        <dsp:cNvSpPr/>
      </dsp:nvSpPr>
      <dsp:spPr>
        <a:xfrm>
          <a:off x="0" y="2699836"/>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46656-8571-4F76-9C37-03D671347C48}">
      <dsp:nvSpPr>
        <dsp:cNvPr id="0" name=""/>
        <dsp:cNvSpPr/>
      </dsp:nvSpPr>
      <dsp:spPr>
        <a:xfrm>
          <a:off x="0" y="2699836"/>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Building Conversational Agents</a:t>
          </a:r>
        </a:p>
      </dsp:txBody>
      <dsp:txXfrm>
        <a:off x="0" y="2699836"/>
        <a:ext cx="3347935" cy="6748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A63E5-38E4-4F81-A6A3-B347ED38B33E}">
      <dsp:nvSpPr>
        <dsp:cNvPr id="0" name=""/>
        <dsp:cNvSpPr/>
      </dsp:nvSpPr>
      <dsp:spPr>
        <a:xfrm>
          <a:off x="8978466" y="1579655"/>
          <a:ext cx="1655088" cy="16547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BAE9B9-3F35-4CA4-A195-DB16437AD74D}">
      <dsp:nvSpPr>
        <dsp:cNvPr id="0" name=""/>
        <dsp:cNvSpPr/>
      </dsp:nvSpPr>
      <dsp:spPr>
        <a:xfrm>
          <a:off x="9034197" y="1634824"/>
          <a:ext cx="1544679" cy="154443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Application UI / API Response</a:t>
          </a:r>
        </a:p>
      </dsp:txBody>
      <dsp:txXfrm>
        <a:off x="9255015" y="1855499"/>
        <a:ext cx="1103042" cy="1103086"/>
      </dsp:txXfrm>
    </dsp:sp>
    <dsp:sp modelId="{1D62913E-E7FA-4604-9A31-8D13C1D5121C}">
      <dsp:nvSpPr>
        <dsp:cNvPr id="0" name=""/>
        <dsp:cNvSpPr/>
      </dsp:nvSpPr>
      <dsp:spPr>
        <a:xfrm rot="2700000">
          <a:off x="7268815" y="1579469"/>
          <a:ext cx="1654855" cy="1654855"/>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9C43D2-984B-4BAF-A098-B1424AFEFECE}">
      <dsp:nvSpPr>
        <dsp:cNvPr id="0" name=""/>
        <dsp:cNvSpPr/>
      </dsp:nvSpPr>
      <dsp:spPr>
        <a:xfrm>
          <a:off x="7324429" y="1634824"/>
          <a:ext cx="1544679" cy="154443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JSON Response</a:t>
          </a:r>
        </a:p>
      </dsp:txBody>
      <dsp:txXfrm>
        <a:off x="7545247" y="1855499"/>
        <a:ext cx="1103042" cy="1103086"/>
      </dsp:txXfrm>
    </dsp:sp>
    <dsp:sp modelId="{6830C231-6CAE-47BF-A27F-A804B01519FE}">
      <dsp:nvSpPr>
        <dsp:cNvPr id="0" name=""/>
        <dsp:cNvSpPr/>
      </dsp:nvSpPr>
      <dsp:spPr>
        <a:xfrm rot="2700000">
          <a:off x="5559047" y="1579469"/>
          <a:ext cx="1654855" cy="1654855"/>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62E3FC-92CC-44DE-99FB-7BA5B5B489EB}">
      <dsp:nvSpPr>
        <dsp:cNvPr id="0" name=""/>
        <dsp:cNvSpPr/>
      </dsp:nvSpPr>
      <dsp:spPr>
        <a:xfrm>
          <a:off x="5614661" y="1634824"/>
          <a:ext cx="1544679" cy="154443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LLM (Large Language Model)</a:t>
          </a:r>
        </a:p>
      </dsp:txBody>
      <dsp:txXfrm>
        <a:off x="5835480" y="1855499"/>
        <a:ext cx="1103042" cy="1103086"/>
      </dsp:txXfrm>
    </dsp:sp>
    <dsp:sp modelId="{DACD0DF2-3306-4308-9421-124294F306CC}">
      <dsp:nvSpPr>
        <dsp:cNvPr id="0" name=""/>
        <dsp:cNvSpPr/>
      </dsp:nvSpPr>
      <dsp:spPr>
        <a:xfrm rot="2700000">
          <a:off x="3849279" y="1579469"/>
          <a:ext cx="1654855" cy="1654855"/>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583518-B666-4EE0-93A5-7771850046E8}">
      <dsp:nvSpPr>
        <dsp:cNvPr id="0" name=""/>
        <dsp:cNvSpPr/>
      </dsp:nvSpPr>
      <dsp:spPr>
        <a:xfrm>
          <a:off x="3904893" y="1634824"/>
          <a:ext cx="1544679" cy="154443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Prompt Template</a:t>
          </a:r>
        </a:p>
      </dsp:txBody>
      <dsp:txXfrm>
        <a:off x="4124660" y="1855499"/>
        <a:ext cx="1103042" cy="1103086"/>
      </dsp:txXfrm>
    </dsp:sp>
    <dsp:sp modelId="{2B6E9FE0-80A3-4BF6-8DD3-3C7C62BB5CB7}">
      <dsp:nvSpPr>
        <dsp:cNvPr id="0" name=""/>
        <dsp:cNvSpPr/>
      </dsp:nvSpPr>
      <dsp:spPr>
        <a:xfrm rot="2700000">
          <a:off x="2139511" y="1579469"/>
          <a:ext cx="1654855" cy="1654855"/>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1DA5B0-CBDB-4388-ACB3-BE60C6E19CEC}">
      <dsp:nvSpPr>
        <dsp:cNvPr id="0" name=""/>
        <dsp:cNvSpPr/>
      </dsp:nvSpPr>
      <dsp:spPr>
        <a:xfrm>
          <a:off x="2195125" y="1634824"/>
          <a:ext cx="1544679" cy="154443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Input Data</a:t>
          </a:r>
        </a:p>
      </dsp:txBody>
      <dsp:txXfrm>
        <a:off x="2414892" y="1855499"/>
        <a:ext cx="1103042" cy="1103086"/>
      </dsp:txXfrm>
    </dsp:sp>
    <dsp:sp modelId="{C885398A-C677-4ADB-B70B-CF44F40E0A93}">
      <dsp:nvSpPr>
        <dsp:cNvPr id="0" name=""/>
        <dsp:cNvSpPr/>
      </dsp:nvSpPr>
      <dsp:spPr>
        <a:xfrm rot="2700000">
          <a:off x="429743" y="1579469"/>
          <a:ext cx="1654855" cy="1654855"/>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BC2EB1-24E8-46FD-930B-2A67E55A4496}">
      <dsp:nvSpPr>
        <dsp:cNvPr id="0" name=""/>
        <dsp:cNvSpPr/>
      </dsp:nvSpPr>
      <dsp:spPr>
        <a:xfrm>
          <a:off x="484306" y="1634824"/>
          <a:ext cx="1544679" cy="1544436"/>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Application UI / API Call</a:t>
          </a:r>
        </a:p>
      </dsp:txBody>
      <dsp:txXfrm>
        <a:off x="705124" y="1855499"/>
        <a:ext cx="1103042" cy="11030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766A-705E-404F-AC67-68F5B8239E97}">
      <dsp:nvSpPr>
        <dsp:cNvPr id="0" name=""/>
        <dsp:cNvSpPr/>
      </dsp:nvSpPr>
      <dsp:spPr>
        <a:xfrm>
          <a:off x="0" y="412"/>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77625-5176-4A31-84B2-C8835F75234A}">
      <dsp:nvSpPr>
        <dsp:cNvPr id="0" name=""/>
        <dsp:cNvSpPr/>
      </dsp:nvSpPr>
      <dsp:spPr>
        <a:xfrm>
          <a:off x="0" y="412"/>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Customer Support Chatbots</a:t>
          </a:r>
        </a:p>
      </dsp:txBody>
      <dsp:txXfrm>
        <a:off x="0" y="412"/>
        <a:ext cx="3347935" cy="674855"/>
      </dsp:txXfrm>
    </dsp:sp>
    <dsp:sp modelId="{F474CC8A-EE91-4686-85FC-51AC3A507408}">
      <dsp:nvSpPr>
        <dsp:cNvPr id="0" name=""/>
        <dsp:cNvSpPr/>
      </dsp:nvSpPr>
      <dsp:spPr>
        <a:xfrm>
          <a:off x="0" y="675268"/>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9AC09-2CBE-449F-B3EF-379195E1F568}">
      <dsp:nvSpPr>
        <dsp:cNvPr id="0" name=""/>
        <dsp:cNvSpPr/>
      </dsp:nvSpPr>
      <dsp:spPr>
        <a:xfrm>
          <a:off x="0" y="675268"/>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Content Creation Tools</a:t>
          </a:r>
        </a:p>
      </dsp:txBody>
      <dsp:txXfrm>
        <a:off x="0" y="675268"/>
        <a:ext cx="3347935" cy="674855"/>
      </dsp:txXfrm>
    </dsp:sp>
    <dsp:sp modelId="{82481160-2F47-49D3-9B9C-D4F3C8D2B89A}">
      <dsp:nvSpPr>
        <dsp:cNvPr id="0" name=""/>
        <dsp:cNvSpPr/>
      </dsp:nvSpPr>
      <dsp:spPr>
        <a:xfrm>
          <a:off x="0" y="1350124"/>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EEDAB-5829-4239-8C08-86337DC9618C}">
      <dsp:nvSpPr>
        <dsp:cNvPr id="0" name=""/>
        <dsp:cNvSpPr/>
      </dsp:nvSpPr>
      <dsp:spPr>
        <a:xfrm>
          <a:off x="0" y="1350124"/>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Interactive Educational Tools</a:t>
          </a:r>
        </a:p>
      </dsp:txBody>
      <dsp:txXfrm>
        <a:off x="0" y="1350124"/>
        <a:ext cx="3347935" cy="674855"/>
      </dsp:txXfrm>
    </dsp:sp>
    <dsp:sp modelId="{7B55ED2D-E168-40AB-8801-3054A45577C9}">
      <dsp:nvSpPr>
        <dsp:cNvPr id="0" name=""/>
        <dsp:cNvSpPr/>
      </dsp:nvSpPr>
      <dsp:spPr>
        <a:xfrm>
          <a:off x="0" y="2024980"/>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48D00-393C-43E1-B0DE-9BA65C0F80CF}">
      <dsp:nvSpPr>
        <dsp:cNvPr id="0" name=""/>
        <dsp:cNvSpPr/>
      </dsp:nvSpPr>
      <dsp:spPr>
        <a:xfrm>
          <a:off x="0" y="2024980"/>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Code Assistance</a:t>
          </a:r>
        </a:p>
      </dsp:txBody>
      <dsp:txXfrm>
        <a:off x="0" y="2024980"/>
        <a:ext cx="3347935" cy="674855"/>
      </dsp:txXfrm>
    </dsp:sp>
    <dsp:sp modelId="{FA98DB43-FE65-40FB-B130-E905EA812842}">
      <dsp:nvSpPr>
        <dsp:cNvPr id="0" name=""/>
        <dsp:cNvSpPr/>
      </dsp:nvSpPr>
      <dsp:spPr>
        <a:xfrm>
          <a:off x="0" y="2699836"/>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46656-8571-4F76-9C37-03D671347C48}">
      <dsp:nvSpPr>
        <dsp:cNvPr id="0" name=""/>
        <dsp:cNvSpPr/>
      </dsp:nvSpPr>
      <dsp:spPr>
        <a:xfrm>
          <a:off x="0" y="2699836"/>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Translation Services</a:t>
          </a:r>
        </a:p>
      </dsp:txBody>
      <dsp:txXfrm>
        <a:off x="0" y="2699836"/>
        <a:ext cx="3347935" cy="674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51ED6-35C0-4528-811C-8EECF05C53DB}">
      <dsp:nvSpPr>
        <dsp:cNvPr id="0" name=""/>
        <dsp:cNvSpPr/>
      </dsp:nvSpPr>
      <dsp:spPr>
        <a:xfrm>
          <a:off x="0" y="1725"/>
          <a:ext cx="11093450" cy="8745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33E069-2FDD-4EB4-9258-4CC9A9209FFC}">
      <dsp:nvSpPr>
        <dsp:cNvPr id="0" name=""/>
        <dsp:cNvSpPr/>
      </dsp:nvSpPr>
      <dsp:spPr>
        <a:xfrm>
          <a:off x="264557" y="198504"/>
          <a:ext cx="481014" cy="4810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3EB224-0A5A-43D1-9128-6CBAEB1B069A}">
      <dsp:nvSpPr>
        <dsp:cNvPr id="0" name=""/>
        <dsp:cNvSpPr/>
      </dsp:nvSpPr>
      <dsp:spPr>
        <a:xfrm>
          <a:off x="1010129" y="1725"/>
          <a:ext cx="4992052" cy="8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59" tIns="92559" rIns="92559" bIns="92559" numCol="1" spcCol="1270" anchor="ctr" anchorCtr="0">
          <a:noAutofit/>
        </a:bodyPr>
        <a:lstStyle/>
        <a:p>
          <a:pPr marL="0" lvl="0" indent="0" algn="l" defTabSz="977900">
            <a:lnSpc>
              <a:spcPct val="100000"/>
            </a:lnSpc>
            <a:spcBef>
              <a:spcPct val="0"/>
            </a:spcBef>
            <a:spcAft>
              <a:spcPct val="35000"/>
            </a:spcAft>
            <a:buNone/>
          </a:pPr>
          <a:r>
            <a:rPr lang="en-US" sz="2200" b="1" kern="1200"/>
            <a:t>Artificial Intelligence (AI)</a:t>
          </a:r>
          <a:endParaRPr lang="en-US" sz="2200" kern="1200"/>
        </a:p>
      </dsp:txBody>
      <dsp:txXfrm>
        <a:off x="1010129" y="1725"/>
        <a:ext cx="4992052" cy="874571"/>
      </dsp:txXfrm>
    </dsp:sp>
    <dsp:sp modelId="{1B22C438-0173-4C86-828D-F0FCA3A17BB7}">
      <dsp:nvSpPr>
        <dsp:cNvPr id="0" name=""/>
        <dsp:cNvSpPr/>
      </dsp:nvSpPr>
      <dsp:spPr>
        <a:xfrm>
          <a:off x="6002182" y="1725"/>
          <a:ext cx="5091267" cy="8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59" tIns="92559" rIns="92559" bIns="92559" numCol="1" spcCol="1270" anchor="ctr" anchorCtr="0">
          <a:noAutofit/>
        </a:bodyPr>
        <a:lstStyle/>
        <a:p>
          <a:pPr marL="0" lvl="0" indent="0" algn="l" defTabSz="622300">
            <a:lnSpc>
              <a:spcPct val="100000"/>
            </a:lnSpc>
            <a:spcBef>
              <a:spcPct val="0"/>
            </a:spcBef>
            <a:spcAft>
              <a:spcPct val="35000"/>
            </a:spcAft>
            <a:buNone/>
          </a:pPr>
          <a:r>
            <a:rPr lang="en-US" sz="1400" kern="1200"/>
            <a:t>systems that perform tasks that normally require human intelligence (planning, perception, language, reasoning).</a:t>
          </a:r>
        </a:p>
      </dsp:txBody>
      <dsp:txXfrm>
        <a:off x="6002182" y="1725"/>
        <a:ext cx="5091267" cy="874571"/>
      </dsp:txXfrm>
    </dsp:sp>
    <dsp:sp modelId="{908ED664-F776-468F-9A67-3628C7262A24}">
      <dsp:nvSpPr>
        <dsp:cNvPr id="0" name=""/>
        <dsp:cNvSpPr/>
      </dsp:nvSpPr>
      <dsp:spPr>
        <a:xfrm>
          <a:off x="0" y="1094939"/>
          <a:ext cx="11093450" cy="8745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6E786D-71BA-467C-8B49-E0DDC1AB5D56}">
      <dsp:nvSpPr>
        <dsp:cNvPr id="0" name=""/>
        <dsp:cNvSpPr/>
      </dsp:nvSpPr>
      <dsp:spPr>
        <a:xfrm>
          <a:off x="264557" y="1291717"/>
          <a:ext cx="481014" cy="4810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132FB-30FC-485E-8283-1FF2B1309A84}">
      <dsp:nvSpPr>
        <dsp:cNvPr id="0" name=""/>
        <dsp:cNvSpPr/>
      </dsp:nvSpPr>
      <dsp:spPr>
        <a:xfrm>
          <a:off x="1010129" y="1094939"/>
          <a:ext cx="4992052" cy="8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59" tIns="92559" rIns="92559" bIns="92559" numCol="1" spcCol="1270" anchor="ctr" anchorCtr="0">
          <a:noAutofit/>
        </a:bodyPr>
        <a:lstStyle/>
        <a:p>
          <a:pPr marL="0" lvl="0" indent="0" algn="l" defTabSz="977900">
            <a:lnSpc>
              <a:spcPct val="100000"/>
            </a:lnSpc>
            <a:spcBef>
              <a:spcPct val="0"/>
            </a:spcBef>
            <a:spcAft>
              <a:spcPct val="35000"/>
            </a:spcAft>
            <a:buNone/>
          </a:pPr>
          <a:r>
            <a:rPr lang="en-US" sz="2200" b="1" kern="1200"/>
            <a:t>Machine Learning (ML)</a:t>
          </a:r>
          <a:endParaRPr lang="en-US" sz="2200" kern="1200"/>
        </a:p>
      </dsp:txBody>
      <dsp:txXfrm>
        <a:off x="1010129" y="1094939"/>
        <a:ext cx="4992052" cy="874571"/>
      </dsp:txXfrm>
    </dsp:sp>
    <dsp:sp modelId="{8135F3F3-A83E-4253-B019-2F636FF004BF}">
      <dsp:nvSpPr>
        <dsp:cNvPr id="0" name=""/>
        <dsp:cNvSpPr/>
      </dsp:nvSpPr>
      <dsp:spPr>
        <a:xfrm>
          <a:off x="6002182" y="1094939"/>
          <a:ext cx="5091267" cy="8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59" tIns="92559" rIns="92559" bIns="92559" numCol="1" spcCol="1270" anchor="ctr" anchorCtr="0">
          <a:noAutofit/>
        </a:bodyPr>
        <a:lstStyle/>
        <a:p>
          <a:pPr marL="0" lvl="0" indent="0" algn="l" defTabSz="622300">
            <a:lnSpc>
              <a:spcPct val="100000"/>
            </a:lnSpc>
            <a:spcBef>
              <a:spcPct val="0"/>
            </a:spcBef>
            <a:spcAft>
              <a:spcPct val="35000"/>
            </a:spcAft>
            <a:buNone/>
          </a:pPr>
          <a:r>
            <a:rPr lang="en-US" sz="1400" kern="1200"/>
            <a:t>algorithms that learn patterns from data instead of being explicitly programmed.</a:t>
          </a:r>
        </a:p>
      </dsp:txBody>
      <dsp:txXfrm>
        <a:off x="6002182" y="1094939"/>
        <a:ext cx="5091267" cy="874571"/>
      </dsp:txXfrm>
    </dsp:sp>
    <dsp:sp modelId="{614725FC-3B21-499A-BBD0-FDE2D7DB729A}">
      <dsp:nvSpPr>
        <dsp:cNvPr id="0" name=""/>
        <dsp:cNvSpPr/>
      </dsp:nvSpPr>
      <dsp:spPr>
        <a:xfrm>
          <a:off x="0" y="2188153"/>
          <a:ext cx="11093450" cy="8745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A435B0-C8C3-43AB-988A-84E1EF5E4D2F}">
      <dsp:nvSpPr>
        <dsp:cNvPr id="0" name=""/>
        <dsp:cNvSpPr/>
      </dsp:nvSpPr>
      <dsp:spPr>
        <a:xfrm>
          <a:off x="264557" y="2384931"/>
          <a:ext cx="481014" cy="4810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C6DAA6-4DF6-48BE-AFC8-0B5FF56D074F}">
      <dsp:nvSpPr>
        <dsp:cNvPr id="0" name=""/>
        <dsp:cNvSpPr/>
      </dsp:nvSpPr>
      <dsp:spPr>
        <a:xfrm>
          <a:off x="1010129" y="2188153"/>
          <a:ext cx="4992052" cy="8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59" tIns="92559" rIns="92559" bIns="92559" numCol="1" spcCol="1270" anchor="ctr" anchorCtr="0">
          <a:noAutofit/>
        </a:bodyPr>
        <a:lstStyle/>
        <a:p>
          <a:pPr marL="0" lvl="0" indent="0" algn="l" defTabSz="977900">
            <a:lnSpc>
              <a:spcPct val="100000"/>
            </a:lnSpc>
            <a:spcBef>
              <a:spcPct val="0"/>
            </a:spcBef>
            <a:spcAft>
              <a:spcPct val="35000"/>
            </a:spcAft>
            <a:buNone/>
          </a:pPr>
          <a:r>
            <a:rPr lang="en-US" sz="2200" b="1" kern="1200"/>
            <a:t>Deep Learning (DL)</a:t>
          </a:r>
          <a:endParaRPr lang="en-US" sz="2200" kern="1200"/>
        </a:p>
      </dsp:txBody>
      <dsp:txXfrm>
        <a:off x="1010129" y="2188153"/>
        <a:ext cx="4992052" cy="874571"/>
      </dsp:txXfrm>
    </dsp:sp>
    <dsp:sp modelId="{B24C6796-CB4B-45F3-B017-9472CED612DD}">
      <dsp:nvSpPr>
        <dsp:cNvPr id="0" name=""/>
        <dsp:cNvSpPr/>
      </dsp:nvSpPr>
      <dsp:spPr>
        <a:xfrm>
          <a:off x="6002182" y="2188153"/>
          <a:ext cx="5091267" cy="8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59" tIns="92559" rIns="92559" bIns="92559" numCol="1" spcCol="1270" anchor="ctr" anchorCtr="0">
          <a:noAutofit/>
        </a:bodyPr>
        <a:lstStyle/>
        <a:p>
          <a:pPr marL="0" lvl="0" indent="0" algn="l" defTabSz="622300">
            <a:lnSpc>
              <a:spcPct val="100000"/>
            </a:lnSpc>
            <a:spcBef>
              <a:spcPct val="0"/>
            </a:spcBef>
            <a:spcAft>
              <a:spcPct val="35000"/>
            </a:spcAft>
            <a:buNone/>
          </a:pPr>
          <a:r>
            <a:rPr lang="en-US" sz="1400" kern="1200"/>
            <a:t>a subset of ML using multi-layer neural networks to learn complex representations.</a:t>
          </a:r>
        </a:p>
      </dsp:txBody>
      <dsp:txXfrm>
        <a:off x="6002182" y="2188153"/>
        <a:ext cx="5091267" cy="874571"/>
      </dsp:txXfrm>
    </dsp:sp>
    <dsp:sp modelId="{6AA7F5AD-2A98-497B-8EAF-E6151EBB1860}">
      <dsp:nvSpPr>
        <dsp:cNvPr id="0" name=""/>
        <dsp:cNvSpPr/>
      </dsp:nvSpPr>
      <dsp:spPr>
        <a:xfrm>
          <a:off x="0" y="3281367"/>
          <a:ext cx="11093450" cy="8745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799866-B1A4-47A9-876B-A7340A848326}">
      <dsp:nvSpPr>
        <dsp:cNvPr id="0" name=""/>
        <dsp:cNvSpPr/>
      </dsp:nvSpPr>
      <dsp:spPr>
        <a:xfrm>
          <a:off x="264557" y="3478145"/>
          <a:ext cx="481014" cy="4810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39D8C-FF20-44E5-9064-7CF9F1B0B15E}">
      <dsp:nvSpPr>
        <dsp:cNvPr id="0" name=""/>
        <dsp:cNvSpPr/>
      </dsp:nvSpPr>
      <dsp:spPr>
        <a:xfrm>
          <a:off x="1010129" y="3281367"/>
          <a:ext cx="4992052" cy="8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59" tIns="92559" rIns="92559" bIns="92559" numCol="1" spcCol="1270" anchor="ctr" anchorCtr="0">
          <a:noAutofit/>
        </a:bodyPr>
        <a:lstStyle/>
        <a:p>
          <a:pPr marL="0" lvl="0" indent="0" algn="l" defTabSz="977900">
            <a:lnSpc>
              <a:spcPct val="100000"/>
            </a:lnSpc>
            <a:spcBef>
              <a:spcPct val="0"/>
            </a:spcBef>
            <a:spcAft>
              <a:spcPct val="35000"/>
            </a:spcAft>
            <a:buNone/>
          </a:pPr>
          <a:r>
            <a:rPr lang="en-US" sz="2200" b="1" kern="1200"/>
            <a:t>Generative AI (GenAI)</a:t>
          </a:r>
          <a:endParaRPr lang="en-US" sz="2200" kern="1200"/>
        </a:p>
      </dsp:txBody>
      <dsp:txXfrm>
        <a:off x="1010129" y="3281367"/>
        <a:ext cx="4992052" cy="874571"/>
      </dsp:txXfrm>
    </dsp:sp>
    <dsp:sp modelId="{3BF801B6-0A5F-4E92-AF63-9FC03376DC21}">
      <dsp:nvSpPr>
        <dsp:cNvPr id="0" name=""/>
        <dsp:cNvSpPr/>
      </dsp:nvSpPr>
      <dsp:spPr>
        <a:xfrm>
          <a:off x="6002182" y="3281367"/>
          <a:ext cx="5091267" cy="874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59" tIns="92559" rIns="92559" bIns="92559" numCol="1" spcCol="1270" anchor="ctr" anchorCtr="0">
          <a:noAutofit/>
        </a:bodyPr>
        <a:lstStyle/>
        <a:p>
          <a:pPr marL="0" lvl="0" indent="0" algn="l" defTabSz="622300">
            <a:lnSpc>
              <a:spcPct val="100000"/>
            </a:lnSpc>
            <a:spcBef>
              <a:spcPct val="0"/>
            </a:spcBef>
            <a:spcAft>
              <a:spcPct val="35000"/>
            </a:spcAft>
            <a:buNone/>
          </a:pPr>
          <a:r>
            <a:rPr lang="en-US" sz="1400" kern="1200"/>
            <a:t>deep learning models that learn the structure of data and then </a:t>
          </a:r>
          <a:r>
            <a:rPr lang="en-US" sz="1400" b="1" kern="1200"/>
            <a:t>generate</a:t>
          </a:r>
          <a:r>
            <a:rPr lang="en-US" sz="1400" kern="1200"/>
            <a:t> new content that resembles the original data (text, images, code, audio, video).</a:t>
          </a:r>
        </a:p>
      </dsp:txBody>
      <dsp:txXfrm>
        <a:off x="6002182" y="3281367"/>
        <a:ext cx="5091267" cy="8745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E4DEA-59BE-4E16-8F3B-04E05983B9AE}">
      <dsp:nvSpPr>
        <dsp:cNvPr id="0" name=""/>
        <dsp:cNvSpPr/>
      </dsp:nvSpPr>
      <dsp:spPr>
        <a:xfrm>
          <a:off x="9550" y="62823"/>
          <a:ext cx="843768" cy="84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9224A1-154A-4010-967E-5CE76F995304}">
      <dsp:nvSpPr>
        <dsp:cNvPr id="0" name=""/>
        <dsp:cNvSpPr/>
      </dsp:nvSpPr>
      <dsp:spPr>
        <a:xfrm>
          <a:off x="9550" y="1100919"/>
          <a:ext cx="2410768" cy="440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BFSI (Banking, Financial Services, Insurance)</a:t>
          </a:r>
          <a:endParaRPr lang="en-US" sz="1400" kern="1200"/>
        </a:p>
      </dsp:txBody>
      <dsp:txXfrm>
        <a:off x="9550" y="1100919"/>
        <a:ext cx="2410768" cy="440718"/>
      </dsp:txXfrm>
    </dsp:sp>
    <dsp:sp modelId="{E3F1738E-A233-42B5-A083-315C3D64A954}">
      <dsp:nvSpPr>
        <dsp:cNvPr id="0" name=""/>
        <dsp:cNvSpPr/>
      </dsp:nvSpPr>
      <dsp:spPr>
        <a:xfrm>
          <a:off x="9550" y="1632022"/>
          <a:ext cx="2410768" cy="295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1" kern="1200" dirty="0"/>
            <a:t>Use case: Customer-service copilot</a:t>
          </a:r>
          <a:endParaRPr lang="en-US" sz="1100" kern="1200" dirty="0"/>
        </a:p>
        <a:p>
          <a:pPr marL="57150" lvl="1" indent="-57150" algn="l" defTabSz="488950">
            <a:lnSpc>
              <a:spcPct val="90000"/>
            </a:lnSpc>
            <a:spcBef>
              <a:spcPct val="0"/>
            </a:spcBef>
            <a:spcAft>
              <a:spcPct val="15000"/>
            </a:spcAft>
            <a:buChar char="•"/>
          </a:pPr>
          <a:r>
            <a:rPr lang="en-US" sz="1100" kern="1200"/>
            <a:t>An LLM reads historical case logs, policy documents, and product details.</a:t>
          </a:r>
        </a:p>
        <a:p>
          <a:pPr marL="57150" lvl="1" indent="-57150" algn="l" defTabSz="488950">
            <a:lnSpc>
              <a:spcPct val="90000"/>
            </a:lnSpc>
            <a:spcBef>
              <a:spcPct val="0"/>
            </a:spcBef>
            <a:spcAft>
              <a:spcPct val="15000"/>
            </a:spcAft>
            <a:buChar char="•"/>
          </a:pPr>
          <a:r>
            <a:rPr lang="en-US" sz="1100" kern="1200"/>
            <a:t>Agents ask free-form questions: “What’s the best way to handle a premium holiday request for this profile?”</a:t>
          </a:r>
        </a:p>
        <a:p>
          <a:pPr marL="57150" lvl="1" indent="-57150" algn="l" defTabSz="488950">
            <a:lnSpc>
              <a:spcPct val="90000"/>
            </a:lnSpc>
            <a:spcBef>
              <a:spcPct val="0"/>
            </a:spcBef>
            <a:spcAft>
              <a:spcPct val="15000"/>
            </a:spcAft>
            <a:buChar char="•"/>
          </a:pPr>
          <a:r>
            <a:rPr lang="en-US" sz="1100" kern="1200" dirty="0"/>
            <a:t>Benefits: faster handling time, more consistent responses, reduced training time for new agents.</a:t>
          </a:r>
        </a:p>
        <a:p>
          <a:pPr marL="0" lvl="0" indent="0" algn="l" defTabSz="488950">
            <a:lnSpc>
              <a:spcPct val="100000"/>
            </a:lnSpc>
            <a:spcBef>
              <a:spcPct val="0"/>
            </a:spcBef>
            <a:spcAft>
              <a:spcPct val="35000"/>
            </a:spcAft>
            <a:buNone/>
          </a:pPr>
          <a:r>
            <a:rPr lang="en-US" sz="1100" b="1" kern="1200"/>
            <a:t>Use case: Report and policy summarization</a:t>
          </a:r>
          <a:endParaRPr lang="en-US" sz="1100" kern="1200"/>
        </a:p>
        <a:p>
          <a:pPr marL="57150" lvl="1" indent="-57150" algn="l" defTabSz="488950">
            <a:lnSpc>
              <a:spcPct val="90000"/>
            </a:lnSpc>
            <a:spcBef>
              <a:spcPct val="0"/>
            </a:spcBef>
            <a:spcAft>
              <a:spcPct val="15000"/>
            </a:spcAft>
            <a:buChar char="•"/>
          </a:pPr>
          <a:r>
            <a:rPr lang="en-US" sz="1100" kern="1200"/>
            <a:t>GenAI summarizes 150-page regulatory documents into 2-page briefs per department.</a:t>
          </a:r>
        </a:p>
        <a:p>
          <a:pPr marL="57150" lvl="1" indent="-57150" algn="l" defTabSz="488950">
            <a:lnSpc>
              <a:spcPct val="90000"/>
            </a:lnSpc>
            <a:spcBef>
              <a:spcPct val="0"/>
            </a:spcBef>
            <a:spcAft>
              <a:spcPct val="15000"/>
            </a:spcAft>
            <a:buChar char="•"/>
          </a:pPr>
          <a:r>
            <a:rPr lang="en-US" sz="1100" kern="1200"/>
            <a:t>Teams save hours per month understanding new regulations and internal policies.</a:t>
          </a:r>
        </a:p>
      </dsp:txBody>
      <dsp:txXfrm>
        <a:off x="9550" y="1632022"/>
        <a:ext cx="2410768" cy="2950031"/>
      </dsp:txXfrm>
    </dsp:sp>
    <dsp:sp modelId="{2D660F37-C607-4997-B507-6C02368C0A4C}">
      <dsp:nvSpPr>
        <dsp:cNvPr id="0" name=""/>
        <dsp:cNvSpPr/>
      </dsp:nvSpPr>
      <dsp:spPr>
        <a:xfrm>
          <a:off x="2842203" y="62823"/>
          <a:ext cx="843768" cy="84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3E6F4E-16B4-4225-A15F-283297F38884}">
      <dsp:nvSpPr>
        <dsp:cNvPr id="0" name=""/>
        <dsp:cNvSpPr/>
      </dsp:nvSpPr>
      <dsp:spPr>
        <a:xfrm>
          <a:off x="2842203" y="1100919"/>
          <a:ext cx="2410768" cy="440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Retail</a:t>
          </a:r>
          <a:endParaRPr lang="en-US" sz="1400" kern="1200"/>
        </a:p>
      </dsp:txBody>
      <dsp:txXfrm>
        <a:off x="2842203" y="1100919"/>
        <a:ext cx="2410768" cy="440718"/>
      </dsp:txXfrm>
    </dsp:sp>
    <dsp:sp modelId="{0A69C5DE-8C31-40F2-98CE-7E6DE6E27725}">
      <dsp:nvSpPr>
        <dsp:cNvPr id="0" name=""/>
        <dsp:cNvSpPr/>
      </dsp:nvSpPr>
      <dsp:spPr>
        <a:xfrm>
          <a:off x="2842203" y="1632022"/>
          <a:ext cx="2410768" cy="295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1" kern="1200"/>
            <a:t>Use case: Product description generation</a:t>
          </a:r>
          <a:endParaRPr lang="en-US" sz="1100" kern="1200"/>
        </a:p>
        <a:p>
          <a:pPr marL="57150" lvl="1" indent="-57150" algn="l" defTabSz="488950">
            <a:lnSpc>
              <a:spcPct val="90000"/>
            </a:lnSpc>
            <a:spcBef>
              <a:spcPct val="0"/>
            </a:spcBef>
            <a:spcAft>
              <a:spcPct val="15000"/>
            </a:spcAft>
            <a:buChar char="•"/>
          </a:pPr>
          <a:r>
            <a:rPr lang="en-US" sz="1100" kern="1200"/>
            <a:t>LLMs generate SEO-optimized descriptions in multiple languages from structured product data.</a:t>
          </a:r>
        </a:p>
        <a:p>
          <a:pPr marL="57150" lvl="1" indent="-57150" algn="l" defTabSz="488950">
            <a:lnSpc>
              <a:spcPct val="90000"/>
            </a:lnSpc>
            <a:spcBef>
              <a:spcPct val="0"/>
            </a:spcBef>
            <a:spcAft>
              <a:spcPct val="15000"/>
            </a:spcAft>
            <a:buChar char="•"/>
          </a:pPr>
          <a:r>
            <a:rPr lang="en-US" sz="1100" kern="1200"/>
            <a:t>Marketing teams can launch new SKUs faster and maintain consistent tone across channels.</a:t>
          </a:r>
        </a:p>
        <a:p>
          <a:pPr marL="0" lvl="0" indent="0" algn="l" defTabSz="488950">
            <a:lnSpc>
              <a:spcPct val="100000"/>
            </a:lnSpc>
            <a:spcBef>
              <a:spcPct val="0"/>
            </a:spcBef>
            <a:spcAft>
              <a:spcPct val="35000"/>
            </a:spcAft>
            <a:buNone/>
          </a:pPr>
          <a:r>
            <a:rPr lang="en-US" sz="1100" b="1" kern="1200"/>
            <a:t>Use case: Personalized promotions</a:t>
          </a:r>
          <a:endParaRPr lang="en-US" sz="1100" kern="1200"/>
        </a:p>
        <a:p>
          <a:pPr marL="57150" lvl="1" indent="-57150" algn="l" defTabSz="488950">
            <a:lnSpc>
              <a:spcPct val="90000"/>
            </a:lnSpc>
            <a:spcBef>
              <a:spcPct val="0"/>
            </a:spcBef>
            <a:spcAft>
              <a:spcPct val="15000"/>
            </a:spcAft>
            <a:buChar char="•"/>
          </a:pPr>
          <a:r>
            <a:rPr lang="en-US" sz="1100" kern="1200"/>
            <a:t>Given customer segments and purchase history, a model drafts personalized email and SMS campaigns.</a:t>
          </a:r>
        </a:p>
        <a:p>
          <a:pPr marL="57150" lvl="1" indent="-57150" algn="l" defTabSz="488950">
            <a:lnSpc>
              <a:spcPct val="90000"/>
            </a:lnSpc>
            <a:spcBef>
              <a:spcPct val="0"/>
            </a:spcBef>
            <a:spcAft>
              <a:spcPct val="15000"/>
            </a:spcAft>
            <a:buChar char="•"/>
          </a:pPr>
          <a:r>
            <a:rPr lang="en-US" sz="1100" kern="1200"/>
            <a:t>Human marketers review/approve, but no longer write every message from scratch.</a:t>
          </a:r>
        </a:p>
      </dsp:txBody>
      <dsp:txXfrm>
        <a:off x="2842203" y="1632022"/>
        <a:ext cx="2410768" cy="2950031"/>
      </dsp:txXfrm>
    </dsp:sp>
    <dsp:sp modelId="{3FE40AF4-3812-4CB2-B25F-D5996B4F1664}">
      <dsp:nvSpPr>
        <dsp:cNvPr id="0" name=""/>
        <dsp:cNvSpPr/>
      </dsp:nvSpPr>
      <dsp:spPr>
        <a:xfrm>
          <a:off x="5674856" y="62823"/>
          <a:ext cx="843768" cy="84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0A181-344B-474C-971C-E41D9F87D7E8}">
      <dsp:nvSpPr>
        <dsp:cNvPr id="0" name=""/>
        <dsp:cNvSpPr/>
      </dsp:nvSpPr>
      <dsp:spPr>
        <a:xfrm>
          <a:off x="5674856" y="1100919"/>
          <a:ext cx="2410768" cy="440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Healthcare</a:t>
          </a:r>
          <a:endParaRPr lang="en-US" sz="1400" kern="1200"/>
        </a:p>
      </dsp:txBody>
      <dsp:txXfrm>
        <a:off x="5674856" y="1100919"/>
        <a:ext cx="2410768" cy="440718"/>
      </dsp:txXfrm>
    </dsp:sp>
    <dsp:sp modelId="{326673C0-B281-4DF8-BB77-7CAA47DE6901}">
      <dsp:nvSpPr>
        <dsp:cNvPr id="0" name=""/>
        <dsp:cNvSpPr/>
      </dsp:nvSpPr>
      <dsp:spPr>
        <a:xfrm>
          <a:off x="5674856" y="1632022"/>
          <a:ext cx="2410768" cy="295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1" kern="1200" dirty="0"/>
            <a:t>Use case: Clinical documentation assistant</a:t>
          </a:r>
          <a:endParaRPr lang="en-US" sz="1100" kern="1200" dirty="0"/>
        </a:p>
        <a:p>
          <a:pPr marL="57150" lvl="1" indent="-57150" algn="l" defTabSz="488950">
            <a:lnSpc>
              <a:spcPct val="90000"/>
            </a:lnSpc>
            <a:spcBef>
              <a:spcPct val="0"/>
            </a:spcBef>
            <a:spcAft>
              <a:spcPct val="15000"/>
            </a:spcAft>
            <a:buChar char="•"/>
          </a:pPr>
          <a:r>
            <a:rPr lang="en-US" sz="1100" kern="1200"/>
            <a:t>During or after a consultation, the system drafts SOAP notes, discharge summaries, and patient instructions.</a:t>
          </a:r>
        </a:p>
        <a:p>
          <a:pPr marL="57150" lvl="1" indent="-57150" algn="l" defTabSz="488950">
            <a:lnSpc>
              <a:spcPct val="90000"/>
            </a:lnSpc>
            <a:spcBef>
              <a:spcPct val="0"/>
            </a:spcBef>
            <a:spcAft>
              <a:spcPct val="15000"/>
            </a:spcAft>
            <a:buChar char="•"/>
          </a:pPr>
          <a:r>
            <a:rPr lang="en-US" sz="1100" kern="1200" dirty="0"/>
            <a:t>Doctors review and edit, which saves time and reduces burnout.</a:t>
          </a:r>
        </a:p>
        <a:p>
          <a:pPr marL="0" lvl="0" indent="0" algn="l" defTabSz="488950">
            <a:lnSpc>
              <a:spcPct val="100000"/>
            </a:lnSpc>
            <a:spcBef>
              <a:spcPct val="0"/>
            </a:spcBef>
            <a:spcAft>
              <a:spcPct val="35000"/>
            </a:spcAft>
            <a:buNone/>
          </a:pPr>
          <a:r>
            <a:rPr lang="en-US" sz="1100" b="1" kern="1200"/>
            <a:t>Use case: Knowledge lookup for clinicians</a:t>
          </a:r>
          <a:endParaRPr lang="en-US" sz="1100" kern="1200"/>
        </a:p>
        <a:p>
          <a:pPr marL="57150" lvl="1" indent="-57150" algn="l" defTabSz="488950">
            <a:lnSpc>
              <a:spcPct val="90000"/>
            </a:lnSpc>
            <a:spcBef>
              <a:spcPct val="0"/>
            </a:spcBef>
            <a:spcAft>
              <a:spcPct val="15000"/>
            </a:spcAft>
            <a:buChar char="•"/>
          </a:pPr>
          <a:r>
            <a:rPr lang="en-US" sz="1100" kern="1200"/>
            <a:t>A chatbot on top of trusted medical guidelines answers natural-language queries with cited references.</a:t>
          </a:r>
        </a:p>
      </dsp:txBody>
      <dsp:txXfrm>
        <a:off x="5674856" y="1632022"/>
        <a:ext cx="2410768" cy="2950031"/>
      </dsp:txXfrm>
    </dsp:sp>
    <dsp:sp modelId="{A30C47E3-755E-40FC-AF68-9AD8D4B15C51}">
      <dsp:nvSpPr>
        <dsp:cNvPr id="0" name=""/>
        <dsp:cNvSpPr/>
      </dsp:nvSpPr>
      <dsp:spPr>
        <a:xfrm>
          <a:off x="8507509" y="62823"/>
          <a:ext cx="843768" cy="84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3DEE7E-51B8-43CD-95A3-0D69FE30898C}">
      <dsp:nvSpPr>
        <dsp:cNvPr id="0" name=""/>
        <dsp:cNvSpPr/>
      </dsp:nvSpPr>
      <dsp:spPr>
        <a:xfrm>
          <a:off x="8507509" y="1100919"/>
          <a:ext cx="2410768" cy="440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Telecom</a:t>
          </a:r>
          <a:endParaRPr lang="en-US" sz="1400" kern="1200"/>
        </a:p>
      </dsp:txBody>
      <dsp:txXfrm>
        <a:off x="8507509" y="1100919"/>
        <a:ext cx="2410768" cy="440718"/>
      </dsp:txXfrm>
    </dsp:sp>
    <dsp:sp modelId="{35FA98AD-700D-44CD-836D-EEB63217EB2C}">
      <dsp:nvSpPr>
        <dsp:cNvPr id="0" name=""/>
        <dsp:cNvSpPr/>
      </dsp:nvSpPr>
      <dsp:spPr>
        <a:xfrm>
          <a:off x="8507509" y="1632022"/>
          <a:ext cx="2410768" cy="2950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1" kern="1200"/>
            <a:t>Use case: Network issue explainer</a:t>
          </a:r>
          <a:endParaRPr lang="en-US" sz="1100" kern="1200"/>
        </a:p>
        <a:p>
          <a:pPr marL="57150" lvl="1" indent="-57150" algn="l" defTabSz="488950">
            <a:lnSpc>
              <a:spcPct val="90000"/>
            </a:lnSpc>
            <a:spcBef>
              <a:spcPct val="0"/>
            </a:spcBef>
            <a:spcAft>
              <a:spcPct val="15000"/>
            </a:spcAft>
            <a:buChar char="•"/>
          </a:pPr>
          <a:r>
            <a:rPr lang="en-US" sz="1100" kern="1200"/>
            <a:t>LLM reads incident reports, config files, and runbooks to generate simplified “what happened and why” explanations for non-technical stakeholders.</a:t>
          </a:r>
        </a:p>
        <a:p>
          <a:pPr marL="0" lvl="0" indent="0" algn="l" defTabSz="488950">
            <a:lnSpc>
              <a:spcPct val="100000"/>
            </a:lnSpc>
            <a:spcBef>
              <a:spcPct val="0"/>
            </a:spcBef>
            <a:spcAft>
              <a:spcPct val="35000"/>
            </a:spcAft>
            <a:buNone/>
          </a:pPr>
          <a:r>
            <a:rPr lang="en-US" sz="1100" b="1" kern="1200"/>
            <a:t>Use case: Self-care assistant</a:t>
          </a:r>
          <a:endParaRPr lang="en-US" sz="1100" kern="1200"/>
        </a:p>
        <a:p>
          <a:pPr marL="57150" lvl="1" indent="-57150" algn="l" defTabSz="488950">
            <a:lnSpc>
              <a:spcPct val="90000"/>
            </a:lnSpc>
            <a:spcBef>
              <a:spcPct val="0"/>
            </a:spcBef>
            <a:spcAft>
              <a:spcPct val="15000"/>
            </a:spcAft>
            <a:buChar char="•"/>
          </a:pPr>
          <a:r>
            <a:rPr lang="en-US" sz="1100" kern="1200"/>
            <a:t>GenAI-powered chatbot resolves common issues (billing, data usage, plan changes) via omni-channel interfaces (web, app, WhatsApp, IVR transcripts).</a:t>
          </a:r>
        </a:p>
      </dsp:txBody>
      <dsp:txXfrm>
        <a:off x="8507509" y="1632022"/>
        <a:ext cx="2410768" cy="2950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31274-F836-4C66-AFF8-38285BCA6B97}">
      <dsp:nvSpPr>
        <dsp:cNvPr id="0" name=""/>
        <dsp:cNvSpPr/>
      </dsp:nvSpPr>
      <dsp:spPr>
        <a:xfrm>
          <a:off x="11199" y="155463"/>
          <a:ext cx="1863059" cy="558917"/>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b="1" kern="1200" dirty="0"/>
            <a:t>Input</a:t>
          </a:r>
          <a:endParaRPr lang="en-US" sz="2800" kern="1200" dirty="0"/>
        </a:p>
      </dsp:txBody>
      <dsp:txXfrm>
        <a:off x="178874" y="155463"/>
        <a:ext cx="1527709" cy="558917"/>
      </dsp:txXfrm>
    </dsp:sp>
    <dsp:sp modelId="{7E24DB81-7076-4977-A7B9-7408FDE029E6}">
      <dsp:nvSpPr>
        <dsp:cNvPr id="0" name=""/>
        <dsp:cNvSpPr/>
      </dsp:nvSpPr>
      <dsp:spPr>
        <a:xfrm>
          <a:off x="11199" y="714381"/>
          <a:ext cx="1695384" cy="332295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44550">
            <a:lnSpc>
              <a:spcPct val="90000"/>
            </a:lnSpc>
            <a:spcBef>
              <a:spcPct val="0"/>
            </a:spcBef>
            <a:spcAft>
              <a:spcPct val="35000"/>
            </a:spcAft>
            <a:buNone/>
          </a:pPr>
          <a:r>
            <a:rPr lang="en-US" sz="1900" kern="1200"/>
            <a:t>User prompt in natural language.</a:t>
          </a:r>
        </a:p>
      </dsp:txBody>
      <dsp:txXfrm>
        <a:off x="11199" y="714381"/>
        <a:ext cx="1695384" cy="3322959"/>
      </dsp:txXfrm>
    </dsp:sp>
    <dsp:sp modelId="{5E4FC6DA-7BDA-444E-AD9C-6ED1862E656D}">
      <dsp:nvSpPr>
        <dsp:cNvPr id="0" name=""/>
        <dsp:cNvSpPr/>
      </dsp:nvSpPr>
      <dsp:spPr>
        <a:xfrm>
          <a:off x="1819673" y="155463"/>
          <a:ext cx="1863059" cy="558917"/>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b="1" kern="1200" dirty="0"/>
            <a:t>Tokenize</a:t>
          </a:r>
          <a:endParaRPr lang="en-US" sz="2800" kern="1200" dirty="0"/>
        </a:p>
      </dsp:txBody>
      <dsp:txXfrm>
        <a:off x="1987348" y="155463"/>
        <a:ext cx="1527709" cy="558917"/>
      </dsp:txXfrm>
    </dsp:sp>
    <dsp:sp modelId="{EA54021E-FEAC-4784-B621-B8C639D46F37}">
      <dsp:nvSpPr>
        <dsp:cNvPr id="0" name=""/>
        <dsp:cNvSpPr/>
      </dsp:nvSpPr>
      <dsp:spPr>
        <a:xfrm>
          <a:off x="1819673" y="714381"/>
          <a:ext cx="1695384" cy="332295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44550">
            <a:lnSpc>
              <a:spcPct val="90000"/>
            </a:lnSpc>
            <a:spcBef>
              <a:spcPct val="0"/>
            </a:spcBef>
            <a:spcAft>
              <a:spcPct val="35000"/>
            </a:spcAft>
            <a:buNone/>
          </a:pPr>
          <a:r>
            <a:rPr lang="en-US" sz="1900" kern="1200"/>
            <a:t>Split into tokens.</a:t>
          </a:r>
          <a:endParaRPr lang="en-US" sz="1900" kern="1200" dirty="0"/>
        </a:p>
      </dsp:txBody>
      <dsp:txXfrm>
        <a:off x="1819673" y="714381"/>
        <a:ext cx="1695384" cy="3322959"/>
      </dsp:txXfrm>
    </dsp:sp>
    <dsp:sp modelId="{47D3DBFB-37AE-4818-B67E-8AF53EC190A9}">
      <dsp:nvSpPr>
        <dsp:cNvPr id="0" name=""/>
        <dsp:cNvSpPr/>
      </dsp:nvSpPr>
      <dsp:spPr>
        <a:xfrm>
          <a:off x="3628147" y="155463"/>
          <a:ext cx="1863059" cy="558917"/>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b="1" kern="1200" dirty="0"/>
            <a:t>Encode</a:t>
          </a:r>
          <a:endParaRPr lang="en-US" sz="2800" kern="1200" dirty="0"/>
        </a:p>
      </dsp:txBody>
      <dsp:txXfrm>
        <a:off x="3795822" y="155463"/>
        <a:ext cx="1527709" cy="558917"/>
      </dsp:txXfrm>
    </dsp:sp>
    <dsp:sp modelId="{0BA60DBC-86E3-4585-A9B6-D0BD0C063C64}">
      <dsp:nvSpPr>
        <dsp:cNvPr id="0" name=""/>
        <dsp:cNvSpPr/>
      </dsp:nvSpPr>
      <dsp:spPr>
        <a:xfrm>
          <a:off x="3628147" y="714381"/>
          <a:ext cx="1695384" cy="332295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44550">
            <a:lnSpc>
              <a:spcPct val="90000"/>
            </a:lnSpc>
            <a:spcBef>
              <a:spcPct val="0"/>
            </a:spcBef>
            <a:spcAft>
              <a:spcPct val="35000"/>
            </a:spcAft>
            <a:buNone/>
          </a:pPr>
          <a:r>
            <a:rPr lang="en-US" sz="1900" kern="1200" dirty="0"/>
            <a:t>Convert tokens to embeddings and process them through layers of the transformer network.</a:t>
          </a:r>
        </a:p>
      </dsp:txBody>
      <dsp:txXfrm>
        <a:off x="3628147" y="714381"/>
        <a:ext cx="1695384" cy="3322959"/>
      </dsp:txXfrm>
    </dsp:sp>
    <dsp:sp modelId="{02B41329-6A66-421D-98F9-A65AD426BB02}">
      <dsp:nvSpPr>
        <dsp:cNvPr id="0" name=""/>
        <dsp:cNvSpPr/>
      </dsp:nvSpPr>
      <dsp:spPr>
        <a:xfrm>
          <a:off x="5436621" y="155463"/>
          <a:ext cx="1863059" cy="558917"/>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b="1" kern="1200" dirty="0"/>
            <a:t>Generate</a:t>
          </a:r>
          <a:endParaRPr lang="en-US" sz="2800" kern="1200" dirty="0"/>
        </a:p>
      </dsp:txBody>
      <dsp:txXfrm>
        <a:off x="5604296" y="155463"/>
        <a:ext cx="1527709" cy="558917"/>
      </dsp:txXfrm>
    </dsp:sp>
    <dsp:sp modelId="{350C21D7-AE14-45AE-A786-2FC823C47CE5}">
      <dsp:nvSpPr>
        <dsp:cNvPr id="0" name=""/>
        <dsp:cNvSpPr/>
      </dsp:nvSpPr>
      <dsp:spPr>
        <a:xfrm>
          <a:off x="5436621" y="714381"/>
          <a:ext cx="1695384" cy="33229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44550">
            <a:lnSpc>
              <a:spcPct val="90000"/>
            </a:lnSpc>
            <a:spcBef>
              <a:spcPct val="0"/>
            </a:spcBef>
            <a:spcAft>
              <a:spcPct val="35000"/>
            </a:spcAft>
            <a:buNone/>
          </a:pPr>
          <a:r>
            <a:rPr lang="en-US" sz="1900" kern="1200" dirty="0"/>
            <a:t>At each step, the model predicts a probability distribution over the next token and samples / selects one.</a:t>
          </a:r>
        </a:p>
      </dsp:txBody>
      <dsp:txXfrm>
        <a:off x="5436621" y="714381"/>
        <a:ext cx="1695384" cy="3322959"/>
      </dsp:txXfrm>
    </dsp:sp>
    <dsp:sp modelId="{7ECF6DE0-A654-4C35-810D-D3689E6D2846}">
      <dsp:nvSpPr>
        <dsp:cNvPr id="0" name=""/>
        <dsp:cNvSpPr/>
      </dsp:nvSpPr>
      <dsp:spPr>
        <a:xfrm>
          <a:off x="7245095" y="155463"/>
          <a:ext cx="1863059" cy="558917"/>
        </a:xfrm>
        <a:prstGeom prst="chevron">
          <a:avLst>
            <a:gd name="adj" fmla="val 30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b="1" kern="1200" dirty="0"/>
            <a:t>Repeat</a:t>
          </a:r>
          <a:endParaRPr lang="en-US" sz="2800" kern="1200" dirty="0"/>
        </a:p>
      </dsp:txBody>
      <dsp:txXfrm>
        <a:off x="7412770" y="155463"/>
        <a:ext cx="1527709" cy="558917"/>
      </dsp:txXfrm>
    </dsp:sp>
    <dsp:sp modelId="{5AA37AEB-B874-4E75-AFA6-3B786927FC79}">
      <dsp:nvSpPr>
        <dsp:cNvPr id="0" name=""/>
        <dsp:cNvSpPr/>
      </dsp:nvSpPr>
      <dsp:spPr>
        <a:xfrm>
          <a:off x="7245095" y="714381"/>
          <a:ext cx="1695384" cy="3322959"/>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44550">
            <a:lnSpc>
              <a:spcPct val="90000"/>
            </a:lnSpc>
            <a:spcBef>
              <a:spcPct val="0"/>
            </a:spcBef>
            <a:spcAft>
              <a:spcPct val="35000"/>
            </a:spcAft>
            <a:buNone/>
          </a:pPr>
          <a:r>
            <a:rPr lang="en-US" sz="1900" kern="1200" dirty="0"/>
            <a:t>The new token is appended, and the model repeats the process, building the output sequence token by token.</a:t>
          </a:r>
        </a:p>
      </dsp:txBody>
      <dsp:txXfrm>
        <a:off x="7245095" y="714381"/>
        <a:ext cx="1695384" cy="3322959"/>
      </dsp:txXfrm>
    </dsp:sp>
    <dsp:sp modelId="{9FD6B781-69DA-475F-B40E-A12D9F20303C}">
      <dsp:nvSpPr>
        <dsp:cNvPr id="0" name=""/>
        <dsp:cNvSpPr/>
      </dsp:nvSpPr>
      <dsp:spPr>
        <a:xfrm>
          <a:off x="9053569" y="155463"/>
          <a:ext cx="1863059" cy="558917"/>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b="1" kern="1200" dirty="0"/>
            <a:t>Decode</a:t>
          </a:r>
          <a:endParaRPr lang="en-US" sz="2800" kern="1200" dirty="0"/>
        </a:p>
      </dsp:txBody>
      <dsp:txXfrm>
        <a:off x="9221244" y="155463"/>
        <a:ext cx="1527709" cy="558917"/>
      </dsp:txXfrm>
    </dsp:sp>
    <dsp:sp modelId="{99AD7E19-B420-4D6D-80C8-94700C27B6F0}">
      <dsp:nvSpPr>
        <dsp:cNvPr id="0" name=""/>
        <dsp:cNvSpPr/>
      </dsp:nvSpPr>
      <dsp:spPr>
        <a:xfrm>
          <a:off x="9053569" y="714381"/>
          <a:ext cx="1695384" cy="332295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t" anchorCtr="0">
          <a:noAutofit/>
        </a:bodyPr>
        <a:lstStyle/>
        <a:p>
          <a:pPr marL="0" lvl="0" indent="0" algn="l" defTabSz="844550">
            <a:lnSpc>
              <a:spcPct val="90000"/>
            </a:lnSpc>
            <a:spcBef>
              <a:spcPct val="0"/>
            </a:spcBef>
            <a:spcAft>
              <a:spcPct val="35000"/>
            </a:spcAft>
            <a:buNone/>
          </a:pPr>
          <a:r>
            <a:rPr lang="en-US" sz="1900" kern="1200" dirty="0"/>
            <a:t>Convert tokens back to human-readable text.</a:t>
          </a:r>
        </a:p>
      </dsp:txBody>
      <dsp:txXfrm>
        <a:off x="9053569" y="714381"/>
        <a:ext cx="1695384" cy="3322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766A-705E-404F-AC67-68F5B8239E97}">
      <dsp:nvSpPr>
        <dsp:cNvPr id="0" name=""/>
        <dsp:cNvSpPr/>
      </dsp:nvSpPr>
      <dsp:spPr>
        <a:xfrm>
          <a:off x="0" y="412"/>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77625-5176-4A31-84B2-C8835F75234A}">
      <dsp:nvSpPr>
        <dsp:cNvPr id="0" name=""/>
        <dsp:cNvSpPr/>
      </dsp:nvSpPr>
      <dsp:spPr>
        <a:xfrm>
          <a:off x="0" y="412"/>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Customer Support Chatbots</a:t>
          </a:r>
        </a:p>
      </dsp:txBody>
      <dsp:txXfrm>
        <a:off x="0" y="412"/>
        <a:ext cx="3347935" cy="674855"/>
      </dsp:txXfrm>
    </dsp:sp>
    <dsp:sp modelId="{F474CC8A-EE91-4686-85FC-51AC3A507408}">
      <dsp:nvSpPr>
        <dsp:cNvPr id="0" name=""/>
        <dsp:cNvSpPr/>
      </dsp:nvSpPr>
      <dsp:spPr>
        <a:xfrm>
          <a:off x="0" y="675268"/>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9AC09-2CBE-449F-B3EF-379195E1F568}">
      <dsp:nvSpPr>
        <dsp:cNvPr id="0" name=""/>
        <dsp:cNvSpPr/>
      </dsp:nvSpPr>
      <dsp:spPr>
        <a:xfrm>
          <a:off x="0" y="675268"/>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Content Creation Tools</a:t>
          </a:r>
        </a:p>
      </dsp:txBody>
      <dsp:txXfrm>
        <a:off x="0" y="675268"/>
        <a:ext cx="3347935" cy="674855"/>
      </dsp:txXfrm>
    </dsp:sp>
    <dsp:sp modelId="{82481160-2F47-49D3-9B9C-D4F3C8D2B89A}">
      <dsp:nvSpPr>
        <dsp:cNvPr id="0" name=""/>
        <dsp:cNvSpPr/>
      </dsp:nvSpPr>
      <dsp:spPr>
        <a:xfrm>
          <a:off x="0" y="1350124"/>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EEDAB-5829-4239-8C08-86337DC9618C}">
      <dsp:nvSpPr>
        <dsp:cNvPr id="0" name=""/>
        <dsp:cNvSpPr/>
      </dsp:nvSpPr>
      <dsp:spPr>
        <a:xfrm>
          <a:off x="0" y="1350124"/>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Interactive Educational Tools</a:t>
          </a:r>
        </a:p>
      </dsp:txBody>
      <dsp:txXfrm>
        <a:off x="0" y="1350124"/>
        <a:ext cx="3347935" cy="674855"/>
      </dsp:txXfrm>
    </dsp:sp>
    <dsp:sp modelId="{7B55ED2D-E168-40AB-8801-3054A45577C9}">
      <dsp:nvSpPr>
        <dsp:cNvPr id="0" name=""/>
        <dsp:cNvSpPr/>
      </dsp:nvSpPr>
      <dsp:spPr>
        <a:xfrm>
          <a:off x="0" y="2024980"/>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48D00-393C-43E1-B0DE-9BA65C0F80CF}">
      <dsp:nvSpPr>
        <dsp:cNvPr id="0" name=""/>
        <dsp:cNvSpPr/>
      </dsp:nvSpPr>
      <dsp:spPr>
        <a:xfrm>
          <a:off x="0" y="2024980"/>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Code Assistance</a:t>
          </a:r>
        </a:p>
      </dsp:txBody>
      <dsp:txXfrm>
        <a:off x="0" y="2024980"/>
        <a:ext cx="3347935" cy="674855"/>
      </dsp:txXfrm>
    </dsp:sp>
    <dsp:sp modelId="{FA98DB43-FE65-40FB-B130-E905EA812842}">
      <dsp:nvSpPr>
        <dsp:cNvPr id="0" name=""/>
        <dsp:cNvSpPr/>
      </dsp:nvSpPr>
      <dsp:spPr>
        <a:xfrm>
          <a:off x="0" y="2699836"/>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46656-8571-4F76-9C37-03D671347C48}">
      <dsp:nvSpPr>
        <dsp:cNvPr id="0" name=""/>
        <dsp:cNvSpPr/>
      </dsp:nvSpPr>
      <dsp:spPr>
        <a:xfrm>
          <a:off x="0" y="2699836"/>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Translation Services</a:t>
          </a:r>
        </a:p>
      </dsp:txBody>
      <dsp:txXfrm>
        <a:off x="0" y="2699836"/>
        <a:ext cx="3347935" cy="674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766A-705E-404F-AC67-68F5B8239E97}">
      <dsp:nvSpPr>
        <dsp:cNvPr id="0" name=""/>
        <dsp:cNvSpPr/>
      </dsp:nvSpPr>
      <dsp:spPr>
        <a:xfrm>
          <a:off x="0" y="412"/>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77625-5176-4A31-84B2-C8835F75234A}">
      <dsp:nvSpPr>
        <dsp:cNvPr id="0" name=""/>
        <dsp:cNvSpPr/>
      </dsp:nvSpPr>
      <dsp:spPr>
        <a:xfrm>
          <a:off x="0" y="412"/>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Document Review Automation</a:t>
          </a:r>
        </a:p>
      </dsp:txBody>
      <dsp:txXfrm>
        <a:off x="0" y="412"/>
        <a:ext cx="3347935" cy="674855"/>
      </dsp:txXfrm>
    </dsp:sp>
    <dsp:sp modelId="{F474CC8A-EE91-4686-85FC-51AC3A507408}">
      <dsp:nvSpPr>
        <dsp:cNvPr id="0" name=""/>
        <dsp:cNvSpPr/>
      </dsp:nvSpPr>
      <dsp:spPr>
        <a:xfrm>
          <a:off x="0" y="675268"/>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9AC09-2CBE-449F-B3EF-379195E1F568}">
      <dsp:nvSpPr>
        <dsp:cNvPr id="0" name=""/>
        <dsp:cNvSpPr/>
      </dsp:nvSpPr>
      <dsp:spPr>
        <a:xfrm>
          <a:off x="0" y="675268"/>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E-commerce Order Processing</a:t>
          </a:r>
        </a:p>
      </dsp:txBody>
      <dsp:txXfrm>
        <a:off x="0" y="675268"/>
        <a:ext cx="3347935" cy="674855"/>
      </dsp:txXfrm>
    </dsp:sp>
    <dsp:sp modelId="{82481160-2F47-49D3-9B9C-D4F3C8D2B89A}">
      <dsp:nvSpPr>
        <dsp:cNvPr id="0" name=""/>
        <dsp:cNvSpPr/>
      </dsp:nvSpPr>
      <dsp:spPr>
        <a:xfrm>
          <a:off x="0" y="1350124"/>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EEDAB-5829-4239-8C08-86337DC9618C}">
      <dsp:nvSpPr>
        <dsp:cNvPr id="0" name=""/>
        <dsp:cNvSpPr/>
      </dsp:nvSpPr>
      <dsp:spPr>
        <a:xfrm>
          <a:off x="0" y="1350124"/>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Customer Feedback Analysis</a:t>
          </a:r>
        </a:p>
      </dsp:txBody>
      <dsp:txXfrm>
        <a:off x="0" y="1350124"/>
        <a:ext cx="3347935" cy="674855"/>
      </dsp:txXfrm>
    </dsp:sp>
    <dsp:sp modelId="{7B55ED2D-E168-40AB-8801-3054A45577C9}">
      <dsp:nvSpPr>
        <dsp:cNvPr id="0" name=""/>
        <dsp:cNvSpPr/>
      </dsp:nvSpPr>
      <dsp:spPr>
        <a:xfrm>
          <a:off x="0" y="2024980"/>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48D00-393C-43E1-B0DE-9BA65C0F80CF}">
      <dsp:nvSpPr>
        <dsp:cNvPr id="0" name=""/>
        <dsp:cNvSpPr/>
      </dsp:nvSpPr>
      <dsp:spPr>
        <a:xfrm>
          <a:off x="0" y="2024980"/>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Social Media Content Management</a:t>
          </a:r>
        </a:p>
      </dsp:txBody>
      <dsp:txXfrm>
        <a:off x="0" y="2024980"/>
        <a:ext cx="3347935" cy="674855"/>
      </dsp:txXfrm>
    </dsp:sp>
    <dsp:sp modelId="{FA98DB43-FE65-40FB-B130-E905EA812842}">
      <dsp:nvSpPr>
        <dsp:cNvPr id="0" name=""/>
        <dsp:cNvSpPr/>
      </dsp:nvSpPr>
      <dsp:spPr>
        <a:xfrm>
          <a:off x="0" y="2699836"/>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46656-8571-4F76-9C37-03D671347C48}">
      <dsp:nvSpPr>
        <dsp:cNvPr id="0" name=""/>
        <dsp:cNvSpPr/>
      </dsp:nvSpPr>
      <dsp:spPr>
        <a:xfrm>
          <a:off x="0" y="2699836"/>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Financial Reporting Automation</a:t>
          </a:r>
        </a:p>
      </dsp:txBody>
      <dsp:txXfrm>
        <a:off x="0" y="2699836"/>
        <a:ext cx="3347935" cy="6748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766A-705E-404F-AC67-68F5B8239E97}">
      <dsp:nvSpPr>
        <dsp:cNvPr id="0" name=""/>
        <dsp:cNvSpPr/>
      </dsp:nvSpPr>
      <dsp:spPr>
        <a:xfrm>
          <a:off x="0" y="412"/>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77625-5176-4A31-84B2-C8835F75234A}">
      <dsp:nvSpPr>
        <dsp:cNvPr id="0" name=""/>
        <dsp:cNvSpPr/>
      </dsp:nvSpPr>
      <dsp:spPr>
        <a:xfrm>
          <a:off x="0" y="412"/>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AI-Powered Virtual Assistants</a:t>
          </a:r>
        </a:p>
      </dsp:txBody>
      <dsp:txXfrm>
        <a:off x="0" y="412"/>
        <a:ext cx="3347935" cy="674855"/>
      </dsp:txXfrm>
    </dsp:sp>
    <dsp:sp modelId="{F474CC8A-EE91-4686-85FC-51AC3A507408}">
      <dsp:nvSpPr>
        <dsp:cNvPr id="0" name=""/>
        <dsp:cNvSpPr/>
      </dsp:nvSpPr>
      <dsp:spPr>
        <a:xfrm>
          <a:off x="0" y="675268"/>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9AC09-2CBE-449F-B3EF-379195E1F568}">
      <dsp:nvSpPr>
        <dsp:cNvPr id="0" name=""/>
        <dsp:cNvSpPr/>
      </dsp:nvSpPr>
      <dsp:spPr>
        <a:xfrm>
          <a:off x="0" y="675268"/>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Autonomous Vehicles</a:t>
          </a:r>
        </a:p>
      </dsp:txBody>
      <dsp:txXfrm>
        <a:off x="0" y="675268"/>
        <a:ext cx="3347935" cy="674855"/>
      </dsp:txXfrm>
    </dsp:sp>
    <dsp:sp modelId="{82481160-2F47-49D3-9B9C-D4F3C8D2B89A}">
      <dsp:nvSpPr>
        <dsp:cNvPr id="0" name=""/>
        <dsp:cNvSpPr/>
      </dsp:nvSpPr>
      <dsp:spPr>
        <a:xfrm>
          <a:off x="0" y="1350124"/>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EEDAB-5829-4239-8C08-86337DC9618C}">
      <dsp:nvSpPr>
        <dsp:cNvPr id="0" name=""/>
        <dsp:cNvSpPr/>
      </dsp:nvSpPr>
      <dsp:spPr>
        <a:xfrm>
          <a:off x="0" y="1350124"/>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Automated Content Moderation</a:t>
          </a:r>
        </a:p>
      </dsp:txBody>
      <dsp:txXfrm>
        <a:off x="0" y="1350124"/>
        <a:ext cx="3347935" cy="674855"/>
      </dsp:txXfrm>
    </dsp:sp>
    <dsp:sp modelId="{7B55ED2D-E168-40AB-8801-3054A45577C9}">
      <dsp:nvSpPr>
        <dsp:cNvPr id="0" name=""/>
        <dsp:cNvSpPr/>
      </dsp:nvSpPr>
      <dsp:spPr>
        <a:xfrm>
          <a:off x="0" y="2024980"/>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48D00-393C-43E1-B0DE-9BA65C0F80CF}">
      <dsp:nvSpPr>
        <dsp:cNvPr id="0" name=""/>
        <dsp:cNvSpPr/>
      </dsp:nvSpPr>
      <dsp:spPr>
        <a:xfrm>
          <a:off x="0" y="2024980"/>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Financial Advisors</a:t>
          </a:r>
        </a:p>
      </dsp:txBody>
      <dsp:txXfrm>
        <a:off x="0" y="2024980"/>
        <a:ext cx="3347935" cy="674855"/>
      </dsp:txXfrm>
    </dsp:sp>
    <dsp:sp modelId="{FA98DB43-FE65-40FB-B130-E905EA812842}">
      <dsp:nvSpPr>
        <dsp:cNvPr id="0" name=""/>
        <dsp:cNvSpPr/>
      </dsp:nvSpPr>
      <dsp:spPr>
        <a:xfrm>
          <a:off x="0" y="2699836"/>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46656-8571-4F76-9C37-03D671347C48}">
      <dsp:nvSpPr>
        <dsp:cNvPr id="0" name=""/>
        <dsp:cNvSpPr/>
      </dsp:nvSpPr>
      <dsp:spPr>
        <a:xfrm>
          <a:off x="0" y="2699836"/>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Supply Chain Optimization</a:t>
          </a:r>
        </a:p>
      </dsp:txBody>
      <dsp:txXfrm>
        <a:off x="0" y="2699836"/>
        <a:ext cx="3347935" cy="6748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766A-705E-404F-AC67-68F5B8239E97}">
      <dsp:nvSpPr>
        <dsp:cNvPr id="0" name=""/>
        <dsp:cNvSpPr/>
      </dsp:nvSpPr>
      <dsp:spPr>
        <a:xfrm>
          <a:off x="0" y="412"/>
          <a:ext cx="372342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77625-5176-4A31-84B2-C8835F75234A}">
      <dsp:nvSpPr>
        <dsp:cNvPr id="0" name=""/>
        <dsp:cNvSpPr/>
      </dsp:nvSpPr>
      <dsp:spPr>
        <a:xfrm>
          <a:off x="0" y="412"/>
          <a:ext cx="3723421"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Microsoft JhengHei" panose="020B0604030504040204" pitchFamily="34" charset="-120"/>
              <a:ea typeface="Microsoft JhengHei" panose="020B0604030504040204" pitchFamily="34" charset="-120"/>
            </a:rPr>
            <a:t>Customer Support with Knowledge Base</a:t>
          </a:r>
          <a:endParaRPr lang="en-IN" sz="1400" kern="1200">
            <a:latin typeface="Microsoft JhengHei" panose="020B0604030504040204" pitchFamily="34" charset="-120"/>
            <a:ea typeface="Microsoft JhengHei" panose="020B0604030504040204" pitchFamily="34" charset="-120"/>
          </a:endParaRPr>
        </a:p>
      </dsp:txBody>
      <dsp:txXfrm>
        <a:off x="0" y="412"/>
        <a:ext cx="3723421" cy="674855"/>
      </dsp:txXfrm>
    </dsp:sp>
    <dsp:sp modelId="{F474CC8A-EE91-4686-85FC-51AC3A507408}">
      <dsp:nvSpPr>
        <dsp:cNvPr id="0" name=""/>
        <dsp:cNvSpPr/>
      </dsp:nvSpPr>
      <dsp:spPr>
        <a:xfrm>
          <a:off x="0" y="675268"/>
          <a:ext cx="372342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9AC09-2CBE-449F-B3EF-379195E1F568}">
      <dsp:nvSpPr>
        <dsp:cNvPr id="0" name=""/>
        <dsp:cNvSpPr/>
      </dsp:nvSpPr>
      <dsp:spPr>
        <a:xfrm>
          <a:off x="0" y="675268"/>
          <a:ext cx="3723421"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Research Paper Generation</a:t>
          </a:r>
        </a:p>
      </dsp:txBody>
      <dsp:txXfrm>
        <a:off x="0" y="675268"/>
        <a:ext cx="3723421" cy="674855"/>
      </dsp:txXfrm>
    </dsp:sp>
    <dsp:sp modelId="{82481160-2F47-49D3-9B9C-D4F3C8D2B89A}">
      <dsp:nvSpPr>
        <dsp:cNvPr id="0" name=""/>
        <dsp:cNvSpPr/>
      </dsp:nvSpPr>
      <dsp:spPr>
        <a:xfrm>
          <a:off x="0" y="1350124"/>
          <a:ext cx="372342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EEDAB-5829-4239-8C08-86337DC9618C}">
      <dsp:nvSpPr>
        <dsp:cNvPr id="0" name=""/>
        <dsp:cNvSpPr/>
      </dsp:nvSpPr>
      <dsp:spPr>
        <a:xfrm>
          <a:off x="0" y="1350124"/>
          <a:ext cx="3723421"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Legal Document Review</a:t>
          </a:r>
        </a:p>
      </dsp:txBody>
      <dsp:txXfrm>
        <a:off x="0" y="1350124"/>
        <a:ext cx="3723421" cy="674855"/>
      </dsp:txXfrm>
    </dsp:sp>
    <dsp:sp modelId="{7B55ED2D-E168-40AB-8801-3054A45577C9}">
      <dsp:nvSpPr>
        <dsp:cNvPr id="0" name=""/>
        <dsp:cNvSpPr/>
      </dsp:nvSpPr>
      <dsp:spPr>
        <a:xfrm>
          <a:off x="0" y="2024980"/>
          <a:ext cx="372342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48D00-393C-43E1-B0DE-9BA65C0F80CF}">
      <dsp:nvSpPr>
        <dsp:cNvPr id="0" name=""/>
        <dsp:cNvSpPr/>
      </dsp:nvSpPr>
      <dsp:spPr>
        <a:xfrm>
          <a:off x="0" y="2024980"/>
          <a:ext cx="3723421"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Personalized Learning Systems</a:t>
          </a:r>
        </a:p>
      </dsp:txBody>
      <dsp:txXfrm>
        <a:off x="0" y="2024980"/>
        <a:ext cx="3723421" cy="674855"/>
      </dsp:txXfrm>
    </dsp:sp>
    <dsp:sp modelId="{FA98DB43-FE65-40FB-B130-E905EA812842}">
      <dsp:nvSpPr>
        <dsp:cNvPr id="0" name=""/>
        <dsp:cNvSpPr/>
      </dsp:nvSpPr>
      <dsp:spPr>
        <a:xfrm>
          <a:off x="0" y="2699836"/>
          <a:ext cx="372342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46656-8571-4F76-9C37-03D671347C48}">
      <dsp:nvSpPr>
        <dsp:cNvPr id="0" name=""/>
        <dsp:cNvSpPr/>
      </dsp:nvSpPr>
      <dsp:spPr>
        <a:xfrm>
          <a:off x="0" y="2699836"/>
          <a:ext cx="3723421"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Technical Documentation Assistance</a:t>
          </a:r>
        </a:p>
      </dsp:txBody>
      <dsp:txXfrm>
        <a:off x="0" y="2699836"/>
        <a:ext cx="3723421" cy="6748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6766A-705E-404F-AC67-68F5B8239E97}">
      <dsp:nvSpPr>
        <dsp:cNvPr id="0" name=""/>
        <dsp:cNvSpPr/>
      </dsp:nvSpPr>
      <dsp:spPr>
        <a:xfrm>
          <a:off x="0" y="412"/>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77625-5176-4A31-84B2-C8835F75234A}">
      <dsp:nvSpPr>
        <dsp:cNvPr id="0" name=""/>
        <dsp:cNvSpPr/>
      </dsp:nvSpPr>
      <dsp:spPr>
        <a:xfrm>
          <a:off x="0" y="412"/>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Microsoft JhengHei" panose="020B0604030504040204" pitchFamily="34" charset="-120"/>
              <a:ea typeface="Microsoft JhengHei" panose="020B0604030504040204" pitchFamily="34" charset="-120"/>
            </a:rPr>
            <a:t>Custom Chatbots for Specific Industries</a:t>
          </a:r>
          <a:endParaRPr lang="en-IN" sz="1400" kern="1200">
            <a:latin typeface="Microsoft JhengHei" panose="020B0604030504040204" pitchFamily="34" charset="-120"/>
            <a:ea typeface="Microsoft JhengHei" panose="020B0604030504040204" pitchFamily="34" charset="-120"/>
          </a:endParaRPr>
        </a:p>
      </dsp:txBody>
      <dsp:txXfrm>
        <a:off x="0" y="412"/>
        <a:ext cx="3347935" cy="674855"/>
      </dsp:txXfrm>
    </dsp:sp>
    <dsp:sp modelId="{F474CC8A-EE91-4686-85FC-51AC3A507408}">
      <dsp:nvSpPr>
        <dsp:cNvPr id="0" name=""/>
        <dsp:cNvSpPr/>
      </dsp:nvSpPr>
      <dsp:spPr>
        <a:xfrm>
          <a:off x="0" y="675268"/>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69AC09-2CBE-449F-B3EF-379195E1F568}">
      <dsp:nvSpPr>
        <dsp:cNvPr id="0" name=""/>
        <dsp:cNvSpPr/>
      </dsp:nvSpPr>
      <dsp:spPr>
        <a:xfrm>
          <a:off x="0" y="675268"/>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Automated Content Generation for Niche Blogs</a:t>
          </a:r>
        </a:p>
      </dsp:txBody>
      <dsp:txXfrm>
        <a:off x="0" y="675268"/>
        <a:ext cx="3347935" cy="674855"/>
      </dsp:txXfrm>
    </dsp:sp>
    <dsp:sp modelId="{82481160-2F47-49D3-9B9C-D4F3C8D2B89A}">
      <dsp:nvSpPr>
        <dsp:cNvPr id="0" name=""/>
        <dsp:cNvSpPr/>
      </dsp:nvSpPr>
      <dsp:spPr>
        <a:xfrm>
          <a:off x="0" y="1350124"/>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EEDAB-5829-4239-8C08-86337DC9618C}">
      <dsp:nvSpPr>
        <dsp:cNvPr id="0" name=""/>
        <dsp:cNvSpPr/>
      </dsp:nvSpPr>
      <dsp:spPr>
        <a:xfrm>
          <a:off x="0" y="1350124"/>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Microsoft JhengHei" panose="020B0604030504040204" pitchFamily="34" charset="-120"/>
              <a:ea typeface="Microsoft JhengHei" panose="020B0604030504040204" pitchFamily="34" charset="-120"/>
            </a:rPr>
            <a:t>Sentiment Analysis for Customer Feedback</a:t>
          </a:r>
          <a:endParaRPr lang="en-IN" sz="1400" kern="1200">
            <a:latin typeface="Microsoft JhengHei" panose="020B0604030504040204" pitchFamily="34" charset="-120"/>
            <a:ea typeface="Microsoft JhengHei" panose="020B0604030504040204" pitchFamily="34" charset="-120"/>
          </a:endParaRPr>
        </a:p>
      </dsp:txBody>
      <dsp:txXfrm>
        <a:off x="0" y="1350124"/>
        <a:ext cx="3347935" cy="674855"/>
      </dsp:txXfrm>
    </dsp:sp>
    <dsp:sp modelId="{7B55ED2D-E168-40AB-8801-3054A45577C9}">
      <dsp:nvSpPr>
        <dsp:cNvPr id="0" name=""/>
        <dsp:cNvSpPr/>
      </dsp:nvSpPr>
      <dsp:spPr>
        <a:xfrm>
          <a:off x="0" y="2024980"/>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A48D00-393C-43E1-B0DE-9BA65C0F80CF}">
      <dsp:nvSpPr>
        <dsp:cNvPr id="0" name=""/>
        <dsp:cNvSpPr/>
      </dsp:nvSpPr>
      <dsp:spPr>
        <a:xfrm>
          <a:off x="0" y="2024980"/>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Task-Specific Document Drafting</a:t>
          </a:r>
        </a:p>
      </dsp:txBody>
      <dsp:txXfrm>
        <a:off x="0" y="2024980"/>
        <a:ext cx="3347935" cy="674855"/>
      </dsp:txXfrm>
    </dsp:sp>
    <dsp:sp modelId="{FA98DB43-FE65-40FB-B130-E905EA812842}">
      <dsp:nvSpPr>
        <dsp:cNvPr id="0" name=""/>
        <dsp:cNvSpPr/>
      </dsp:nvSpPr>
      <dsp:spPr>
        <a:xfrm>
          <a:off x="0" y="2699836"/>
          <a:ext cx="334793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46656-8571-4F76-9C37-03D671347C48}">
      <dsp:nvSpPr>
        <dsp:cNvPr id="0" name=""/>
        <dsp:cNvSpPr/>
      </dsp:nvSpPr>
      <dsp:spPr>
        <a:xfrm>
          <a:off x="0" y="2699836"/>
          <a:ext cx="3347935" cy="674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IN" sz="1400" kern="1200">
              <a:latin typeface="Microsoft JhengHei" panose="020B0604030504040204" pitchFamily="34" charset="-120"/>
              <a:ea typeface="Microsoft JhengHei" panose="020B0604030504040204" pitchFamily="34" charset="-120"/>
            </a:rPr>
            <a:t>Customer Service Automation</a:t>
          </a:r>
        </a:p>
      </dsp:txBody>
      <dsp:txXfrm>
        <a:off x="0" y="2699836"/>
        <a:ext cx="3347935" cy="6748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11T12:11:54.792"/>
    </inkml:context>
    <inkml:brush xml:id="br0">
      <inkml:brushProperty name="width" value="0.035" units="cm"/>
      <inkml:brushProperty name="height" value="0.035" units="cm"/>
      <inkml:brushProperty name="color" value="#33CCFF"/>
    </inkml:brush>
  </inkml:definitions>
  <inkml:trace contextRef="#ctx0" brushRef="#br0">0 0,'0'1520,"0"12453,0-13941</inkml:trace>
</inkml:ink>
</file>

<file path=ppt/ink/ink10.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11T12:11:30.125"/>
    </inkml:context>
    <inkml:brush xml:id="br0">
      <inkml:brushProperty name="width" value="0.035" units="cm"/>
      <inkml:brushProperty name="height" value="0.035" units="cm"/>
      <inkml:brushProperty name="color" value="#33CCFF"/>
    </inkml:brush>
  </inkml:definitions>
  <inkml:trace contextRef="#ctx0" brushRef="#br0">0 0,'0'1448,"0"11870,0-13288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7.930"/>
    </inkml:context>
    <inkml:brush xml:id="br0">
      <inkml:brushProperty name="width" value="0.05" units="cm"/>
      <inkml:brushProperty name="height" value="0.05" units="cm"/>
      <inkml:brushProperty name="color" value="#FF0066"/>
    </inkml:brush>
  </inkml:definitions>
  <inkml:trace contextRef="#ctx0" brushRef="#br0">16 196 15472 0 0,'3'-3'710'0'0,"8"0"441"0"0,-9 3-787 0 0,7-5 197 0 0,1 0 0 0 0,-1-1 1 0 0,0 0-1 0 0,-1 0 0 0 0,1-1 0 0 0,7-7 1 0 0,13-11 61 0 0,3 0-360 0 0,38-21 0 0 0,-69 45-243 0 0,1 1 0 0 0,-1-1 0 0 0,0 0 0 0 0,1 0 0 0 0,-1 0 0 0 0,0 0 0 0 0,0 0 0 0 0,0 0 0 0 0,0 0 0 0 0,0 0 0 0 0,0 0 0 0 0,0 0 0 0 0,0 0 0 0 0,-1 0 0 0 0,1-1 0 0 0,0 1 0 0 0,-1 0-1 0 0,1-1 1 0 0,-1 1 0 0 0,1-1 0 0 0,-1 1 0 0 0,0 0 0 0 0,0-1 0 0 0,1 1 0 0 0,-1-1 0 0 0,0 1 0 0 0,0-1 0 0 0,-1-2 0 0 0,1 4-7 0 0,0-1 1 0 0,0 1-1 0 0,-1-1 0 0 0,1 1 0 0 0,0-1 1 0 0,-1 1-1 0 0,1 0 0 0 0,0-1 1 0 0,-1 1-1 0 0,1 0 0 0 0,0-1 1 0 0,-1 1-1 0 0,1 0 0 0 0,-1 0 0 0 0,1-1 1 0 0,0 1-1 0 0,-1 0 0 0 0,1 0 1 0 0,-1 0-1 0 0,1-1 0 0 0,-1 1 0 0 0,1 0 1 0 0,-1 0-1 0 0,1 0 0 0 0,-1 0 1 0 0,1 0-1 0 0,-1 0 0 0 0,0 0 1 0 0,-18 0 112 0 0,17 0-79 0 0,-10 0 96 0 0,0 0 1 0 0,-20 4 0 0 0,27-3-101 0 0,0 0-1 0 0,0 1 1 0 0,0 0-1 0 0,0 0 1 0 0,0 0 0 0 0,0 1-1 0 0,1-1 1 0 0,-7 6-1 0 0,0 1 104 0 0,-1 1 0 0 0,2 0-1 0 0,0 1 1 0 0,0 0 0 0 0,1 1 0 0 0,0 0-1 0 0,1 0 1 0 0,0 1 0 0 0,-7 17 0 0 0,13-25-29 0 0,0 0 0 0 0,0 1 1 0 0,1-1-1 0 0,-1 1 0 0 0,1 0 1 0 0,0-1-1 0 0,1 1 1 0 0,0 0-1 0 0,0 9 0 0 0,0-13-77 0 0,1 1 0 0 0,0-1 0 0 0,-1 0-1 0 0,1 1 1 0 0,0-1 0 0 0,0 0 0 0 0,0 0 0 0 0,0 0-1 0 0,0 0 1 0 0,1 0 0 0 0,-1 0 0 0 0,1 0-1 0 0,-1 0 1 0 0,1 0 0 0 0,0 0 0 0 0,-1-1 0 0 0,1 1-1 0 0,0-1 1 0 0,0 0 0 0 0,0 1 0 0 0,0-1-1 0 0,1 0 1 0 0,-1 0 0 0 0,0 0 0 0 0,4 1-1 0 0,8 1 56 0 0,0 0 0 0 0,0-1-1 0 0,0 0 1 0 0,17-1 0 0 0,-25 0-67 0 0,34-1 117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8.130"/>
    </inkml:context>
    <inkml:brush xml:id="br0">
      <inkml:brushProperty name="width" value="0.05" units="cm"/>
      <inkml:brushProperty name="height" value="0.05" units="cm"/>
      <inkml:brushProperty name="color" value="#FF0066"/>
    </inkml:brush>
  </inkml:definitions>
  <inkml:trace contextRef="#ctx0" brushRef="#br0">281 0 18991 0 0,'-4'2'0'0'0,"-2"-1"0"0"0,-5 0 128 0 0,-1 0-1 0 0,-14-3 0 0 0,18 1 29 0 0,0 1 0 0 0,0-1-1 0 0,0 1 1 0 0,0 1-1 0 0,0-1 1 0 0,0 1-1 0 0,1 1 1 0 0,-1-1 0 0 0,0 1-1 0 0,-13 6 1 0 0,13-3 80 0 0,0 0 1 0 0,0 1 0 0 0,0 0 0 0 0,1 0-1 0 0,-11 12 1 0 0,-28 41 1249 0 0,44-56-1405 0 0,-1 0-1 0 0,1 1 0 0 0,1-1 1 0 0,-1 0-1 0 0,0 1 0 0 0,1-1 1 0 0,0 1-1 0 0,0 0 0 0 0,0-1 1 0 0,0 1-1 0 0,1 0 0 0 0,-1 7 1 0 0,1-8-55 0 0,0-1 0 0 0,0 0 0 0 0,1 0 0 0 0,-1 1 0 0 0,1-1 0 0 0,0 0 0 0 0,-1 0 0 0 0,1 0 0 0 0,0 0 0 0 0,0 0 0 0 0,1 0 0 0 0,-1 0 0 0 0,0 0 1 0 0,0 0-1 0 0,1-1 0 0 0,0 1 0 0 0,-1 0 0 0 0,1-1 0 0 0,0 0 0 0 0,-1 1 0 0 0,1-1 0 0 0,0 0 0 0 0,0 0 0 0 0,3 2 0 0 0,5 1 22 0 0,-1-1 0 0 0,1 0 0 0 0,0-1 0 0 0,17 3 0 0 0,43 1 90 0 0,-54-5-104 0 0,-1 0 0 0 0,1-1 0 0 0,-1-1 1 0 0,1-1-1 0 0,-1 0 0 0 0,0-1 0 0 0,0 0 1 0 0,0-2-1 0 0,16-5 0 0 0,3-9 46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8.316"/>
    </inkml:context>
    <inkml:brush xml:id="br0">
      <inkml:brushProperty name="width" value="0.05" units="cm"/>
      <inkml:brushProperty name="height" value="0.05" units="cm"/>
      <inkml:brushProperty name="color" value="#FF0066"/>
    </inkml:brush>
  </inkml:definitions>
  <inkml:trace contextRef="#ctx0" brushRef="#br0">36 1 18087 0 0,'-10'1'410'0'0,"2"7"346"0"0,7-7-642 0 0,0 1 0 0 0,0-1 0 0 0,1 1 1 0 0,-1-1-1 0 0,1 1 0 0 0,-1-1 0 0 0,1 1 0 0 0,0 0 1 0 0,-1-1-1 0 0,1 4 0 0 0,0-5-158 0 0,-4 22 626 0 0,1 0-1 0 0,0 0 1 0 0,1 26 0 0 0,8 63 478 0 0,-4-81-847 0 0,26 219 919 0 0,-23-211-976 0 0,-1-13-39 0 0,0 0-1 0 0,2-1 1 0 0,1 1 0 0 0,1-1 0 0 0,1-1 0 0 0,1 0 0 0 0,2 0 0 0 0,0 0 0 0 0,1-2 0 0 0,22 30 0 0 0,-21-34 19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8.910"/>
    </inkml:context>
    <inkml:brush xml:id="br0">
      <inkml:brushProperty name="width" value="0.05" units="cm"/>
      <inkml:brushProperty name="height" value="0.05" units="cm"/>
      <inkml:brushProperty name="color" value="#FF0066"/>
    </inkml:brush>
  </inkml:definitions>
  <inkml:trace contextRef="#ctx0" brushRef="#br0">1 277 18191 0 0,'15'-12'3'0'0,"-6"9"33"0"0,-4 2 29 0 0,14-6 362 0 0,1 1-1 0 0,0 2 1 0 0,0 0-1 0 0,0 0 1 0 0,1 2-1 0 0,20 0 1 0 0,-1 0-103 0 0,166-16 1093 0 0,-51 11-600 0 0,-157 8-804 0 0,0-1-1 0 0,0 1 1 0 0,1 0 0 0 0,-1 0-1 0 0,0 1 1 0 0,0-1 0 0 0,0 0-1 0 0,1 0 1 0 0,-1 1-1 0 0,1-1 1 0 0,-1 1 0 0 0,-2 3-1 0 0,-4 4 23 0 0,-11 8 23 0 0,2 0 0 0 0,0 1 0 0 0,1 1 0 0 0,1 1 0 0 0,-14 23 0 0 0,28-42-46 0 0,0 0 1 0 0,0 1-1 0 0,1-1 1 0 0,-1 0-1 0 0,1 1 0 0 0,-1-1 1 0 0,1 0-1 0 0,0 1 1 0 0,0-1-1 0 0,-1 1 0 0 0,1-1 1 0 0,0 1-1 0 0,0-1 1 0 0,0 0-1 0 0,0 1 0 0 0,1-1 1 0 0,-1 1-1 0 0,0-1 1 0 0,1 1-1 0 0,-1-1 0 0 0,1 0 1 0 0,-1 1-1 0 0,1-1 1 0 0,0 0-1 0 0,-1 0 0 0 0,1 1 1 0 0,0-1-1 0 0,0 0 1 0 0,0 0-1 0 0,0 0 0 0 0,0 0 1 0 0,0 0-1 0 0,0 0 1 0 0,0 0-1 0 0,0 0 0 0 0,1-1 1 0 0,-1 1-1 0 0,3 1 1 0 0,3 2 40 0 0,1-1 1 0 0,1 0 0 0 0,-1 0 0 0 0,0-1 0 0 0,10 2 0 0 0,-9-2-16 0 0,0-1 1 0 0,-1 0-1 0 0,1 0 1 0 0,0-1-1 0 0,-1 0 1 0 0,1-1-1 0 0,9-1 1 0 0,-15 1-20 0 0,0 1-1 0 0,0-1 1 0 0,0 0 0 0 0,0 0 0 0 0,0 0 0 0 0,0-1 0 0 0,-1 1-1 0 0,1 0 1 0 0,0-1 0 0 0,-1 0 0 0 0,1 0 0 0 0,-1 0 0 0 0,0 0-1 0 0,0 0 1 0 0,1 0 0 0 0,-1 0 0 0 0,-1-1 0 0 0,1 1-1 0 0,0-1 1 0 0,-1 0 0 0 0,1 1 0 0 0,-1-1 0 0 0,2-4 0 0 0,-2 2 26 0 0,0 0 1 0 0,0 0-1 0 0,0-1 1 0 0,-1 1 0 0 0,0 0-1 0 0,0 0 1 0 0,-2-10 0 0 0,-9-36 179 0 0,9 46-199 0 0,1-1 8 0 0,-1 1 1 0 0,-1 0-1 0 0,1-1 1 0 0,-1 1-1 0 0,0 0 1 0 0,0 1-1 0 0,0-1 1 0 0,-7-7-1 0 0,8 9-8 0 0,1 2-10 0 0,0-1 1 0 0,0 1-1 0 0,1 0 1 0 0,-1 0 0 0 0,0-1-1 0 0,1 1 1 0 0,-1-1-1 0 0,1 1 1 0 0,-1-1 0 0 0,1 1-1 0 0,0-1 1 0 0,0 1-1 0 0,0-1 1 0 0,0 1 0 0 0,0-1-1 0 0,0 1 1 0 0,0-1 0 0 0,0 1-1 0 0,0 0 1 0 0,1-1-1 0 0,-1 1 1 0 0,1-1 0 0 0,-1 1-1 0 0,1-1 1 0 0,1-1-1 0 0,-1 1 3 0 0,0 0-1 0 0,0 1 1 0 0,0-1-1 0 0,0 0 1 0 0,1 1-1 0 0,-1-1 1 0 0,1 1-1 0 0,-1 0 1 0 0,1-1-1 0 0,-1 1 0 0 0,1 0 1 0 0,0 0-1 0 0,0 0 1 0 0,0 0-1 0 0,-1 0 1 0 0,1 1-1 0 0,0-1 1 0 0,3 0-1 0 0,125-14 405 0 0,-113 15-375 0 0,0 0 1 0 0,0 1-1 0 0,0 1 0 0 0,0 0 1 0 0,27 8-1 0 0,-23-3 5 0 0,13 3 73 0 0,31 14-1 0 0,-56-20-76 0 0,0 0 0 0 0,0 1 0 0 0,-1 0 0 0 0,1 1 1 0 0,-1 0-1 0 0,-1 0 0 0 0,1 0 0 0 0,8 10 0 0 0,-15-15-27 0 0,0 0 1 0 0,0 0-1 0 0,-1 0 0 0 0,1 0 1 0 0,0 0-1 0 0,0 1 0 0 0,0-1 1 0 0,-1 0-1 0 0,1 0 1 0 0,-1 0-1 0 0,1 1 0 0 0,-1-1 1 0 0,1 0-1 0 0,-1 1 1 0 0,0-1-1 0 0,0 0 0 0 0,0 1 1 0 0,1-1-1 0 0,-1 0 1 0 0,0 1-1 0 0,-1-1 0 0 0,1 0 1 0 0,0 1-1 0 0,0-1 0 0 0,-1 0 1 0 0,1 1-1 0 0,0-1 1 0 0,-1 0-1 0 0,0 1 0 0 0,1-1 1 0 0,-1 0-1 0 0,0 0 1 0 0,1 0-1 0 0,-1 0 0 0 0,0 0 1 0 0,0 0-1 0 0,-1 2 0 0 0,-12 7 128 0 0,9-6-96 0 0,0 0 0 0 0,0 0-1 0 0,-1-1 1 0 0,1 1 0 0 0,-8 2-1 0 0,2-2 6 0 0,0-1 0 0 0,-1 0 1 0 0,1 0-1 0 0,0-1 0 0 0,-1 0 0 0 0,-14-1 0 0 0,25-1-49 0 0,0 1 0 0 0,0-1 0 0 0,0 0 1 0 0,0-1-1 0 0,0 1 0 0 0,0 0 0 0 0,0 0 0 0 0,0 0 1 0 0,0-1-1 0 0,0 1 0 0 0,0 0 0 0 0,0-1 1 0 0,1 1-1 0 0,-1-1 0 0 0,0 1 0 0 0,0-1 0 0 0,0 1 1 0 0,0-1-1 0 0,1 0 0 0 0,-1 1 0 0 0,0-1 1 0 0,1 0-1 0 0,-1 0 0 0 0,1 1 0 0 0,-1-1 0 0 0,0 0 1 0 0,1 0-1 0 0,0 0 0 0 0,-1 0 0 0 0,1 0 1 0 0,0 0-1 0 0,-1 1 0 0 0,1-1 0 0 0,0-1 0 0 0,0-1 14 0 0,-1 0 0 0 0,1 0-1 0 0,1 1 1 0 0,-1-1 0 0 0,0 0-1 0 0,1 1 1 0 0,-1-1 0 0 0,1 0-1 0 0,0 1 1 0 0,0-1-1 0 0,2-3 1 0 0,4-9 19 0 0,1 1 0 0 0,0 0 0 0 0,1 0 0 0 0,1 1-1 0 0,21-24 1 0 0,74-60 133 0 0,-80 76-122 0 0,2 1-1 0 0,37-22 0 0 0,-25 21-10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00.635"/>
    </inkml:context>
    <inkml:brush xml:id="br0">
      <inkml:brushProperty name="width" value="0.05" units="cm"/>
      <inkml:brushProperty name="height" value="0.05" units="cm"/>
      <inkml:brushProperty name="color" value="#FF0066"/>
    </inkml:brush>
  </inkml:definitions>
  <inkml:trace contextRef="#ctx0" brushRef="#br0">623 33 12960 0 0,'-12'-4'3'0'0,"0"0"14"0"0,5 2 16 0 0,1 1 44 0 0,-5-1 91 0 0,-8-3-17 0 0,4 1 88 0 0,1 0 1 0 0,-1 1-1 0 0,0 1 0 0 0,0 1 1 0 0,-28 1-1 0 0,13 4 574 0 0,1 2 0 0 0,0 1 1 0 0,-38 14-1 0 0,17-5 19 0 0,36-12-655 0 0,1 1 1 0 0,1 0-1 0 0,-1 1 1 0 0,1 0-1 0 0,0 1 0 0 0,0 1 1 0 0,1-1-1 0 0,0 2 1 0 0,1 0-1 0 0,-1 0 0 0 0,2 1 1 0 0,-1 0-1 0 0,1 0 1 0 0,1 1-1 0 0,0 0 0 0 0,1 1 1 0 0,0 0-1 0 0,0 0 0 0 0,1 0 1 0 0,1 1-1 0 0,-7 24 1 0 0,7-14 12 0 0,1 0 0 0 0,1 0 1 0 0,1 0-1 0 0,1 1 1 0 0,1-1-1 0 0,1 0 0 0 0,1 0 1 0 0,1 0-1 0 0,8 30 1 0 0,-7-44-128 0 0,-1 0 0 0 0,1-1 0 0 0,0 0 0 0 0,1 0 0 0 0,0 0 0 0 0,0 0 0 0 0,1-1 1 0 0,0 1-1 0 0,0-1 0 0 0,0-1 0 0 0,1 1 0 0 0,0-1 0 0 0,1-1 0 0 0,-1 1 0 0 0,15 7 1 0 0,-6-5 27 0 0,0 0 1 0 0,1-1-1 0 0,0-1 1 0 0,0 0-1 0 0,0-1 1 0 0,1-1 0 0 0,23 2-1 0 0,-18-4-1 0 0,0-2-1 0 0,0 0 0 0 0,0-2 1 0 0,29-5-1 0 0,-13 0 112 0 0,63-23-1 0 0,-77 21-110 0 0,-1-1 1 0 0,0-2-1 0 0,0 0 0 0 0,-1-2 0 0 0,-1 0 0 0 0,0-2 0 0 0,-1 0 1 0 0,0-1-1 0 0,-2-1 0 0 0,33-40 0 0 0,-42 46-33 0 0,-2-1-1 0 0,1 0 1 0 0,-2 0 0 0 0,0-1-1 0 0,0 0 1 0 0,-1 0 0 0 0,-1-1-1 0 0,-1 0 1 0 0,0 0 0 0 0,-1 0-1 0 0,2-18 1 0 0,-4 24-22 0 0,-1 0 1 0 0,0 0-1 0 0,0 0 1 0 0,-1 1-1 0 0,0-1 1 0 0,-1 0-1 0 0,0 0 1 0 0,0 1-1 0 0,0-1 1 0 0,-2 1-1 0 0,1 0 1 0 0,-1 0-1 0 0,0 0 1 0 0,0 0-1 0 0,-1 1 1 0 0,0-1-1 0 0,0 1 1 0 0,-1 1-1 0 0,0-1 1 0 0,-11-9-1 0 0,9 11-3 0 0,0 0-1 0 0,0 0 1 0 0,0 0-1 0 0,0 1 1 0 0,-1 0-1 0 0,1 1 1 0 0,-1 0-1 0 0,0 1 1 0 0,0-1-1 0 0,0 2 1 0 0,-1-1-1 0 0,1 1 1 0 0,0 1-1 0 0,-1-1 1 0 0,-10 2-1 0 0,-15 3 86 0 0,1 1-1 0 0,-57 17 1 0 0,80-19-91 0 0,-21 5 59 0 0,0 2 1 0 0,-35 15-1 0 0,57-20-66 0 0,1 0 1 0 0,-1 0-1 0 0,1 1 0 0 0,0 0 1 0 0,0 0-1 0 0,1 1 1 0 0,-1 1-1 0 0,2-1 1 0 0,-1 1-1 0 0,-9 14 1 0 0,0 5 21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00.869"/>
    </inkml:context>
    <inkml:brush xml:id="br0">
      <inkml:brushProperty name="width" value="0.05" units="cm"/>
      <inkml:brushProperty name="height" value="0.05" units="cm"/>
      <inkml:brushProperty name="color" value="#FF0066"/>
    </inkml:brush>
  </inkml:definitions>
  <inkml:trace contextRef="#ctx0" brushRef="#br0">0 1 20303 0 0,'7'0'164'0'0,"-1"0"0"0"0,0 1-1 0 0,1 0 1 0 0,-1 0-1 0 0,0 1 1 0 0,0 0-1 0 0,0 0 1 0 0,0 0-1 0 0,0 1 1 0 0,0 0 0 0 0,-1 0-1 0 0,1 0 1 0 0,-1 1-1 0 0,0 0 1 0 0,0 0-1 0 0,6 5 1 0 0,2 6 520 0 0,0 0 1 0 0,-1 1-1 0 0,19 33 1 0 0,-24-37-459 0 0,0 1-1 0 0,-2-1 1 0 0,0 2-1 0 0,5 16 1 0 0,9 57 598 0 0,-11-44-606 0 0,-6-33-138 0 0,-2 0-1 0 0,1 0 0 0 0,-1 0 0 0 0,-1 0 0 0 0,-1 10 0 0 0,0 19 168 0 0,1-30-173 0 0,1-6-50 0 0,0-1 0 0 0,0 0 0 0 0,0 0 1 0 0,0 1-1 0 0,0-1 0 0 0,0 0 1 0 0,1 3-1 0 0,2 0 57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01.100"/>
    </inkml:context>
    <inkml:brush xml:id="br0">
      <inkml:brushProperty name="width" value="0.05" units="cm"/>
      <inkml:brushProperty name="height" value="0.05" units="cm"/>
      <inkml:brushProperty name="color" value="#FF0066"/>
    </inkml:brush>
  </inkml:definitions>
  <inkml:trace contextRef="#ctx0" brushRef="#br0">1 0 19703 0 0,'2'13'489'0'0,"-1"-10"-243"0"0,-1 0-1 0 0,1 0 0 0 0,-1 0 1 0 0,1 0-1 0 0,-1 6 1 0 0,0 548 5375 0 0,-2-522-5492 0 0,1-20-44 0 0,1 0 0 0 0,1 16 1 0 0,0-27-52 0 0,-1 1 0 0 0,1 0 0 0 0,0-1 1 0 0,1 1-1 0 0,-1-1 0 0 0,1 0 0 0 0,0 1 0 0 0,0-1 1 0 0,0 0-1 0 0,5 7 0 0 0,1-3 47 0 0,5-2 6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01.551"/>
    </inkml:context>
    <inkml:brush xml:id="br0">
      <inkml:brushProperty name="width" value="0.05" units="cm"/>
      <inkml:brushProperty name="height" value="0.05" units="cm"/>
      <inkml:brushProperty name="color" value="#FF0066"/>
    </inkml:brush>
  </inkml:definitions>
  <inkml:trace contextRef="#ctx0" brushRef="#br0">0 297 19703 0 0,'10'-3'745'0'0,"1"0"-1"0"0,19-2 0 0 0,-13 3-531 0 0,180-40 2884 0 0,-47 6-1651 0 0,-15 3-843 0 0,-85 26-395 0 0,-30 5-36 0 0,32-8 0 0 0,-46 9-101 0 0,-1-1 0 0 0,1 0 0 0 0,-1 0 0 0 0,1-1 0 0 0,-1 0 0 0 0,0 0 0 0 0,0 0 0 0 0,0 0-1 0 0,8-8 1 0 0,-31-1 539 0 0,4 2-509 0 0,-1 0 1 0 0,-19-10 0 0 0,0 0-31 0 0,17 10-36 0 0,12 8-28 0 0,1 0 1 0 0,0 0-1 0 0,0-1 0 0 0,0 0 1 0 0,0 0-1 0 0,-5-5 0 0 0,9 8-7 0 0,0 0 0 0 0,0 0 0 0 0,-1 0 0 0 0,1-1 0 0 0,0 1 0 0 0,0 0-1 0 0,0 0 1 0 0,0 0 0 0 0,0 0 0 0 0,0-1 0 0 0,0 1 0 0 0,0 0 0 0 0,0 0 0 0 0,0 0-1 0 0,0-1 1 0 0,0 1 0 0 0,0 0 0 0 0,0 0 0 0 0,0 0 0 0 0,0-1 0 0 0,0 1-1 0 0,0 0 1 0 0,0 0 0 0 0,0 0 0 0 0,0 0 0 0 0,0-1 0 0 0,0 1 0 0 0,0 0-1 0 0,0 0 1 0 0,0 0 0 0 0,0 0 0 0 0,0-1 0 0 0,1 1 0 0 0,-1 0 0 0 0,0 0 0 0 0,0 0-1 0 0,0 0 1 0 0,0 0 0 0 0,0-1 0 0 0,1 1 0 0 0,-1 0 0 0 0,0 0 0 0 0,0 0-1 0 0,0 0 1 0 0,0 0 0 0 0,1 0 0 0 0,9-4-4 0 0,-8 4 0 0 0,7-2 1 0 0,-1 1 1 0 0,1 0-1 0 0,-1 1 1 0 0,1 0 0 0 0,-1 0-1 0 0,1 1 1 0 0,0 0-1 0 0,8 2 1 0 0,8 1 1 0 0,4 0 1 0 0,45 11 0 0 0,-64-12 1 0 0,0 0 0 0 0,0 1 1 0 0,0 0-1 0 0,0 1 1 0 0,0 0-1 0 0,-1 1 0 0 0,16 12 1 0 0,-22-15 2 0 0,0 0 1 0 0,0 1-1 0 0,0-1 1 0 0,0 1 0 0 0,-1-1-1 0 0,0 1 1 0 0,0 0-1 0 0,0 0 1 0 0,0 0-1 0 0,0 0 1 0 0,-1 0 0 0 0,0 1-1 0 0,1 7 1 0 0,0-3 18 0 0,-1 1 1 0 0,-1-1-1 0 0,0 1 1 0 0,0-1 0 0 0,-3 15-1 0 0,2-19-10 0 0,-1 0 1 0 0,1 1-1 0 0,-1-1 0 0 0,0 0 0 0 0,-1 0 0 0 0,1 0 1 0 0,-1-1-1 0 0,0 1 0 0 0,-4 5 0 0 0,-6 4 44 0 0,-17 17 1 0 0,12-12-1 0 0,-33 34 183 0 0,36-40-160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3.878"/>
    </inkml:context>
    <inkml:brush xml:id="br0">
      <inkml:brushProperty name="width" value="0.05" units="cm"/>
      <inkml:brushProperty name="height" value="0.05" units="cm"/>
      <inkml:brushProperty name="color" value="#FF0066"/>
    </inkml:brush>
  </inkml:definitions>
  <inkml:trace contextRef="#ctx0" brushRef="#br0">73 368 13864 0 0,'-1'-6'0'0'0,"-2"1"0"0"0,1 1 31 0 0,1 2 23 0 0,-1 0-1 0 0,1 1 1 0 0,-1-1 0 0 0,1 0-1 0 0,-1 1 1 0 0,0-1 0 0 0,0 1-1 0 0,0-1 1 0 0,-3-1 0 0 0,-3-2 135 0 0,-21-18 752 0 0,20 12-230 0 0,9 11-681 0 0,0 0-1 0 0,0 0 0 0 0,0 0 1 0 0,0 0-1 0 0,0 0 0 0 0,0 0 1 0 0,0 0-1 0 0,0 0 0 0 0,0 0 1 0 0,0 0-1 0 0,0 0 1 0 0,0 0-1 0 0,0 0 0 0 0,0 0 1 0 0,0 0-1 0 0,0 0 0 0 0,0 0 1 0 0,0 0-1 0 0,0 0 0 0 0,0 0 1 0 0,0 0-1 0 0,1 0 1 0 0,-1-1-1 0 0,0 1 0 0 0,0 0 1 0 0,0 0 87 0 0,0 0-88 0 0,0 0 1 0 0,0 0-1 0 0,0 0 0 0 0,0 0 1 0 0,0 0-1 0 0,0 0 1 0 0,0 0-1 0 0,14 12 1685 0 0,-7-6-1391 0 0,23 25 922 0 0,-2-2-395 0 0,43 63-1 0 0,-41-44-390 0 0,74 121 937 0 0,-91-148-1211 0 0,0-1 0 0 0,1 0 0 0 0,26 26 0 0 0,-29-34-66 0 0,1-1-1 0 0,1 0 1 0 0,0-1-1 0 0,0-1 1 0 0,1 0 0 0 0,17 8-1 0 0,-27-15-75 0 0,0-1-1 0 0,0 0 1 0 0,0 0-1 0 0,0 0 1 0 0,0 0-1 0 0,0 0 1 0 0,1-1-1 0 0,-1 0 1 0 0,0 0 0 0 0,0 0-1 0 0,1 0 1 0 0,-1-1-1 0 0,0 0 1 0 0,0 0-1 0 0,0 0 1 0 0,0 0-1 0 0,0 0 1 0 0,0-1-1 0 0,0 0 1 0 0,5-3-1 0 0,-2 1 27 0 0,0 0 0 0 0,0-1 0 0 0,-1 0 0 0 0,0-1-1 0 0,0 1 1 0 0,0-1 0 0 0,-1 0 0 0 0,1-1 0 0 0,6-11 0 0 0,7-15 180 0 0,-2-2 0 0 0,-1 0 0 0 0,17-59 1 0 0,-17 34 67 0 0,14-91 0 0 0,-13 45 139 0 0,37-120-1 0 0,-52 219-408 0 0,1 0 32 0 0,-2 1 0 0 0,1-1 0 0 0,-1 1 0 0 0,0-1 0 0 0,0-7 0 0 0,-1 14 161 0 0,0 7-24 0 0,0 54 79 0 0,0-29-199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4.266"/>
    </inkml:context>
    <inkml:brush xml:id="br0">
      <inkml:brushProperty name="width" value="0.05" units="cm"/>
      <inkml:brushProperty name="height" value="0.05" units="cm"/>
      <inkml:brushProperty name="color" value="#FF0066"/>
    </inkml:brush>
  </inkml:definitions>
  <inkml:trace contextRef="#ctx0" brushRef="#br0">21 248 19799 0 0,'24'-14'210'0'0,"-3"4"743"0"0,2-1 212 0 0,36-19 225 0 0,-18 8 55 0 0,69-26 0 0 0,-101 45-1364 0 0,1 0 0 0 0,-1-1-1 0 0,1 0 1 0 0,-1-1 0 0 0,0 0-1 0 0,0 0 1 0 0,-1-1 0 0 0,0 0-1 0 0,8-8 1 0 0,-14 13-77 0 0,-1 0 0 0 0,0-1 0 0 0,0 1-1 0 0,0-1 1 0 0,0 1 0 0 0,0-1 0 0 0,0 0 0 0 0,-1 1 0 0 0,1-1 0 0 0,0 0 0 0 0,-1 1 0 0 0,0-1 0 0 0,1 0 0 0 0,-1 0-1 0 0,0 0 1 0 0,0 0 0 0 0,0 1 0 0 0,0-4 0 0 0,0 3-2 0 0,-1 1-1 0 0,1 0 1 0 0,-1 0-1 0 0,1 0 1 0 0,-1 0 0 0 0,0 0-1 0 0,1 0 1 0 0,-1 0-1 0 0,0 0 1 0 0,0 0-1 0 0,1 0 1 0 0,-1 0 0 0 0,0 0-1 0 0,0 0 1 0 0,0 1-1 0 0,0-1 1 0 0,0 0-1 0 0,0 1 1 0 0,0-1 0 0 0,-1 1-1 0 0,1-1 1 0 0,0 1-1 0 0,0-1 1 0 0,0 1 0 0 0,-1 0-1 0 0,1 0 1 0 0,0 0-1 0 0,-2 0 1 0 0,-13-2 17 0 0,1 1 1 0 0,-1 1-1 0 0,1 1 0 0 0,-1 0 1 0 0,1 1-1 0 0,0 0 1 0 0,0 2-1 0 0,0-1 1 0 0,0 2-1 0 0,0 0 0 0 0,1 1 1 0 0,0 0-1 0 0,0 1 1 0 0,1 1-1 0 0,0 0 0 0 0,0 1 1 0 0,-17 15-1 0 0,14-10 70 0 0,-24 27-1 0 0,36-36-59 0 0,0 1-1 0 0,0-1 1 0 0,1 0 0 0 0,-1 1-1 0 0,1 0 1 0 0,1 0 0 0 0,-1 0-1 0 0,1 0 1 0 0,0 0 0 0 0,-1 8-1 0 0,0 4 82 0 0,0-3-15 0 0,1 0 1 0 0,0 0-1 0 0,1 18 1 0 0,1-29-77 0 0,0 0 0 0 0,1 0 0 0 0,-1-1 0 0 0,1 1 0 0 0,0 0 1 0 0,0-1-1 0 0,0 1 0 0 0,0-1 0 0 0,1 1 0 0 0,-1-1 0 0 0,1 1 0 0 0,0-1 0 0 0,0 0 0 0 0,0 0 0 0 0,1 0 1 0 0,-1 0-1 0 0,1-1 0 0 0,3 4 0 0 0,1-1 4 0 0,1 0 1 0 0,0-1-1 0 0,0 0 1 0 0,0 0-1 0 0,1-1 1 0 0,-1 0-1 0 0,1 0 1 0 0,0-1-1 0 0,0 0 1 0 0,0-1-1 0 0,11 1 1 0 0,7-1 37 0 0,0-2 0 0 0,39-4 0 0 0,-6-4 19 0 0,-2-3 0 0 0</inkml:trace>
</inkml:ink>
</file>

<file path=ppt/ink/ink11.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11T12:11:41.125"/>
    </inkml:context>
    <inkml:brush xml:id="br0">
      <inkml:brushProperty name="width" value="0.035" units="cm"/>
      <inkml:brushProperty name="height" value="0.035" units="cm"/>
      <inkml:brushProperty name="color" value="#33CCFF"/>
    </inkml:brush>
  </inkml:definitions>
  <inkml:trace contextRef="#ctx0" brushRef="#br0">0 0,'0'1448,"0"11870,0-13288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4.747"/>
    </inkml:context>
    <inkml:brush xml:id="br0">
      <inkml:brushProperty name="width" value="0.05" units="cm"/>
      <inkml:brushProperty name="height" value="0.05" units="cm"/>
      <inkml:brushProperty name="color" value="#FF0066"/>
    </inkml:brush>
  </inkml:definitions>
  <inkml:trace contextRef="#ctx0" brushRef="#br0">217 0 18991 0 0,'-15'9'3'0'0,"3"-6"27"0"0,6-3 23 0 0,-29 10 668 0 0,27-8-596 0 0,1 0-1 0 0,-1 1 0 0 0,1-1 0 0 0,0 1 0 0 0,-8 5 0 0 0,8-4 157 0 0,0 0-1 0 0,0 1 0 0 0,0-1 0 0 0,0 2 0 0 0,1-1 0 0 0,0 1 0 0 0,0-1 1 0 0,1 2-1 0 0,-1-1 0 0 0,1 1 0 0 0,1-1 0 0 0,-1 1 0 0 0,1 1 1 0 0,0-1-1 0 0,-4 14 0 0 0,7-19-248 0 0,1-1-1 0 0,-1 0 1 0 0,1 1-1 0 0,0-1 1 0 0,0 1 0 0 0,-1-1-1 0 0,1 0 1 0 0,0 1 0 0 0,0-1-1 0 0,1 1 1 0 0,-1-1-1 0 0,0 0 1 0 0,0 1 0 0 0,1-1-1 0 0,-1 1 1 0 0,1-1 0 0 0,-1 0-1 0 0,1 1 1 0 0,-1-1-1 0 0,1 0 1 0 0,0 0 0 0 0,0 0-1 0 0,0 1 1 0 0,-1-1 0 0 0,1 0-1 0 0,0 0 1 0 0,0 0-1 0 0,1 0 1 0 0,-1 0 0 0 0,0-1-1 0 0,0 1 1 0 0,0 0 0 0 0,1 0-1 0 0,-1-1 1 0 0,2 1-1 0 0,2 1 4 0 0,1 1 0 0 0,0-2 0 0 0,0 1 0 0 0,0-1 0 0 0,-1 0 0 0 0,13 0 0 0 0,5-1 24 0 0,0-2 0 0 0,-1 0 0 0 0,1-1 1 0 0,0-2-1 0 0,-1 0 0 0 0,0-2 0 0 0,0 0 1 0 0,21-11-1 0 0,-32 13 0 0 0,0-1 1 0 0,0 0 0 0 0,-1 0-1 0 0,0-1 1 0 0,-1-1-1 0 0,1 0 1 0 0,-1 0-1 0 0,14-18 1 0 0,-19 22-19 0 0,2-4 229 0 0,-6 8-261 0 0,0 0-1 0 0,0 0 0 0 0,0-1 0 0 0,0 1 0 0 0,0 0 0 0 0,0 0 0 0 0,0 0 0 0 0,-1 0 0 0 0,1-1 0 0 0,0 1 0 0 0,0 0 0 0 0,0 0 0 0 0,0 0 0 0 0,0 0 0 0 0,0-1 1 0 0,0 1-1 0 0,0 0 0 0 0,-1 0 0 0 0,1 0 0 0 0,0 0 0 0 0,0 0 0 0 0,0 0 0 0 0,0 0 0 0 0,0 0 0 0 0,-1-1 0 0 0,1 1 0 0 0,0 0 0 0 0,0 0 0 0 0,0 0 0 0 0,0 0 0 0 0,0 0 1 0 0,-1 0-1 0 0,1 0 0 0 0,0 0 0 0 0,0 0 0 0 0,0 0 0 0 0,-1 0 0 0 0,1 0 0 0 0,0 0 0 0 0,0 0 0 0 0,0 0 0 0 0,0 0 0 0 0,-1 0 0 0 0,1 0 0 0 0,0 0 0 0 0,0 1 0 0 0,-2 0 17 0 0,0 0 0 0 0,1 0-1 0 0,-1 0 1 0 0,1 1-1 0 0,0-1 1 0 0,-1 0-1 0 0,1 1 1 0 0,0 0-1 0 0,0-1 1 0 0,0 1 0 0 0,0 0-1 0 0,0-1 1 0 0,0 1-1 0 0,1 0 1 0 0,-1 0-1 0 0,0 2 1 0 0,-5 13 21 0 0,1 1 0 0 0,1-1 0 0 0,1 1 0 0 0,1-1 0 0 0,-1 36 0 0 0,8-10 11 0 0,1-1 0 0 0,2-1 1 0 0,2 1-1 0 0,2-1 0 0 0,1-1 1 0 0,24 49-1 0 0,-10-23 86 0 0,35 139 1 0 0,-39-128-59 0 0,-13-47-31 0 0,-2 0 0 0 0,8 44-1 0 0,-13-45-19 0 0,1-7 6 0 0,-2-1 1 0 0,-1 25-1 0 0,-1-44-34 0 0,0-1 0 0 0,0 1 0 0 0,0-1 1 0 0,-1 1-1 0 0,1-1 0 0 0,0 0 0 0 0,-1 1 0 0 0,1-1 0 0 0,-1 0 0 0 0,0 1 1 0 0,1-1-1 0 0,-1 0 0 0 0,0 0 0 0 0,0 1 0 0 0,0-1 0 0 0,1 0 0 0 0,-1 0 0 0 0,0 0 1 0 0,-1 0-1 0 0,1 0 0 0 0,0 0 0 0 0,0-1 0 0 0,0 1 0 0 0,-1 0 0 0 0,1-1 1 0 0,0 1-1 0 0,-1 0 0 0 0,1-1 0 0 0,-2 1 0 0 0,1-1 4 0 0,0-1 0 0 0,0 1 0 0 0,0-1 0 0 0,0 0 0 0 0,0 1 1 0 0,0-1-1 0 0,0 0 0 0 0,1 0 0 0 0,-1 0 0 0 0,-2-2 0 0 0,-4-2 12 0 0,-21-11 23 0 0,1-1-1 0 0,1-1 1 0 0,1-2 0 0 0,0-1-1 0 0,-41-43 1 0 0,55 50-23 0 0,0 0 0 0 0,1-1 1 0 0,0-1-1 0 0,1 0 1 0 0,1 0-1 0 0,1-1 0 0 0,0 0 1 0 0,1 0-1 0 0,1 0 1 0 0,1-1-1 0 0,-7-35 0 0 0,10 38 4 0 0,1-1 0 0 0,1 0 0 0 0,0 0 0 0 0,3-23 0 0 0,-2 32-13 0 0,0 0 1 0 0,1 0-1 0 0,0 0 1 0 0,0 0-1 0 0,1 1 1 0 0,0-1-1 0 0,0 0 1 0 0,0 1 0 0 0,1 0-1 0 0,0 0 1 0 0,0 0-1 0 0,6-6 1 0 0,7-3 18 0 0,0 1 0 0 0,1 1 0 0 0,1 0 0 0 0,0 1 0 0 0,25-11 0 0 0,1 1 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5.521"/>
    </inkml:context>
    <inkml:brush xml:id="br0">
      <inkml:brushProperty name="width" value="0.05" units="cm"/>
      <inkml:brushProperty name="height" value="0.05" units="cm"/>
      <inkml:brushProperty name="color" value="#FF0066"/>
    </inkml:brush>
  </inkml:definitions>
  <inkml:trace contextRef="#ctx0" brushRef="#br0">84 602 20207 0 0,'0'12'0'0'0,"-2"-1"0"0"0,-2 2 8 0 0,-3 4 98 0 0,7-16-63 0 0,-1 0 1 0 0,1 0-1 0 0,-1 0 1 0 0,1 0 0 0 0,-1 0-1 0 0,1 0 1 0 0,-1 0-1 0 0,0 0 1 0 0,1-1 0 0 0,-1 1-1 0 0,0 0 1 0 0,-1 1-1 0 0,-4 3 103 0 0,0 1 0 0 0,1-1-1 0 0,0 1 1 0 0,0 0 0 0 0,1 0 0 0 0,0 1-1 0 0,0-1 1 0 0,0 1 0 0 0,1 0-1 0 0,0 0 1 0 0,0 0 0 0 0,1 0 0 0 0,-3 11-1 0 0,3 6 285 0 0,1-1 0 0 0,1 1 0 0 0,4 32 0 0 0,19 72 960 0 0,-4-67-685 0 0,-16-54-654 0 0,-3-6-41 0 0,0 0 0 0 0,1 0 1 0 0,-1-1-1 0 0,0 1 0 0 0,0 0 1 0 0,1-1-1 0 0,-1 1 1 0 0,0 0-1 0 0,1-1 0 0 0,-1 1 1 0 0,1 0-1 0 0,-1-1 1 0 0,1 1-1 0 0,-1-1 0 0 0,1 1 1 0 0,-1-1-1 0 0,1 1 0 0 0,0-1 1 0 0,-1 1-1 0 0,1-1 1 0 0,1 1-1 0 0,-2-1-4 0 0,1 0 0 0 0,-1 0 0 0 0,1 0 0 0 0,0 0 1 0 0,-1-1-1 0 0,1 1 0 0 0,-1 0 0 0 0,1 0 0 0 0,-1 0 0 0 0,1-1 0 0 0,-1 1 0 0 0,1 0 0 0 0,-1-1 0 0 0,1 1 1 0 0,-1 0-1 0 0,1-1 0 0 0,-1 1 0 0 0,0-1 0 0 0,1 1 0 0 0,-1 0 0 0 0,1-2 0 0 0,2-3 15 0 0,1 0 0 0 0,-1-1 0 0 0,4-10 0 0 0,4-11 8 0 0,-2 0 1 0 0,-2 0-1 0 0,0-1 0 0 0,3-29 0 0 0,4-118 132 0 0,-9 104-99 0 0,0-21 12 0 0,13-126 105 0 0,-13 182-112 0 0,2 0 0 0 0,1 0 1 0 0,26-67-1 0 0,-30 94-40 0 0,0 0-1 0 0,1 1 1 0 0,0-1 0 0 0,0 1 0 0 0,1 0-1 0 0,0 0 1 0 0,1 1 0 0 0,-1-1 0 0 0,2 1-1 0 0,-1 1 1 0 0,16-11 0 0 0,-17 13-1 0 0,1 0 0 0 0,0 0-1 0 0,0 1 1 0 0,0 0 0 0 0,1 1 0 0 0,-1-1 0 0 0,1 2 0 0 0,0-1 0 0 0,-1 1-1 0 0,1 0 1 0 0,0 0 0 0 0,0 1 0 0 0,-1 0 0 0 0,1 1 0 0 0,10 1-1 0 0,-13-1-6 0 0,-1 0-1 0 0,0 0 1 0 0,1 1-1 0 0,-1-1 1 0 0,0 1-1 0 0,0 0 1 0 0,0 0-1 0 0,0 1 1 0 0,0-1-1 0 0,0 1 1 0 0,-1 0-1 0 0,1 0 1 0 0,-1 0-1 0 0,0 0 1 0 0,0 1-1 0 0,0-1 1 0 0,0 1-1 0 0,-1 0 0 0 0,1 0 1 0 0,2 6-1 0 0,0 3 31 0 0,0 1-1 0 0,0 0 1 0 0,-2-1-1 0 0,0 2 1 0 0,2 15-1 0 0,-4-17-20 0 0,0 1 0 0 0,-1-1 0 0 0,-1 0 1 0 0,0 0-1 0 0,-1 0 0 0 0,0 0 0 0 0,-1 0 0 0 0,0 0 0 0 0,-1 0 0 0 0,-1-1 0 0 0,-9 20 0 0 0,8-20-9 0 0,-1 0-1 0 0,0 0 0 0 0,-1 0 0 0 0,-1-1 0 0 0,1 0 0 0 0,-2-1 1 0 0,0 0-1 0 0,0 0 0 0 0,0-1 0 0 0,-23 14 0 0 0,-4-3 55 0 0,-68 26-1 0 0,-8 3 30 0 0,106-46-89 0 0,0 1 0 0 0,0 0 0 0 0,0 1 0 0 0,1 0 0 0 0,0 0 0 0 0,0 0 1 0 0,0 1-1 0 0,-6 7 0 0 0,11-11-8 0 0,-1 0 0 0 0,1 0 0 0 0,0 0 0 0 0,0 0 0 0 0,0 0 0 0 0,0 1 0 0 0,0-1 0 0 0,0 0 0 0 0,0 0 0 0 0,1 1 1 0 0,-1-1-1 0 0,1 1 0 0 0,0-1 0 0 0,-1 0 0 0 0,1 1 0 0 0,0-1 0 0 0,1 0 0 0 0,-1 1 0 0 0,0-1 0 0 0,1 1 0 0 0,-1-1 0 0 0,1 0 0 0 0,0 0 1 0 0,0 1-1 0 0,0-1 0 0 0,0 0 0 0 0,0 0 0 0 0,0 0 0 0 0,0 0 0 0 0,1 0 0 0 0,2 3 0 0 0,1 1 0 0 0,1 0 0 0 0,0 0-1 0 0,0-1 1 0 0,0 0 0 0 0,0 0-1 0 0,1-1 1 0 0,0 0 0 0 0,0 0-1 0 0,0 0 1 0 0,0-1 0 0 0,0 0 0 0 0,1 0-1 0 0,0-1 1 0 0,9 2 0 0 0,43 7 23 0 0,106 5 1 0 0,-61-9-13 0 0,-84-6-16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6.066"/>
    </inkml:context>
    <inkml:brush xml:id="br0">
      <inkml:brushProperty name="width" value="0.05" units="cm"/>
      <inkml:brushProperty name="height" value="0.05" units="cm"/>
      <inkml:brushProperty name="color" value="#FF0066"/>
    </inkml:brush>
  </inkml:definitions>
  <inkml:trace contextRef="#ctx0" brushRef="#br0">2 441 15680 0 0,'1'-1'36'0'0,"0"0"0"0"0,0 0 1 0 0,1 0-1 0 0,-1 0 0 0 0,0 1 1 0 0,0-1-1 0 0,1 0 1 0 0,-1 0-1 0 0,0 1 0 0 0,1-1 1 0 0,-1 1-1 0 0,1 0 1 0 0,-1-1-1 0 0,1 1 0 0 0,-1 0 1 0 0,0 0-1 0 0,4 0 1 0 0,9-2 697 0 0,12-6-306 0 0,0 0 0 0 0,-1-2 0 0 0,0 0 0 0 0,-1-2 0 0 0,0 0 1 0 0,-1-2-1 0 0,0-1 0 0 0,26-22 0 0 0,-46 35-414 0 0,-1 0 1 0 0,0-1-1 0 0,0 1 0 0 0,0-1 0 0 0,0 1 1 0 0,0-1-1 0 0,0 0 0 0 0,0 1 0 0 0,-1-1 1 0 0,0 0-1 0 0,1 0 0 0 0,-1 0 0 0 0,0 0 1 0 0,-1 0-1 0 0,1-1 0 0 0,0-5 0 0 0,-1 7-1 0 0,0 0 0 0 0,0 0-1 0 0,0 0 1 0 0,-1 0-1 0 0,1 0 1 0 0,-1 0-1 0 0,0 0 1 0 0,1 0-1 0 0,-1 0 1 0 0,0 0 0 0 0,0 1-1 0 0,0-1 1 0 0,0 0-1 0 0,0 0 1 0 0,-1 1-1 0 0,1-1 1 0 0,-1 1-1 0 0,1-1 1 0 0,-1 1 0 0 0,1 0-1 0 0,-1-1 1 0 0,0 1-1 0 0,1 0 1 0 0,-1 0-1 0 0,0 0 1 0 0,-3-1-1 0 0,-1 0 29 0 0,0 0 0 0 0,0 0 0 0 0,0 1 0 0 0,0-1 0 0 0,-1 2 0 0 0,1-1 0 0 0,0 1 0 0 0,-1-1 0 0 0,1 2 0 0 0,0-1 0 0 0,0 1 0 0 0,-1 0-1 0 0,1 0 1 0 0,0 1 0 0 0,0-1 0 0 0,0 1 0 0 0,-7 4 0 0 0,3-1 56 0 0,0 0 0 0 0,1 1 0 0 0,-1 0-1 0 0,1 1 1 0 0,0 0 0 0 0,1 0 0 0 0,0 1-1 0 0,-13 15 1 0 0,10-9 105 0 0,1-1 0 0 0,1 1-1 0 0,0 0 1 0 0,-7 17 0 0 0,13-24-100 0 0,0 0 0 0 0,1 1-1 0 0,0-1 1 0 0,0 1 0 0 0,1 0 0 0 0,-1 0 0 0 0,2-1 0 0 0,-1 1 0 0 0,1 0 0 0 0,2 14 0 0 0,-2-17-58 0 0,1-1 0 0 0,-1 1 1 0 0,1-1-1 0 0,0 0 1 0 0,1 1-1 0 0,-1-1 1 0 0,1 0-1 0 0,0 0 1 0 0,0 0-1 0 0,0 0 0 0 0,0 0 1 0 0,1 0-1 0 0,-1-1 1 0 0,1 1-1 0 0,0-1 1 0 0,0 0-1 0 0,0 1 1 0 0,1-2-1 0 0,-1 1 0 0 0,1 0 1 0 0,0-1-1 0 0,0 1 1 0 0,0-1-1 0 0,0 0 1 0 0,0 0-1 0 0,6 1 1 0 0,5 2 27 0 0,-1-1 0 0 0,1-1 1 0 0,0-1-1 0 0,0 0 1 0 0,0 0-1 0 0,0-2 1 0 0,0 0-1 0 0,0-1 0 0 0,0 0 1 0 0,16-4-1 0 0,-12 1 8 0 0,-1-1-1 0 0,0 0 0 0 0,-1-2 0 0 0,1 0 0 0 0,-1-1 1 0 0,-1 0-1 0 0,28-20 0 0 0,-10 3 65 0 0,-2-2 0 0 0,0-1 0 0 0,-2-1 0 0 0,30-40 0 0 0,-52 59-109 0 0,-1-1-1 0 0,0 0 1 0 0,-1 0 0 0 0,0-1-1 0 0,6-16 1 0 0,-4 1 76 0 0,8-36 1 0 0,-14 55-83 0 0,-1 0-1 0 0,0 0 1 0 0,0-1 0 0 0,-1 1-1 0 0,0 0 1 0 0,-1 0 0 0 0,0 0-1 0 0,0 0 1 0 0,0 0 0 0 0,-5-11 0 0 0,6 16-13 0 0,-2 1 0 0 0,1-1-1 0 0,0 0 1 0 0,0 1 0 0 0,-1-1 0 0 0,0 0 0 0 0,1 1 0 0 0,-1 0 0 0 0,0-1 0 0 0,0 1 0 0 0,0 0 0 0 0,-1 0 0 0 0,1 0 0 0 0,0 0 0 0 0,-1 1 0 0 0,1-1 0 0 0,-1 1 0 0 0,0-1 0 0 0,1 1 0 0 0,-1 0 0 0 0,0 0 0 0 0,0 0 0 0 0,0 0 0 0 0,0 1 0 0 0,0-1 0 0 0,1 1 0 0 0,-1 0 0 0 0,0 0-1 0 0,0 0 1 0 0,-5 0 0 0 0,3 1 6 0 0,0 0 0 0 0,0 0 0 0 0,0 0 0 0 0,0 0 0 0 0,1 1 0 0 0,-1 0 0 0 0,0 0 0 0 0,1 0 0 0 0,-1 1 0 0 0,1-1 0 0 0,0 1 0 0 0,-7 6 0 0 0,9-7-10 0 0,0 0 0 0 0,0 0 0 0 0,0 0 0 0 0,0 0 0 0 0,1 1 0 0 0,-1-1 0 0 0,1 1 0 0 0,-1-1 0 0 0,1 1 0 0 0,0-1 0 0 0,0 1 0 0 0,0 0 0 0 0,0 0 0 0 0,1-1 0 0 0,-1 1 0 0 0,1 0 0 0 0,0 0 0 0 0,-1 0 0 0 0,1 0 0 0 0,1-1 0 0 0,-1 1 0 0 0,0 0 0 0 0,1 0 0 0 0,-1 0 0 0 0,2 2 0 0 0,2 7 9 0 0,1 0 0 0 0,1-1 0 0 0,0 0 0 0 0,0 0 0 0 0,1 0 1 0 0,1-1-1 0 0,-1 0 0 0 0,18 17 0 0 0,7 2 47 0 0,44 32 1 0 0,-46-38-36 0 0,-5-5-12 0 0,19 16 23 0 0,-40-31-33 0 0,-1 0 1 0 0,0 0-1 0 0,0 1 0 0 0,0 0 1 0 0,0-1-1 0 0,-1 1 0 0 0,1 0 1 0 0,-1 0-1 0 0,2 7 0 0 0,-3-11-6 0 0,-1 1-1 0 0,0 0 0 0 0,1 0 1 0 0,-1 0-1 0 0,0 0 1 0 0,0 0-1 0 0,0 0 0 0 0,1 0 1 0 0,-1 0-1 0 0,0 0 0 0 0,-1 0 1 0 0,1 0-1 0 0,0 0 0 0 0,0 0 1 0 0,0 0-1 0 0,0 0 1 0 0,-1 0-1 0 0,1 0 0 0 0,-1 0 1 0 0,1 0-1 0 0,0 0 0 0 0,-1 0 1 0 0,0-1-1 0 0,1 1 0 0 0,-1 0 1 0 0,1 0-1 0 0,-1 0 1 0 0,0-1-1 0 0,0 1 0 0 0,1 0 1 0 0,-1-1-1 0 0,0 1 0 0 0,-1 0 1 0 0,-3 1 1 0 0,1 0 0 0 0,-1 0 1 0 0,0-1-1 0 0,0 1 0 0 0,-7 0 1 0 0,-3 1 5 0 0,-36 15 26 0 0,32-11-17 0 0,-22 6 0 0 0,11-6-5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6.809"/>
    </inkml:context>
    <inkml:brush xml:id="br0">
      <inkml:brushProperty name="width" value="0.05" units="cm"/>
      <inkml:brushProperty name="height" value="0.05" units="cm"/>
      <inkml:brushProperty name="color" value="#FF0066"/>
    </inkml:brush>
  </inkml:definitions>
  <inkml:trace contextRef="#ctx0" brushRef="#br0">0 4 18991 0 0,'1'-4'1801'0'0,"-1"7"-1454"0"0,1 23 705 0 0,4 407 2780 0 0,-2-373-3616 0 0,2 0-1 0 0,25 117 1 0 0,-7-29 75 0 0,-15-83-115 0 0,-4-37-34 0 0,1 0 0 0 0,13 46 0 0 0,-7-58-17 0 0,-8-10-62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7.288"/>
    </inkml:context>
    <inkml:brush xml:id="br0">
      <inkml:brushProperty name="width" value="0.05" units="cm"/>
      <inkml:brushProperty name="height" value="0.05" units="cm"/>
      <inkml:brushProperty name="color" value="#FF0066"/>
    </inkml:brush>
  </inkml:definitions>
  <inkml:trace contextRef="#ctx0" brushRef="#br0">0 173 14368 0 0,'7'-5'-47'0'0,"-3"-6"354"0"0,1-3 574 0 0,-2 11-767 0 0,0 1 1 0 0,0-1-1 0 0,0 1 0 0 0,0-1 1 0 0,0 1-1 0 0,0 0 0 0 0,1 0 1 0 0,-1 0-1 0 0,1 0 0 0 0,3-1 1 0 0,44-13 507 0 0,-36 12-420 0 0,139-27 995 0 0,-107 23-1048 0 0,110-10 307 0 0,-1 0-248 0 0,-148 17-200 0 0,16-3 39 0 0,41-12-1 0 0,-63 15-43 0 0,-5 5 10 0 0,-25 25 52 0 0,1 1-1 0 0,2 2 0 0 0,1 1 1 0 0,1 0-1 0 0,-24 51 1 0 0,44-78 0 0 0,0 0 1 0 0,1 0 0 0 0,0 0-1 0 0,0 0 1 0 0,1 0-1 0 0,-2 10 1 0 0,3-14-3 0 0,0 0 1 0 0,0 1-1 0 0,0-1 0 0 0,0 1 1 0 0,0-1-1 0 0,1 0 0 0 0,-1 0 1 0 0,1 1-1 0 0,-1-1 0 0 0,1 0 1 0 0,0 0-1 0 0,0 1 0 0 0,0-1 1 0 0,0 0-1 0 0,0 0 0 0 0,1 0 1 0 0,-1 0-1 0 0,1-1 0 0 0,-1 1 1 0 0,3 2-1 0 0,-1-2 6 0 0,-1-1-1 0 0,0 0 1 0 0,1 0-1 0 0,-1 0 1 0 0,1 0-1 0 0,-1 0 1 0 0,1 0-1 0 0,-1-1 1 0 0,1 1 0 0 0,0-1-1 0 0,-1 0 1 0 0,1 0-1 0 0,0 0 1 0 0,-1 0-1 0 0,1 0 1 0 0,0-1-1 0 0,4 0 1 0 0,2-1 77 0 0,0-1 0 0 0,-1 0-1 0 0,17-7 1 0 0,-19 6-76 0 0,1 0 0 0 0,-1-1-1 0 0,0 1 1 0 0,0-1-1 0 0,-1-1 1 0 0,1 1 0 0 0,-1-1-1 0 0,8-11 1 0 0,-3 1 113 0 0,0 0 0 0 0,11-25 0 0 0,-18 36-138 0 0,-1 0 0 0 0,1 0 0 0 0,1 1 0 0 0,-1-1 0 0 0,1 1 0 0 0,-1 0 0 0 0,1 0 0 0 0,0 0 0 0 0,1 1 0 0 0,7-6 0 0 0,4-4 127 0 0,-9 6-51 0 0,-6 6-61 0 0,0-1-1 0 0,0 1 0 0 0,0 0 1 0 0,0-1-1 0 0,1 1 1 0 0,-1 0-1 0 0,0 0 0 0 0,1 0 1 0 0,-1 0-1 0 0,3-1 1 0 0,1 18 441 0 0,20 63 134 0 0,-10-34-350 0 0,-10-24-142 0 0,5 13 101 0 0,-9-32-223 0 0,0 0 0 0 0,0 0 0 0 0,0 0 1 0 0,0 0-1 0 0,0-1 0 0 0,1 1 0 0 0,-1-1 1 0 0,1 1-1 0 0,-1-1 0 0 0,1 1 0 0 0,-1-1 0 0 0,1 0 1 0 0,0 0-1 0 0,3 2 0 0 0,5 1 75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7.648"/>
    </inkml:context>
    <inkml:brush xml:id="br0">
      <inkml:brushProperty name="width" value="0.05" units="cm"/>
      <inkml:brushProperty name="height" value="0.05" units="cm"/>
      <inkml:brushProperty name="color" value="#FF0066"/>
    </inkml:brush>
  </inkml:definitions>
  <inkml:trace contextRef="#ctx0" brushRef="#br0">1 16 15576 0 0,'0'-1'-2'0'0,"1"1"1"0"0,0 0-1 0 0,-1 0 1 0 0,1-1-1 0 0,-1 1 1 0 0,1 0-1 0 0,-1-1 1 0 0,1 1-1 0 0,-1-1 1 0 0,1 1-1 0 0,-1-1 1 0 0,0 1-1 0 0,1-1 1 0 0,-1 1-1 0 0,1-2 1 0 0,-1 2 28 0 0,0 0-1 0 0,0 0 1 0 0,0-1-1 0 0,0 1 1 0 0,0 0-1 0 0,0 0 1 0 0,0-1-1 0 0,0 1 1 0 0,0 0-1 0 0,0 0 1 0 0,0-1-1 0 0,0 1 1 0 0,0 0-1 0 0,0 0 1 0 0,0-1 0 0 0,0 1-1 0 0,0 0 1 0 0,0 0-1 0 0,0 0 1 0 0,0-1-1 0 0,0 1 1 0 0,0 0-1 0 0,-1 0 1 0 0,1-1-1 0 0,0 1 1 0 0,0 0-1 0 0,0 0 1 0 0,0 0-1 0 0,-1 0 1 0 0,1-1-1 0 0,0 1 1 0 0,0 0 0 0 0,0 0-1 0 0,-1 0 1 0 0,1 0-1 0 0,0 0 1 0 0,0 0-1 0 0,-1-1 1 0 0,1 1-1 0 0,0 0 1 0 0,0 0-1 0 0,-1 0 1 0 0,1 0 17 0 0,-1 1-1 0 0,1-1 1 0 0,0 0 0 0 0,0 0-1 0 0,-1 0 1 0 0,1 1 0 0 0,0-1-1 0 0,0 0 1 0 0,0 0 0 0 0,-1 1 0 0 0,1-1-1 0 0,0 0 1 0 0,0 0 0 0 0,0 1-1 0 0,0-1 1 0 0,0 0 0 0 0,0 1-1 0 0,-1-1 1 0 0,1 0 0 0 0,0 1 0 0 0,0-1-1 0 0,0 0 1 0 0,0 0 0 0 0,0 1-1 0 0,0-1 1 0 0,0 0 0 0 0,0 1-1 0 0,0-1 1 0 0,0 0 0 0 0,1 1 0 0 0,-1-1-1 0 0,0 0 1 0 0,0 1 0 0 0,0-1-1 0 0,3 18 556 0 0,-3-16-421 0 0,7 50 1106 0 0,-4-25-952 0 0,2 1-1 0 0,0-1 0 0 0,2 0 1 0 0,0 0-1 0 0,13 27 0 0 0,-14-42-244 0 0,-2-1 52 0 0,1-1 0 0 0,0 0 0 0 0,12 15 0 0 0,-16-22-35 0 0,1-1 0 0 0,0 0 0 0 0,0 1 1 0 0,1-1-1 0 0,-1 0 0 0 0,0 0 0 0 0,3 1 0 0 0,-4-2-64 0 0,1-1-1 0 0,-1 1 1 0 0,0-1-1 0 0,0 0 1 0 0,0 1-1 0 0,1-1 1 0 0,-1 0-1 0 0,0 0 1 0 0,0 0-1 0 0,1 0 1 0 0,-1 0-1 0 0,0 0 1 0 0,0-1-1 0 0,1 1 1 0 0,-1 0-1 0 0,0 0 1 0 0,0-1-1 0 0,0 1 1 0 0,1-1-1 0 0,0 0 1 0 0,10-4 160 0 0,-7 3-126 0 0,0 0 0 0 0,0-1 1 0 0,0 1-1 0 0,-1-1 0 0 0,1 0 0 0 0,-1 0 0 0 0,9-8 0 0 0,-7 5-10 0 0,1-1 1 0 0,-1 0-1 0 0,0 0 1 0 0,-1 0-1 0 0,0-1 1 0 0,0 0-1 0 0,-1 0 1 0 0,0 0-1 0 0,0-1 1 0 0,-1 1-1 0 0,0-1 1 0 0,0 0-1 0 0,1-11 1 0 0,1-18 650 0 0,17-69 0 0 0,-12 90-302 0 0,-10 16-382 0 0,0 1 0 0 0,0-1 0 0 0,0 1 1 0 0,0 0-1 0 0,0-1 0 0 0,1 1 1 0 0,-1 0-1 0 0,0-1 0 0 0,0 1 1 0 0,1 0-1 0 0,-1-1 0 0 0,0 1 0 0 0,0 0 1 0 0,1-1-1 0 0,-1 1 0 0 0,0 0 1 0 0,1 0-1 0 0,-1 0 0 0 0,0-1 0 0 0,1 1 1 0 0,-1 0-1 0 0,1 0 0 0 0,-1 0 1 0 0,0 0-1 0 0,1 0 0 0 0,0-1 0 0 0,14 43 589 0 0,-5-2-396 0 0,2-1-1 0 0,22 49 0 0 0,-26-71-136 0 0,-2-3 31 0 0,1 0-1 0 0,10 15 1 0 0,-9-17-74 0 0,0-5-3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7.908"/>
    </inkml:context>
    <inkml:brush xml:id="br0">
      <inkml:brushProperty name="width" value="0.05" units="cm"/>
      <inkml:brushProperty name="height" value="0.05" units="cm"/>
      <inkml:brushProperty name="color" value="#FF0066"/>
    </inkml:brush>
  </inkml:definitions>
  <inkml:trace contextRef="#ctx0" brushRef="#br0">28 254 17583 0 0,'-1'2'-15'0'0,"0"-2"18"0"0,-4-3 75 0 0,1-1 51 0 0,-4-3 180 0 0,2 0 182 0 0,3 6-68 0 0,6 14 782 0 0,4 9-201 0 0,-1 1 1 0 0,-2-1-1 0 0,4 40 0 0 0,-4-32-365 0 0,-1-20-19 0 0,-2-9-235 0 0,0-4 49 0 0,1-13-338 0 0,1 1 1 0 0,1-1-1 0 0,0 0 1 0 0,1 1-1 0 0,1 0 1 0 0,1 0-1 0 0,0 1 1 0 0,1 0 0 0 0,9-14-1 0 0,-4 10-30 0 0,1 1 0 0 0,1 0 0 0 0,0 1 0 0 0,1 1-1 0 0,1 0 1 0 0,18-12 0 0 0,-11 10 6 0 0,-6 3 8 0 0,0 1 0 0 0,2 0 1 0 0,0 2-1 0 0,41-19 0 0 0,-39 24-24 0 0,1 0 0 0 0,-1 1-1 0 0,1 1 1 0 0,0 1-1 0 0,28 1 1 0 0,-12 2 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8.173"/>
    </inkml:context>
    <inkml:brush xml:id="br0">
      <inkml:brushProperty name="width" value="0.05" units="cm"/>
      <inkml:brushProperty name="height" value="0.05" units="cm"/>
      <inkml:brushProperty name="color" value="#FF0066"/>
    </inkml:brush>
  </inkml:definitions>
  <inkml:trace contextRef="#ctx0" brushRef="#br0">165 1 15976 0 0,'-3'5'0'0'0,"-9"1"9"0"0,9-5 15 0 0,-10 6 140 0 0,1 1-1 0 0,0 0 1 0 0,0 0 0 0 0,1 1 0 0 0,-19 20 0 0 0,23-21 42 0 0,1 0 0 0 0,0 0 0 0 0,0 1 1 0 0,1-1-1 0 0,0 1 0 0 0,0 0 0 0 0,1 0 1 0 0,1 1-1 0 0,-4 12 0 0 0,6-21-160 0 0,1 0 0 0 0,0 1 0 0 0,-1-1 0 0 0,1 0 0 0 0,0 1 0 0 0,0-1 0 0 0,0 1 0 0 0,0-1 0 0 0,0 0 0 0 0,0 1 0 0 0,0-1 0 0 0,0 0 0 0 0,1 1 0 0 0,-1-1 0 0 0,0 0 0 0 0,1 1 0 0 0,-1-1 0 0 0,1 0 0 0 0,0 0 0 0 0,-1 0 1 0 0,1 1-1 0 0,0-1 0 0 0,0 0 0 0 0,0 0 0 0 0,1 1 0 0 0,1 1 14 0 0,0-2 1 0 0,1 1 0 0 0,-1 0 0 0 0,1-1 0 0 0,-1 1 0 0 0,1-1-1 0 0,-1 0 1 0 0,6 1 0 0 0,3 0 30 0 0,0 0 0 0 0,0-1 0 0 0,0-1 1 0 0,0 1-1 0 0,0-2 0 0 0,0 0 0 0 0,0 0 0 0 0,0-1 0 0 0,0-1 0 0 0,-1 0 0 0 0,1-1 1 0 0,-1 0-1 0 0,0 0 0 0 0,0-1 0 0 0,0-1 0 0 0,-1 0 0 0 0,0 0 0 0 0,0-1 0 0 0,0 0 1 0 0,-1-1-1 0 0,0 0 0 0 0,0 0 0 0 0,-1-1 0 0 0,-1 0 0 0 0,13-19 0 0 0,-16 22-27 0 0,3-6 136 0 0,0 0 0 0 0,0 0-1 0 0,6-19 1 0 0,-10 22 278 0 0,-1 9 207 0 0,-2 15 548 0 0,-1 0-1242 0 0,2-4 83 0 0,0 0 1 0 0,0 0 0 0 0,1 0-1 0 0,0 0 1 0 0,1 0 0 0 0,0-1-1 0 0,1 1 1 0 0,0-1 0 0 0,1 0-1 0 0,0 0 1 0 0,11 16 0 0 0,-5-12 35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8.501"/>
    </inkml:context>
    <inkml:brush xml:id="br0">
      <inkml:brushProperty name="width" value="0.05" units="cm"/>
      <inkml:brushProperty name="height" value="0.05" units="cm"/>
      <inkml:brushProperty name="color" value="#FF0066"/>
    </inkml:brush>
  </inkml:definitions>
  <inkml:trace contextRef="#ctx0" brushRef="#br0">0 142 18391 0 0,'1'15'2215'0'0,"2"7"-159"0"0,12 27-104 0 0,-12-39-1508 0 0,13 29 265 0 0,-16-38-694 0 0,0 0 1 0 0,0-1-1 0 0,0 1 0 0 0,1 0 0 0 0,-1-1 0 0 0,0 1 0 0 0,0-1 0 0 0,0 1 1 0 0,1 0-1 0 0,-1-1 0 0 0,0 1 0 0 0,1-1 0 0 0,-1 1 0 0 0,1-1 1 0 0,-1 1-1 0 0,0-1 0 0 0,1 1 0 0 0,-1-1 0 0 0,1 0 0 0 0,-1 1 0 0 0,1-1 1 0 0,0 1-1 0 0,-1-1 0 0 0,1 0 0 0 0,-1 0 0 0 0,1 1 0 0 0,0-1 1 0 0,-1 0-1 0 0,1 0 0 0 0,-1 0 0 0 0,1 0 0 0 0,0 0 0 0 0,-1 0 0 0 0,1 0 1 0 0,0 0-1 0 0,-1 0 0 0 0,1 0 0 0 0,0 0 0 0 0,-1 0 0 0 0,1 0 1 0 0,0-1-1 0 0,3-1 31 0 0,0 0 1 0 0,-1 0-1 0 0,1 0 0 0 0,-1-1 1 0 0,0 1-1 0 0,4-5 1 0 0,-1 2-14 0 0,-2 3-9 0 0,-1-1-1 0 0,0 0 1 0 0,0 0-1 0 0,0 0 1 0 0,-1 0 0 0 0,5-6-1 0 0,63-101 273 0 0,-54 83-131 0 0,0 1 1 0 0,29-34-1 0 0,-44 59-141 0 0,1 0-1 0 0,-1-1 1 0 0,1 1 0 0 0,-1 0-1 0 0,1 0 1 0 0,0-1 0 0 0,-1 2-1 0 0,1-1 1 0 0,0 0 0 0 0,0 0-1 0 0,0 0 1 0 0,-1 1 0 0 0,1-1-1 0 0,0 1 1 0 0,0-1 0 0 0,0 1-1 0 0,0 0 1 0 0,0 0 0 0 0,0 0-1 0 0,0 0 1 0 0,0 0 0 0 0,0 0-1 0 0,2 1 1 0 0,-3 0-13 0 0,0 0 0 0 0,0 0 0 0 0,0-1 0 0 0,0 1 0 0 0,0 0 0 0 0,0 0-1 0 0,0 0 1 0 0,-1 0 0 0 0,1 0 0 0 0,0 0 0 0 0,-1 0 0 0 0,1 1 0 0 0,-1-1 0 0 0,1 0 0 0 0,-1 0 0 0 0,0 0-1 0 0,0 0 1 0 0,1 1 0 0 0,-1 1 0 0 0,2 5 34 0 0,7 19 55 0 0,-1-1 1 0 0,-2 1 0 0 0,6 54-1 0 0,-11-66-56 0 0,0-1-1 0 0,1 1 1 0 0,1-1-1 0 0,0 0 0 0 0,1 0 1 0 0,0 0-1 0 0,1 0 1 0 0,10 18-1 0 0,-14-30-34 0 0,0-1 0 0 0,0 1 0 0 0,1-1 0 0 0,-1 1 0 0 0,0-1 0 0 0,0 0 0 0 0,1 1 0 0 0,-1-1 0 0 0,1 0 0 0 0,-1 0-1 0 0,1 0 1 0 0,-1 0 0 0 0,1 0 0 0 0,0 0 0 0 0,-1-1 0 0 0,3 2 0 0 0,3 1 39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8.751"/>
    </inkml:context>
    <inkml:brush xml:id="br0">
      <inkml:brushProperty name="width" value="0.05" units="cm"/>
      <inkml:brushProperty name="height" value="0.05" units="cm"/>
      <inkml:brushProperty name="color" value="#FF0066"/>
    </inkml:brush>
  </inkml:definitions>
  <inkml:trace contextRef="#ctx0" brushRef="#br0">1 21 15880 0 0,'8'-17'224'0'0,"-5"14"1397"0"0,-2 20 2338 0 0,-1-7-3338 0 0,15 377 943 0 0,38 2-819 0 0,-36-283-411 0 0,2 14 199 0 0,-17-111-447 0 0,0-1 0 0 0,1 0 1 0 0,0-1-1 0 0,1 1 1 0 0,0 0-1 0 0,0-1 1 0 0,0 0-1 0 0,1 0 0 0 0,0 0 1 0 0,10 11-1 0 0,-11-15 58 0 0,-2 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3T03:34:28.550"/>
    </inkml:context>
    <inkml:brush xml:id="br0">
      <inkml:brushProperty name="width" value="0.05" units="cm"/>
      <inkml:brushProperty name="height" value="0.05" units="cm"/>
      <inkml:brushProperty name="color" value="#008C3A"/>
    </inkml:brush>
  </inkml:definitions>
  <inkml:trace contextRef="#ctx0" brushRef="#br0">1 1 96 0 0,'1'2'0'0'0,"0"13"0"0"0,-1 13 0 0 0,0-5 0 0 0,0-15 0 0 0,3-8 0 0 0,-2-4 0 0 0,0 0 0 0 0,2-1 0 0 0,-3 2 0 0 0,0 1 0 0 0,0-2 0 0 0,1-1 0 0 0,1-3 0 0 0,-2 0 0 0 0,0 2 0 0 0,1 1 0 0 0,0 0 0 0 0,-1 1 3 0 0,0 3 362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8.881"/>
    </inkml:context>
    <inkml:brush xml:id="br0">
      <inkml:brushProperty name="width" value="0.05" units="cm"/>
      <inkml:brushProperty name="height" value="0.05" units="cm"/>
      <inkml:brushProperty name="color" value="#FF0066"/>
    </inkml:brush>
  </inkml:definitions>
  <inkml:trace contextRef="#ctx0" brushRef="#br0">0 63 18591 0 0,'6'-3'0'0'0,"-1"1"0"0"0,2-3 0 0 0,-2-2 592 0 0,-3 1 8 0 0,12-1-8 0 0,8-1 8 0 0,13-1-80 0 0,9 4 8 0 0,5 1 8 0 0,2 2-8 0 0,3-1-280 0 0,5 3 16 0 0,-1-2-8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9.420"/>
    </inkml:context>
    <inkml:brush xml:id="br0">
      <inkml:brushProperty name="width" value="0.05" units="cm"/>
      <inkml:brushProperty name="height" value="0.05" units="cm"/>
      <inkml:brushProperty name="color" value="#FF0066"/>
    </inkml:brush>
  </inkml:definitions>
  <inkml:trace contextRef="#ctx0" brushRef="#br0">0 0 16983 0 0,'7'12'0'0'0,"-3"7"401"0"0,-1 1 0 0 0,0-1 0 0 0,-2 1-1 0 0,-1 36 1 0 0,0-12 241 0 0,-3 71 1029 0 0,1-64-996 0 0,2-41-490 0 0,0 1-1 0 0,3 12 1 0 0,0 16 821 0 0,-3-35-838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9.559"/>
    </inkml:context>
    <inkml:brush xml:id="br0">
      <inkml:brushProperty name="width" value="0.05" units="cm"/>
      <inkml:brushProperty name="height" value="0.05" units="cm"/>
      <inkml:brushProperty name="color" value="#FF0066"/>
    </inkml:brush>
  </inkml:definitions>
  <inkml:trace contextRef="#ctx0" brushRef="#br0">18 6 16184 0 0,'-4'-2'0'0'0,"-10"-1"4103"0"0,27 13-3111 0 0,18 18-680 0 0,-3-10 8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19.840"/>
    </inkml:context>
    <inkml:brush xml:id="br0">
      <inkml:brushProperty name="width" value="0.05" units="cm"/>
      <inkml:brushProperty name="height" value="0.05" units="cm"/>
      <inkml:brushProperty name="color" value="#FF0066"/>
    </inkml:brush>
  </inkml:definitions>
  <inkml:trace contextRef="#ctx0" brushRef="#br0">5 288 14568 0 0,'0'22'79'0'0,"-3"3"408"0"0,1 15 2162 0 0,4-33-134 0 0,1-24-765 0 0,-1 8-2047 0 0,7-38 575 0 0,16-61 299 0 0,-19 87-351 0 0,1 0-1 0 0,19-38 0 0 0,-22 52-156 0 0,0 0 1 0 0,1 0-1 0 0,0 0 0 0 0,0 1 1 0 0,1 0-1 0 0,0 0 1 0 0,0 0-1 0 0,0 1 0 0 0,1 0 1 0 0,0 0-1 0 0,0 0 0 0 0,0 1 1 0 0,0 0-1 0 0,1 1 0 0 0,-1-1 1 0 0,1 2-1 0 0,0-1 1 0 0,0 1-1 0 0,0 0 0 0 0,1 1 1 0 0,-1-1-1 0 0,0 2 0 0 0,1-1 1 0 0,-1 1-1 0 0,0 1 1 0 0,1-1-1 0 0,-1 1 0 0 0,0 1 1 0 0,0 0-1 0 0,0 0 0 0 0,0 0 1 0 0,0 1-1 0 0,0 0 0 0 0,-1 1 1 0 0,1-1-1 0 0,6 6 1 0 0,-3-1 44 0 0,0 1 0 0 0,-1 0 0 0 0,0 1 0 0 0,0 0 0 0 0,-1 0 0 0 0,14 22 0 0 0,37 76 715 0 0,-29-49-387 0 0,-21-44-321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20.032"/>
    </inkml:context>
    <inkml:brush xml:id="br0">
      <inkml:brushProperty name="width" value="0.05" units="cm"/>
      <inkml:brushProperty name="height" value="0.05" units="cm"/>
      <inkml:brushProperty name="color" value="#FF0066"/>
    </inkml:brush>
  </inkml:definitions>
  <inkml:trace contextRef="#ctx0" brushRef="#br0">0 0 16384 0 0,'2'32'0'0'0,"3"-2"0"0"0,1-8 0 0 0,1-6 679 0 0,-2-2 1 0 0,-3 5 0 0 0,1 6 8 0 0,-1 3-152 0 0,1 1 0 0 0,-1-1 8 0 0,2-8-8 0 0,-4-6-328 0 0,-4-6 0 0 0,4-2-8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20.227"/>
    </inkml:context>
    <inkml:brush xml:id="br0">
      <inkml:brushProperty name="width" value="0.05" units="cm"/>
      <inkml:brushProperty name="height" value="0.05" units="cm"/>
      <inkml:brushProperty name="color" value="#FF0066"/>
    </inkml:brush>
  </inkml:definitions>
  <inkml:trace contextRef="#ctx0" brushRef="#br0">1 139 13264 0 0,'3'-26'0'0'0,"9"-20"264"0"0,-5 22 1 0 0,-2 15 6 0 0,-2 5-174 0 0,-3 2-50 0 0,1 1 0 0 0,0 0 0 0 0,0-1 0 0 0,-1 1 0 0 0,1 0 0 0 0,0 0 0 0 0,0 0 0 0 0,1 0-1 0 0,-1 0 1 0 0,0 0 0 0 0,0 0 0 0 0,0 0 0 0 0,1 0 0 0 0,1-1 0 0 0,14-7 486 0 0,-17 9-500 0 0,1-1 1 0 0,-1 1-1 0 0,1 0 0 0 0,0 0 0 0 0,-1-1 1 0 0,1 1-1 0 0,-1 0 0 0 0,1 0 0 0 0,0 0 1 0 0,-1 0-1 0 0,1 0 0 0 0,0 0 0 0 0,-1 0 1 0 0,1 0-1 0 0,1 0 0 0 0,19 0 407 0 0,1 0 0 0 0,0 2 0 0 0,38 7 0 0 0,-16 7 89 0 0,-1 2 0 0 0,60 32 0 0 0,-30-12-31 0 0,-45-25-230 0 0,0 2-1 0 0,33 24 1 0 0,-52-33-161 0 0,-1 0 0 0 0,-1 1 0 0 0,1 0 1 0 0,-1 0-1 0 0,0 1 0 0 0,-1 0 0 0 0,1 0 1 0 0,-2 0-1 0 0,1 1 0 0 0,-1 0 0 0 0,4 12 1 0 0,-7-17-41 0 0,-1 0 1 0 0,0 1 0 0 0,0-1-1 0 0,0 1 1 0 0,0-1-1 0 0,-1 1 1 0 0,0-1 0 0 0,0 1-1 0 0,0 0 1 0 0,-1-1 0 0 0,0 1-1 0 0,-1 5 1 0 0,0-3 44 0 0,-1 1 1 0 0,0-1-1 0 0,0 0 0 0 0,-1 0 1 0 0,0 0-1 0 0,-7 10 0 0 0,-2-1 94 0 0,-1 0 0 0 0,-1-1 1 0 0,0-1-1 0 0,-24 18 0 0 0,-7 1 259 0 0,-1-3 0 0 0,-2-2 1 0 0,-75 32-1 0 0,104-51-240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20.553"/>
    </inkml:context>
    <inkml:brush xml:id="br0">
      <inkml:brushProperty name="width" value="0.05" units="cm"/>
      <inkml:brushProperty name="height" value="0.05" units="cm"/>
      <inkml:brushProperty name="color" value="#FF0066"/>
    </inkml:brush>
  </inkml:definitions>
  <inkml:trace contextRef="#ctx0" brushRef="#br0">2 113 18895 0 0,'0'8'-31'0'0,"-1"3"350"0"0,1 0 564 0 0,0 0 0 0 0,2 14-1 0 0,-2-16-621 0 0,0-3 2 0 0,1 0 0 0 0,-1 0 0 0 0,1 0 0 0 0,2 6 0 0 0,3 14 473 0 0,-6-25-687 0 0,0 1-1 0 0,1-1 0 0 0,-1 0 0 0 0,0 0 1 0 0,0 0-1 0 0,1 0 0 0 0,-1 1 0 0 0,1-1 1 0 0,-1 0-1 0 0,1 0 0 0 0,-1 0 0 0 0,1 0 1 0 0,0 0-1 0 0,-1 0 0 0 0,1 0 0 0 0,1 1 1 0 0,1 1 100 0 0,-2-2-99 0 0,-1 0 0 0 0,1 0 0 0 0,0 0 1 0 0,0 1-1 0 0,0-1 0 0 0,0 0 1 0 0,0 0-1 0 0,0 0 0 0 0,0 0 1 0 0,0 0-1 0 0,0-1 0 0 0,1 1 1 0 0,-1 0-1 0 0,2 0 0 0 0,1 1 65 0 0,19 13 254 0 0,-15-12-207 0 0,-2-1-109 0 0,20 1 182 0 0,1-2-109 0 0,-13-3 4 0 0,15-6-2 0 0,-28 8-120 0 0,0-1 0 0 0,0 1 0 0 0,0 0 0 0 0,0-1 0 0 0,0 1 0 0 0,0-1 0 0 0,0 1 0 0 0,0-1 0 0 0,0 1 0 0 0,0-1 0 0 0,0 0 0 0 0,0 0 0 0 0,7-5 25 0 0,23-21 140 0 0,-3 0-72 0 0,-13 11-9 0 0,108-152 422 0 0,-86 116-102 0 0,-35 72 110 0 0,-3-15-500 0 0,0-1-1 0 0,-1 1 0 0 0,1 0 1 0 0,-1 0-1 0 0,0-1 0 0 0,0 1 1 0 0,0-1-1 0 0,-5 7 0 0 0,3-5 5 0 0,0 1 0 0 0,1-1 0 0 0,-4 11 0 0 0,5-9 5 0 0,0 0 0 0 0,0 0-1 0 0,0 1 1 0 0,1-1 0 0 0,1 0-1 0 0,-1 0 1 0 0,1 1 0 0 0,1-1-1 0 0,0 0 1 0 0,0 1 0 0 0,0-1-1 0 0,5 14 1 0 0,-1-16 25 0 0,0-2 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20.926"/>
    </inkml:context>
    <inkml:brush xml:id="br0">
      <inkml:brushProperty name="width" value="0.05" units="cm"/>
      <inkml:brushProperty name="height" value="0.05" units="cm"/>
      <inkml:brushProperty name="color" value="#FF0066"/>
    </inkml:brush>
  </inkml:definitions>
  <inkml:trace contextRef="#ctx0" brushRef="#br0">1 0 18895 0 0,'2'29'169'0'0,"3"-1"721"0"0,-3-20-677 0 0,13 148 2462 0 0,-4-26-1150 0 0,3 23-385 0 0,3 17-470 0 0,-17-166-643 0 0,1-3-14 0 0,-1 0 1 0 0,1 0-1 0 0,-1 0 0 0 0,0 0 1 0 0,0 1-1 0 0,0-1 0 0 0,0 0 1 0 0,0 0-1 0 0,0 1 1 0 0,0-1-1 0 0,0 0 0 0 0,0 0 1 0 0,-1 0-1 0 0,1 0 0 0 0,0 1 1 0 0,-1 0-1 0 0,1 0 143 0 0,4-3 6 0 0,8-6 31 0 0,4-9-89 0 0,-1-1 1 0 0,0 0-1 0 0,19-33 0 0 0,-15 19 30 0 0,45-54 0 0 0,-52 72-97 0 0,0 0 1 0 0,1 1-1 0 0,0 0 0 0 0,1 2 1 0 0,0-1-1 0 0,19-9 0 0 0,-26 16-23 0 0,0 1-1 0 0,1 0 1 0 0,-1 1-1 0 0,1-1 1 0 0,-1 1-1 0 0,1 1 0 0 0,0 0 1 0 0,0 0-1 0 0,0 0 1 0 0,8 1-1 0 0,5 2 27 0 0,0 1 0 0 0,31 7 0 0 0,-43-8-29 0 0,0 0 0 0 0,-1 1 0 0 0,1 0 0 0 0,-1 1 0 0 0,1 0-1 0 0,-1 0 1 0 0,0 1 0 0 0,14 11 0 0 0,-18-13-2 0 0,-1 0-1 0 0,1 1 1 0 0,-1 0-1 0 0,0-1 1 0 0,0 1 0 0 0,0 0-1 0 0,0 1 1 0 0,-1-1 0 0 0,1 0-1 0 0,-1 1 1 0 0,0-1-1 0 0,-1 1 1 0 0,1 0 0 0 0,-1 0-1 0 0,0-1 1 0 0,0 1 0 0 0,0 0-1 0 0,-1 7 1 0 0,0-6 8 0 0,0 0 0 0 0,0 0 0 0 0,-1 0 0 0 0,0 0 0 0 0,-2 8 1 0 0,2-11-10 0 0,-1 0 1 0 0,1 0-1 0 0,-1 1 1 0 0,1-1 0 0 0,-1 0-1 0 0,0-1 1 0 0,-1 1-1 0 0,1 0 1 0 0,0-1 0 0 0,-6 5-1 0 0,-1 1 18 0 0,-1-1-1 0 0,-1 0 0 0 0,1 0 1 0 0,-1-2-1 0 0,-23 10 1 0 0,-63 14 113 0 0,22-8 9 0 0,64-17-120 0 0,0-1 1 0 0,0-1-1 0 0,-1 0 0 0 0,1 0 0 0 0,-16-1 0 0 0,14-1 3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21.281"/>
    </inkml:context>
    <inkml:brush xml:id="br0">
      <inkml:brushProperty name="width" value="0.05" units="cm"/>
      <inkml:brushProperty name="height" value="0.05" units="cm"/>
      <inkml:brushProperty name="color" value="#FF0066"/>
    </inkml:brush>
  </inkml:definitions>
  <inkml:trace contextRef="#ctx0" brushRef="#br0">105 56 18591 0 0,'-7'4'0'0'0,"-12"10"310"0"0,-4 6 372 0 0,-2 4 333 0 0,18-14-476 0 0,-15 38 1082 0 0,22-47-1595 0 0,-1-1 0 0 0,1 1 1 0 0,0-1-1 0 0,0 1 0 0 0,0-1 0 0 0,-1 1 1 0 0,1-1-1 0 0,0 1 0 0 0,0 0 0 0 0,0-1 1 0 0,0 1-1 0 0,0-1 0 0 0,0 1 0 0 0,0 0 1 0 0,0-1-1 0 0,0 1 0 0 0,1-1 0 0 0,-1 1 1 0 0,0-1-1 0 0,0 1 0 0 0,0 0 0 0 0,1-1 1 0 0,-1 1-1 0 0,1 0 0 0 0,-1 0 79 0 0,1 0-75 0 0,-1-1 0 0 0,0 1 0 0 0,1 0 0 0 0,-1-1 0 0 0,0 1 0 0 0,1-1 0 0 0,-1 1 0 0 0,1 0 0 0 0,-1-1 0 0 0,1 1 0 0 0,-1-1 0 0 0,1 1 0 0 0,-1-1-1 0 0,1 0 1 0 0,0 1 0 0 0,-1-1 0 0 0,1 1 0 0 0,0-1 0 0 0,-1 0 0 0 0,2 1 0 0 0,-1-1 37 0 0,3 3-2 0 0,1-1-1 0 0,0 1 1 0 0,0-1-1 0 0,0 0 1 0 0,0 0-1 0 0,1-1 0 0 0,-1 0 1 0 0,11 2-1 0 0,-10-2-50 0 0,4 1 22 0 0,-1-1 0 0 0,0 0 0 0 0,0-1 0 0 0,1 0 0 0 0,-1 0 0 0 0,0-1 0 0 0,1 0 0 0 0,-1-1 0 0 0,0 0 0 0 0,0 0 0 0 0,0-1 0 0 0,9-4 0 0 0,-8 1 20 0 0,0 1-1 0 0,0-2 1 0 0,0 1-1 0 0,-1-2 1 0 0,0 1-1 0 0,0-1 1 0 0,-1 0-1 0 0,15-19 1 0 0,9-9 161 0 0,-22 25-98 0 0,0 0 0 0 0,0-1 1 0 0,13-22-1 0 0,-22 33-74 0 0,0-1-1 0 0,0 0 1 0 0,0 1-1 0 0,0-1 1 0 0,0 1-1 0 0,0-1 1 0 0,1 1-1 0 0,-1 0 1 0 0,0 0-1 0 0,1-1 1 0 0,-1 1-1 0 0,1 0 1 0 0,0 0-1 0 0,-1 0 1 0 0,1 1-1 0 0,0-1 1 0 0,2-1 0 0 0,-3 2 91 0 0,0 0-95 0 0,-1 0 0 0 0,1 0 0 0 0,0 0 1 0 0,-1 1-1 0 0,1-1 0 0 0,-1 0 1 0 0,1 0-1 0 0,0 0 0 0 0,-1 1 1 0 0,1-1-1 0 0,-1 0 0 0 0,1 0 1 0 0,0 1-1 0 0,-1-1 0 0 0,1 1 1 0 0,0 0-1 0 0,1 5 86 0 0,1 0-1 0 0,-1 1 1 0 0,3 10-1 0 0,2 7 89 0 0,1-3-64 0 0,0-1-1 0 0,2 0 1 0 0,0 0-1 0 0,1-1 1 0 0,14 18-1 0 0,-10-20-38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21.465"/>
    </inkml:context>
    <inkml:brush xml:id="br0">
      <inkml:brushProperty name="width" value="0.05" units="cm"/>
      <inkml:brushProperty name="height" value="0.05" units="cm"/>
      <inkml:brushProperty name="color" value="#FF0066"/>
    </inkml:brush>
  </inkml:definitions>
  <inkml:trace contextRef="#ctx0" brushRef="#br0">56 19 18895 0 0,'0'1'0'0'0,"-1"-1"1"0"0,-1 0 3 0 0,-1-1 7 0 0,-2-1 37 0 0,5 2 12 0 0,-27-13 1311 0 0,26 13-1313 0 0,1-1-1 0 0,-1 1 1 0 0,0 0-1 0 0,1-1 1 0 0,-1 1-1 0 0,1 0 1 0 0,-1-1-1 0 0,0 1 1 0 0,1 0 0 0 0,-1 0-1 0 0,0 0 1 0 0,1 0-1 0 0,-1 0 1 0 0,0 0-1 0 0,1-1 1 0 0,-1 2-1 0 0,0-1 1 0 0,1 0 0 0 0,-1 0-1 0 0,0 0 1 0 0,0 0-1 0 0,-1 1 173 0 0,2-1-220 0 0,0 0 1 0 0,0 0-1 0 0,0 0 0 0 0,0 0 1 0 0,0 0-1 0 0,1 0 0 0 0,-1 0 1 0 0,0 0-1 0 0,0 0 1 0 0,0 0-1 0 0,0 0 0 0 0,0 0 1 0 0,0 0-1 0 0,0 0 0 0 0,0 1 1 0 0,0-1-1 0 0,0 0 0 0 0,0 0 1 0 0,0 0-1 0 0,0 0 0 0 0,0 0 1 0 0,0 0-1 0 0,0 0 1 0 0,0 0-1 0 0,0 0 0 0 0,0 0 1 0 0,0 1-1 0 0,0-1 0 0 0,0 0 1 0 0,0 0-1 0 0,0 0 0 0 0,0 0 1 0 0,0 0-1 0 0,0 0 0 0 0,0 0 1 0 0,0 0-1 0 0,0 0 1 0 0,0 0-1 0 0,0 0 0 0 0,0 1 1 0 0,0-1-1 0 0,0 0 0 0 0,0 0 1 0 0,0 0-1 0 0,0 0 0 0 0,0 0 1 0 0,0 0-1 0 0,0 0 0 0 0,0 0 1 0 0,0 0-1 0 0,0 0 1 0 0,0 0-1 0 0,-1 0 0 0 0,1 0 1 0 0,0 0-1 0 0,0 0 0 0 0,0 0 1 0 0,0 1-1 0 0,0-1 0 0 0,0 0 1 0 0,0 0-1 0 0,0 0 0 0 0,0 0 1 0 0,0 0-1 0 0,-1 0 1 0 0,1 0-1 0 0,0 0 0 0 0,0 0 1 0 0,16 49 2054 0 0,-2 10-962 0 0,-2-13-633 0 0,-9-38-430 0 0,4 22 162 0 0,-7-24-163 0 0,0-4-21 0 0,0 0 0 0 0,1 1 0 0 0,-1-1-1 0 0,1 1 1 0 0,-1-1 0 0 0,1 0 0 0 0,0 1 0 0 0,1 2 0 0 0,5 14 59 0 0,-5-14-4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49.282"/>
    </inkml:context>
    <inkml:brush xml:id="br0">
      <inkml:brushProperty name="width" value="0.05" units="cm"/>
      <inkml:brushProperty name="height" value="0.05" units="cm"/>
      <inkml:brushProperty name="color" value="#FF0066"/>
    </inkml:brush>
  </inkml:definitions>
  <inkml:trace contextRef="#ctx0" brushRef="#br0">64 0 16687 0 0,'-1'7'0'0'0,"-1"0"0"0"0,0 0 25 0 0,0-2 58 0 0,1-1-1 0 0,-1 1 1 0 0,-1-1-1 0 0,1 0 1 0 0,-4 6-1 0 0,2-4 29 0 0,-1 2 22 0 0,0 0 0 0 0,1 0-1 0 0,0 1 1 0 0,0-1 0 0 0,1 1 0 0 0,-4 13-1 0 0,4 6 335 0 0,0 0-1 0 0,2 0 0 0 0,2-1 0 0 0,3 33 0 0 0,0 5 325 0 0,10 158 1237 0 0,-1-22-730 0 0,-8-126-686 0 0,16 91 0 0 0,-19-155-559 0 0,0 0-1 0 0,1-1 1 0 0,1 1-1 0 0,-1-1 1 0 0,2 0-1 0 0,-1 0 0 0 0,1 0 1 0 0,1-1-1 0 0,0 1 1 0 0,0-1-1 0 0,1-1 1 0 0,0 1-1 0 0,0-1 1 0 0,1 0-1 0 0,0-1 1 0 0,1 0-1 0 0,-1 0 1 0 0,1-1-1 0 0,1 0 0 0 0,-1-1 1 0 0,1 0-1 0 0,14 6 1 0 0,-6-5 12 0 0,1 0 0 0 0,0-2 1 0 0,0 0-1 0 0,28 2 0 0 0,-5-4 54 0 0,42-3 0 0 0,-57-1-62 0 0,0-1 1 0 0,0-2-1 0 0,0 0 1 0 0,-1-2-1 0 0,0-1 1 0 0,0-1-1 0 0,-1-1 1 0 0,0-1-1 0 0,34-22 0 0 0,-25 14-2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21.617"/>
    </inkml:context>
    <inkml:brush xml:id="br0">
      <inkml:brushProperty name="width" value="0.05" units="cm"/>
      <inkml:brushProperty name="height" value="0.05" units="cm"/>
      <inkml:brushProperty name="color" value="#FF0066"/>
    </inkml:brush>
  </inkml:definitions>
  <inkml:trace contextRef="#ctx0" brushRef="#br0">1 16 19895 0 0,'5'-2'0'0'0,"0"-3"512"0"0,2 0 520 0 0,0 1 248 0 0,4 4 224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34.766"/>
    </inkml:context>
    <inkml:brush xml:id="br0">
      <inkml:brushProperty name="width" value="0.035" units="cm"/>
      <inkml:brushProperty name="height" value="0.035" units="cm"/>
      <inkml:brushProperty name="color" value="#5B2D90"/>
    </inkml:brush>
  </inkml:definitions>
  <inkml:trace contextRef="#ctx0" brushRef="#br0">0 94 17079 0 0,'6'-1'4'0'0,"9"-4"38"0"0,-5 1 6 0 0,2-3 56 0 0,-10 6-85 0 0,-1 1 0 0 0,0-1 0 0 0,0 0 0 0 0,0 0 0 0 0,0 0 0 0 0,0 0 0 0 0,0 0 0 0 0,0 0 0 0 0,0-1 0 0 0,-1 1 0 0 0,1 0 0 0 0,0 0-1 0 0,-1-1 1 0 0,1 1 0 0 0,-1 0 0 0 0,1-1 0 0 0,-1 1 0 0 0,0 0 0 0 0,1-1 0 0 0,-1 1 0 0 0,0-1 0 0 0,0 1 0 0 0,0 0 0 0 0,0-1 0 0 0,0-1 0 0 0,-1 1 59 0 0,1 0 0 0 0,0 0 0 0 0,-1 1-1 0 0,1-1 1 0 0,0 0 0 0 0,0 0 0 0 0,1 1 0 0 0,-1-1-1 0 0,0 0 1 0 0,0 1 0 0 0,1-1 0 0 0,-1 0 0 0 0,2-1-1 0 0,-1 1-18 0 0,0 1 0 0 0,0 0-1 0 0,0 0 1 0 0,0 0-1 0 0,0 0 1 0 0,0 0 0 0 0,1 1-1 0 0,-1-1 1 0 0,0 0-1 0 0,1 0 1 0 0,-1 1-1 0 0,1-1 1 0 0,-1 1 0 0 0,0-1-1 0 0,1 1 1 0 0,-1 0-1 0 0,4-1 1 0 0,9-1 363 0 0,1 1-1 0 0,-1 0 1 0 0,1 2-1 0 0,27 2 1 0 0,61 17 1255 0 0,-61-11-1129 0 0,-37-8-490 0 0,17 4 280 0 0,1 0 0 0 0,-1 1 0 0 0,28 13 0 0 0,-43-16-236 0 0,-1 0 1 0 0,0 1-1 0 0,0 0 0 0 0,0 0 1 0 0,0 0-1 0 0,7 8 0 0 0,-10-9-37 0 0,0 0 0 0 0,-1 1 0 0 0,1-1 0 0 0,-1 1 0 0 0,0-1 0 0 0,0 1 0 0 0,0 0 0 0 0,0 0 0 0 0,-1 0 0 0 0,1 0 0 0 0,0 8 0 0 0,-1-9-18 0 0,-1 1 1 0 0,0 0 0 0 0,0-1 0 0 0,0 1 0 0 0,0-1-1 0 0,-1 1 1 0 0,0 0 0 0 0,1-1 0 0 0,-1 1 0 0 0,-1-1 0 0 0,-1 5-1 0 0,-3 3 108 0 0,-12 20 0 0 0,12-21-71 0 0,2-3-28 0 0,0-1 0 0 0,0 0 0 0 0,-1 1 0 0 0,0-1 0 0 0,0-1 0 0 0,0 1 0 0 0,-1-1 0 0 0,0 0 0 0 0,0 0 0 0 0,-10 6 0 0 0,8-6 108 0 0,9-1-8 0 0,16 0 64 0 0,-1 0-212 0 0,6 4 13 0 0,-1 1 0 0 0,-1 1-1 0 0,28 18 1 0 0,-42-23-18 0 0,0 0 0 0 0,0 0 0 0 0,-1 1 0 0 0,1 0 0 0 0,-1 0 0 0 0,-1 0 0 0 0,1 0 0 0 0,-1 1 0 0 0,5 9 0 0 0,-2-1 0 0 0,-1 0-1 0 0,-1 0 1 0 0,5 24-1 0 0,-9-34-2 0 0,-1 0 0 0 0,1 1 0 0 0,-1-1 0 0 0,0 0 0 0 0,-1 0 0 0 0,1 1 0 0 0,-1-1 0 0 0,-2 7 0 0 0,-1 4 0 0 0,-10 21 0 0 0,11-32 0 0 0,0 1 0 0 0,0-1 0 0 0,0 0 0 0 0,-1 0 0 0 0,1 0 0 0 0,-1-1 0 0 0,0 1 0 0 0,-1-1 0 0 0,1 0 0 0 0,-1 0 0 0 0,0-1 0 0 0,0 1 0 0 0,0-1 0 0 0,0 0 0 0 0,0 0 0 0 0,-1-1 0 0 0,0 1 0 0 0,1-1 0 0 0,-8 1 0 0 0,11-3 0 0 0,-4 2 2 0 0,-1-1 0 0 0,1-1-1 0 0,-1 1 1 0 0,0-1 0 0 0,-8-1-1 0 0,13 1 1 0 0,1 0 0 0 0,0-1 0 0 0,-1 1 0 0 0,1 0 0 0 0,-1-1 0 0 0,1 1 0 0 0,-1-1 0 0 0,1 0 0 0 0,0 1 0 0 0,0-1 0 0 0,-1 0 0 0 0,1 0 0 0 0,0 0 0 0 0,0 0 0 0 0,0 0 0 0 0,0 0 0 0 0,0 0 0 0 0,0 0 0 0 0,0 0 0 0 0,0-1 0 0 0,0 1 0 0 0,1 0 0 0 0,-1 0 0 0 0,0-1 0 0 0,1 1 0 0 0,-1-1 0 0 0,1 1 0 0 0,0 0 0 0 0,-1-1 0 0 0,1-2 0 0 0,-1-14 14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34.970"/>
    </inkml:context>
    <inkml:brush xml:id="br0">
      <inkml:brushProperty name="width" value="0.035" units="cm"/>
      <inkml:brushProperty name="height" value="0.035" units="cm"/>
      <inkml:brushProperty name="color" value="#5B2D90"/>
    </inkml:brush>
  </inkml:definitions>
  <inkml:trace contextRef="#ctx0" brushRef="#br0">0 1 19199 0 0,'12'105'642'0'0,"-3"53"1720"0"0,4 49 24 0 0,-6-149-1990 0 0,6 111 665 0 0,-14-79-709 0 0,-17 113 0 0 0,5-76-7 0 0,11-101-232 0 0,2-23-90 0 0,-1 0-1 0 0,1-1 1 0 0,0 1-1 0 0,1-1 1 0 0,-1 1-1 0 0,0-1 1 0 0,1 1-1 0 0,-1-1 1 0 0,1 1-1 0 0,0-1 0 0 0,1 4 1 0 0,1 0 66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35.463"/>
    </inkml:context>
    <inkml:brush xml:id="br0">
      <inkml:brushProperty name="width" value="0.035" units="cm"/>
      <inkml:brushProperty name="height" value="0.035" units="cm"/>
      <inkml:brushProperty name="color" value="#5B2D90"/>
    </inkml:brush>
  </inkml:definitions>
  <inkml:trace contextRef="#ctx0" brushRef="#br0">248 39 15976 0 0,'0'-1'70'0'0,"0"-1"1"0"0,0 1-1 0 0,-1 0 1 0 0,1 0 0 0 0,0-1-1 0 0,0 1 1 0 0,-1 0 0 0 0,1 0-1 0 0,-1 0 1 0 0,1-1 0 0 0,-2-1-1 0 0,1 2 18 0 0,1 0 0 0 0,-1 1 0 0 0,1-1 0 0 0,0 0 0 0 0,-1 0 0 0 0,1 0 0 0 0,0 0 0 0 0,-1 0 0 0 0,1 0 0 0 0,0 0 0 0 0,0-2 0 0 0,0-6 1632 0 0,0 29 1400 0 0,-3 0-2895 0 0,0 0-1 0 0,-7 20 0 0 0,1-7-83 0 0,6-17-46 0 0,-1 0 0 0 0,-1 0 0 0 0,-1-1 0 0 0,0 0 0 0 0,-14 24 0 0 0,5-14 43 0 0,-6 11 256 0 0,-2 0-1 0 0,-2-2 1 0 0,-40 45-1 0 0,63-77-318 0 0,0 0-1 0 0,0 1 1 0 0,0-1-1 0 0,0 1 1 0 0,1-1-1 0 0,-1 1 1 0 0,1-1-1 0 0,-1 1 1 0 0,1 0-1 0 0,0 0 1 0 0,-1 5-1 0 0,2-7-33 0 0,-1 0 1 0 0,1 1-1 0 0,0-1 0 0 0,0 1 0 0 0,0-1 0 0 0,0 0 1 0 0,1 1-1 0 0,-1-1 0 0 0,0 0 0 0 0,1 1 1 0 0,-1-1-1 0 0,1 0 0 0 0,-1 1 0 0 0,1-1 0 0 0,-1 0 1 0 0,1 0-1 0 0,0 0 0 0 0,0 1 0 0 0,-1-1 0 0 0,1 0 1 0 0,0 0-1 0 0,0 0 0 0 0,0 0 0 0 0,0-1 1 0 0,0 1-1 0 0,1 0 0 0 0,1 1 0 0 0,4 1 31 0 0,0 0 0 0 0,1-1-1 0 0,-1 0 1 0 0,1 0 0 0 0,0-1 0 0 0,-1 0-1 0 0,1 0 1 0 0,13-1 0 0 0,4 1 49 0 0,12 2 47 0 0,0-1 1 0 0,0-2-1 0 0,0-1 1 0 0,0-2 0 0 0,0-2-1 0 0,42-11 1 0 0,-74 14-125 0 0,0 1 1 0 0,0-1 0 0 0,-1-1-1 0 0,1 1 1 0 0,-1-1-1 0 0,0 0 1 0 0,0 0 0 0 0,0 0-1 0 0,0 0 1 0 0,0-1 0 0 0,-1 0-1 0 0,6-6 1 0 0,6-13 508 0 0,-9 9-166 0 0,-6 12-207 0 0,-2 11-58 0 0,1-3-95 0 0,-1 1 0 0 0,0-1 0 0 0,-5 9 0 0 0,-4 14 0 0 0,7-11-10 0 0,1 0 0 0 0,1-1-1 0 0,1 1 1 0 0,0 0 0 0 0,1 0 0 0 0,4 21 0 0 0,25 104 105 0 0,-28-139-113 0 0,0-1 0 0 0,0 1 1 0 0,1-1-1 0 0,0 0 0 0 0,0 0 0 0 0,0 0 1 0 0,3 5-1 0 0,3 2 20 0 0,-2-1-12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49.379"/>
    </inkml:context>
    <inkml:brush xml:id="br0">
      <inkml:brushProperty name="width" value="0.035" units="cm"/>
      <inkml:brushProperty name="height" value="0.035" units="cm"/>
      <inkml:brushProperty name="color" value="#5B2D90"/>
    </inkml:brush>
  </inkml:definitions>
  <inkml:trace contextRef="#ctx0" brushRef="#br0">1 2 13968 0 0,'7'-2'-34'0'0,"-5"6"710"0"0,-1 15 1199 0 0,7 34 0 0 0,-2-15-1010 0 0,9 131 1629 0 0,-6-47-1504 0 0,-7-106-870 0 0,10 142 747 0 0,-11-131-641 0 0,-2 0 1 0 0,-1 0-1 0 0,-9 48 1 0 0,11-73-179 0 0,-1 0-1 0 0,0 1 1 0 0,1-1-1 0 0,-1 0 1 0 0,0 0 0 0 0,0 0-1 0 0,0 1 1 0 0,-1-1 0 0 0,1 0-1 0 0,-3 2 1 0 0,1-2 41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49.611"/>
    </inkml:context>
    <inkml:brush xml:id="br0">
      <inkml:brushProperty name="width" value="0.035" units="cm"/>
      <inkml:brushProperty name="height" value="0.035" units="cm"/>
      <inkml:brushProperty name="color" value="#5B2D90"/>
    </inkml:brush>
  </inkml:definitions>
  <inkml:trace contextRef="#ctx0" brushRef="#br0">41 120 13672 0 0,'-2'1'74'0'0,"-1"0"1"0"0,1 0 0 0 0,-1 1 0 0 0,1-1 0 0 0,0 1 0 0 0,0 0 0 0 0,0 0 0 0 0,0 0 0 0 0,0-1 0 0 0,0 2-1 0 0,1-1 1 0 0,-1 0 0 0 0,0 0 0 0 0,1 1 0 0 0,0-1 0 0 0,0 0 0 0 0,0 1 0 0 0,0-1 0 0 0,0 1 0 0 0,0 0 0 0 0,0-1-1 0 0,1 1 1 0 0,-1 5 0 0 0,0 6 488 0 0,0 0 0 0 0,1 0 0 0 0,2 18-1 0 0,-2-24-483 0 0,0-4-18 0 0,1-1 0 0 0,-1 1 0 0 0,1 0-1 0 0,0 0 1 0 0,0 0 0 0 0,0-1-1 0 0,1 1 1 0 0,-1-1 0 0 0,1 1 0 0 0,0-1-1 0 0,0 1 1 0 0,0-1 0 0 0,0 0-1 0 0,0 0 1 0 0,1 0 0 0 0,0 0 0 0 0,2 2-1 0 0,-1-2-7 0 0,0 0-1 0 0,1 0 1 0 0,-1-1-1 0 0,0 0 1 0 0,1 0 0 0 0,0 0-1 0 0,-1 0 1 0 0,1-1-1 0 0,0 0 1 0 0,0 0-1 0 0,-1 0 1 0 0,11 0-1 0 0,-5-1 22 0 0,0-1-1 0 0,1 0 1 0 0,-1-1-1 0 0,1 0 0 0 0,-1-1 1 0 0,0 1-1 0 0,0-2 0 0 0,-1 0 1 0 0,1 0-1 0 0,-1-1 1 0 0,1 0-1 0 0,11-9 0 0 0,-1-1 98 0 0,1-1-1 0 0,-2 0 1 0 0,33-38-1 0 0,-34 33 119 0 0,28-43-1 0 0,-39 52-122 0 0,0-1-1 0 0,0 0 1 0 0,-1-1 0 0 0,-1 1-1 0 0,4-16 1 0 0,-9 28-80 0 0,0-1-1 0 0,1 1 1 0 0,-1 0-1 0 0,1 0 1 0 0,-1 0 0 0 0,1 0-1 0 0,-1-1 1 0 0,1 1 0 0 0,0 0-1 0 0,0 0 1 0 0,-1 0-1 0 0,1 0 1 0 0,2-1 178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1.383"/>
    </inkml:context>
    <inkml:brush xml:id="br0">
      <inkml:brushProperty name="width" value="0.035" units="cm"/>
      <inkml:brushProperty name="height" value="0.035" units="cm"/>
      <inkml:brushProperty name="color" value="#5B2D90"/>
    </inkml:brush>
  </inkml:definitions>
  <inkml:trace contextRef="#ctx0" brushRef="#br0">125 0 17887 0 0,'-1'2'0'0'0,"-1"-1"0"0"0,-5 2 46 0 0,-7 1 157 0 0,-16 1 518 0 0,29-5-684 0 0,0 0 1 0 0,0 0-1 0 0,0 1 1 0 0,0-1-1 0 0,0 0 1 0 0,0 0 0 0 0,0 1-1 0 0,0-1 1 0 0,0 0-1 0 0,0 1 1 0 0,1-1-1 0 0,-2 2 1 0 0,-24 13 466 0 0,25-15-477 0 0,1 1 0 0 0,-1-1 0 0 0,0 0 1 0 0,1 1-1 0 0,-1-1 0 0 0,1 0 0 0 0,-1 1 0 0 0,1-1 1 0 0,-1 1-1 0 0,1-1 0 0 0,-1 1 0 0 0,1-1 0 0 0,-1 1 1 0 0,1 0-1 0 0,0-1 0 0 0,-1 1 0 0 0,1 0 0 0 0,0-1 0 0 0,-1 2 1 0 0,-3 8 169 0 0,0 1 1 0 0,1 0-1 0 0,0 0 1 0 0,1 0-1 0 0,0 0 0 0 0,0 0 1 0 0,1 0-1 0 0,1 0 1 0 0,1 13-1 0 0,1-11-48 0 0,0 0 0 0 0,1 0 0 0 0,1-1 0 0 0,1 1-1 0 0,9 21 1 0 0,38 54 260 0 0,-36-62-325 0 0,-10-17-49 0 0,0-1 0 0 0,0 0 0 0 0,0-1 0 0 0,10 10 0 0 0,-12-14-19 0 0,0 0 1 0 0,-1 0 0 0 0,1 0-1 0 0,0-1 1 0 0,0 1 0 0 0,1-1 0 0 0,-1 0-1 0 0,0 0 1 0 0,1 0 0 0 0,8 2-1 0 0,4-2 40 0 0,-1 0 0 0 0,32-1 0 0 0,-20-4 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1.571"/>
    </inkml:context>
    <inkml:brush xml:id="br0">
      <inkml:brushProperty name="width" value="0.035" units="cm"/>
      <inkml:brushProperty name="height" value="0.035" units="cm"/>
      <inkml:brushProperty name="color" value="#5B2D90"/>
    </inkml:brush>
  </inkml:definitions>
  <inkml:trace contextRef="#ctx0" brushRef="#br0">2 1 17583 0 0,'0'6'76'0'0,"-1"3"261"0"0,1-4 81 0 0,0 0-1 0 0,0 1 1 0 0,2 10-1 0 0,3 17 838 0 0,1 10-432 0 0,1 0 1 0 0,17 54-1 0 0,-22-90-758 0 0,-1-1 0 0 0,0 1 0 0 0,0 0 0 0 0,0-1-1 0 0,-1 12 1 0 0,0 1 49 0 0,2-5-17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1.725"/>
    </inkml:context>
    <inkml:brush xml:id="br0">
      <inkml:brushProperty name="width" value="0.035" units="cm"/>
      <inkml:brushProperty name="height" value="0.035" units="cm"/>
      <inkml:brushProperty name="color" value="#5B2D90"/>
    </inkml:brush>
  </inkml:definitions>
  <inkml:trace contextRef="#ctx0" brushRef="#br0">50 0 14672 0 0,'0'2'0'0'0,"-4"7"0"0"0,3-4 0 0 0,-3 0 512 0 0,1 4 0 0 0,-3 5 0 0 0,1 2-1 0 0,0 5 153 0 0,-4 3 0 0 0,2-3 0 0 0,2-7 8 0 0,5 0-344 0 0,0 0 0 0 0,0 0 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1.988"/>
    </inkml:context>
    <inkml:brush xml:id="br0">
      <inkml:brushProperty name="width" value="0.035" units="cm"/>
      <inkml:brushProperty name="height" value="0.035" units="cm"/>
      <inkml:brushProperty name="color" value="#5B2D90"/>
    </inkml:brush>
  </inkml:definitions>
  <inkml:trace contextRef="#ctx0" brushRef="#br0">22 0 14776 0 0,'-1'5'70'0'0,"-5"-1"209"0"0,5-4-252 0 0,0 0 0 0 0,1 1-1 0 0,-1-1 1 0 0,0 0 0 0 0,1 1 0 0 0,-1-1 0 0 0,0 1 0 0 0,1-1-1 0 0,-1 0 1 0 0,1 1 0 0 0,-1 0 0 0 0,1-1 0 0 0,-1 1 0 0 0,0 0 0 0 0,1 1 41 0 0,-1-1 1 0 0,0 0-1 0 0,1 1 1 0 0,-1-1 0 0 0,1 0-1 0 0,-1 1 1 0 0,1-1 0 0 0,0 1-1 0 0,0-1 1 0 0,-1 0 0 0 0,1 1-1 0 0,0-1 1 0 0,0 1-1 0 0,1-1 1 0 0,-1 1 0 0 0,0-1-1 0 0,0 1 1 0 0,1-1 0 0 0,-1 0-1 0 0,1 1 1 0 0,-1-1 0 0 0,2 2-1 0 0,27 38 1035 0 0,-27-38-1039 0 0,0 0 0 0 0,0 0 1 0 0,1 0-1 0 0,-1-1 0 0 0,1 1 1 0 0,0-1-1 0 0,3 3 0 0 0,21 16 252 0 0,-17-13-259 0 0,26 26 224 0 0,-10-9-112 0 0,-24-23-147 0 0,0 0 1 0 0,0 0-1 0 0,0-1 0 0 0,-1 1 1 0 0,1 1-1 0 0,0-1 0 0 0,-1 0 0 0 0,1 0 1 0 0,-1 0-1 0 0,1 3 0 0 0,1 1 25 0 0,2 5 92 0 0,3 21 162 0 0,-7-27-250 0 0,0-2-23 0 0,0-1 1 0 0,-1 0-1 0 0,1 0 0 0 0,-1 1 0 0 0,0-1 1 0 0,0 0-1 0 0,0 0 0 0 0,0 3 0 0 0,0 46 475 0 0,-2-30-207 0 0,1-16-236 0 0,1-4-47 0 0,0-1 1 0 0,0 1-1 0 0,0 0 0 0 0,0-1 1 0 0,0 1-1 0 0,0-1 0 0 0,0 1 0 0 0,0 0 1 0 0,0-1-1 0 0,-1 1 0 0 0,1-1 1 0 0,0 1-1 0 0,0-1 0 0 0,-1 1 1 0 0,1-1-1 0 0,0 1 0 0 0,-1-1 0 0 0,1 1 1 0 0,0-1-1 0 0,-1 1 0 0 0,0 0 1 0 0,-6 8 276 0 0,-1 9 259 0 0,7-17-372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49.616"/>
    </inkml:context>
    <inkml:brush xml:id="br0">
      <inkml:brushProperty name="width" value="0.05" units="cm"/>
      <inkml:brushProperty name="height" value="0.05" units="cm"/>
      <inkml:brushProperty name="color" value="#FF0066"/>
    </inkml:brush>
  </inkml:definitions>
  <inkml:trace contextRef="#ctx0" brushRef="#br0">402 1 15072 0 0,'-15'9'0'0'0,"-35"15"274"0"0,-45 22 1075 0 0,83-39-1107 0 0,0 1 1 0 0,1 0-1 0 0,0 1 1 0 0,1 0 0 0 0,-18 19-1 0 0,1 6 530 0 0,2 2-1 0 0,-32 59 1 0 0,49-80-657 0 0,1 0 0 0 0,0 1 0 0 0,1-1 0 0 0,1 2 0 0 0,1-1 0 0 0,0 0 0 0 0,1 1 0 0 0,0 0 0 0 0,2 0 0 0 0,0-1 0 0 0,1 1 0 0 0,1 0 0 0 0,0 0 0 0 0,1 0 0 0 0,7 26 0 0 0,-8-40-95 0 0,0 0 0 0 0,0 0 0 0 0,0-1 0 0 0,0 1 0 0 0,1 0 0 0 0,-1-1 0 0 0,1 1 0 0 0,0-1 0 0 0,0 0 0 0 0,0 1 0 0 0,0-1 0 0 0,0 0 0 0 0,0 0 0 0 0,0-1 1 0 0,1 1-1 0 0,-1 0 0 0 0,1-1 0 0 0,-1 1 0 0 0,1-1 0 0 0,-1 0 0 0 0,1 0 0 0 0,0 0 0 0 0,0 0 0 0 0,0 0 0 0 0,0-1 0 0 0,-1 1 0 0 0,1-1 0 0 0,0 0 0 0 0,0 1 0 0 0,6-2 0 0 0,4 0 73 0 0,-1-1-1 0 0,1-1 0 0 0,0 0 0 0 0,-1 0 0 0 0,21-10 0 0 0,15-7 315 0 0,72-42 1 0 0,-95 47-210 0 0,-1-2 1 0 0,0 0 0 0 0,-2-2 0 0 0,29-29-1 0 0,-44 40 27 0 0,0 0 0 0 0,-1-1 0 0 0,0 1 0 0 0,-1-1 0 0 0,1 0 0 0 0,-2-1 0 0 0,1 1 0 0 0,-2-1 0 0 0,1 0 0 0 0,-1 0 0 0 0,-1 0 0 0 0,0-1 0 0 0,0 1 0 0 0,0-21 0 0 0,-2 30-79 0 0,0 24 405 0 0,-6 0-299 0 0,5-18-219 0 0,0 0-1 0 0,0 0 1 0 0,0 0-1 0 0,0 0 1 0 0,1 0 0 0 0,0 6-1 0 0,8 56 212 0 0,-7-59-199 0 0,1 0 1 0 0,0 0-1 0 0,1 0 1 0 0,-1 0 0 0 0,2-1-1 0 0,4 10 1 0 0,-7-15-30 0 0,0-1-1 0 0,1 1 1 0 0,-1-1 0 0 0,0 1 0 0 0,0-1 0 0 0,1 1-1 0 0,-1-1 1 0 0,1 1 0 0 0,-1-1 0 0 0,1 0-1 0 0,0 0 1 0 0,3 1 0 0 0,3 1 48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2.346"/>
    </inkml:context>
    <inkml:brush xml:id="br0">
      <inkml:brushProperty name="width" value="0.035" units="cm"/>
      <inkml:brushProperty name="height" value="0.035" units="cm"/>
      <inkml:brushProperty name="color" value="#5B2D90"/>
    </inkml:brush>
  </inkml:definitions>
  <inkml:trace contextRef="#ctx0" brushRef="#br0">0 17 16687 0 0,'7'-2'26'0'0,"1"0"93"0"0,8 1 408 0 0,-10 1-215 0 0,53-8 1895 0 0,-53 7-1817 0 0,1 0 1 0 0,0 0-1 0 0,-1 1 0 0 0,1 0 0 0 0,7 1 1 0 0,0 0 62 0 0,-14-1-445 0 0,1 0 1 0 0,-1 0 0 0 0,1 0-1 0 0,-1 0 1 0 0,0 0 0 0 0,1 1-1 0 0,-1-1 1 0 0,0 0 0 0 0,1 0-1 0 0,-1 1 1 0 0,0-1 0 0 0,1 0-1 0 0,-1 0 1 0 0,0 1 0 0 0,0-1-1 0 0,1 0 1 0 0,-1 1 0 0 0,0-1-1 0 0,0 0 1 0 0,0 1 0 0 0,1-1-1 0 0,-1 1 1 0 0,0-1 0 0 0,0 1-1 0 0,0-1 0 0 0,0 1 0 0 0,0-1 0 0 0,1 0 0 0 0,-1 1 0 0 0,0-1 0 0 0,0 0 0 0 0,0 1 0 0 0,1-1 0 0 0,-1 0 0 0 0,0 1 0 0 0,1-1 0 0 0,-1 0 0 0 0,0 1 1 0 0,1-1-1 0 0,-1 0 0 0 0,0 0 0 0 0,1 1 0 0 0,-1-1 0 0 0,0 0 0 0 0,1 0 0 0 0,-1 0 0 0 0,1 1 0 0 0,-1 5 87 0 0,0 35-25 0 0,0 25-8 0 0,0-63-60 0 0,0 0 1 0 0,0 0 0 0 0,0 0-1 0 0,1 1 1 0 0,-1-1-1 0 0,1 0 1 0 0,1 5 0 0 0,0-1 1 0 0,-2-5-3 0 0,0-1 0 0 0,0 0 0 0 0,1 0 0 0 0,-1 1 0 0 0,0-1-1 0 0,0 0 1 0 0,1 0 0 0 0,-1 0 0 0 0,1 0 0 0 0,-1 0 0 0 0,1 1 0 0 0,-1-1 0 0 0,1 0 0 0 0,0 0 0 0 0,1 1 0 0 0,0 1 1 0 0,-1-1 1 0 0,1 0 1 0 0,-1 0-1 0 0,0-1 0 0 0,1 1 0 0 0,0 0 0 0 0,-1-1 1 0 0,1 1-1 0 0,0-1 0 0 0,0 1 0 0 0,0-1 0 0 0,-1 0 1 0 0,2 0-1 0 0,-1 0 0 0 0,4 1 0 0 0,-4-1-3 0 0,-1 0 2 0 0,1 0-1 0 0,0 0 0 0 0,0-1 0 0 0,-1 1 1 0 0,1 0-1 0 0,0-1 0 0 0,0 0 0 0 0,0 1 1 0 0,0-1-1 0 0,2 0 0 0 0,2 0 3 0 0,-3 1-1 0 0,0-1 0 0 0,0 1 0 0 0,0-1 0 0 0,0 0 0 0 0,0 0 0 0 0,0 0 0 0 0,0 0 0 0 0,0 0 0 0 0,3-1 0 0 0,2 0 4 0 0,-4 1-3 0 0,-1 0 1 0 0,1-1-1 0 0,-1 1 0 0 0,1 0 1 0 0,-1-1-1 0 0,1 0 0 0 0,4-2 0 0 0,0 1 6 0 0,-6 2-4 0 0,1-1 0 0 0,0 1 0 0 0,-1-1 0 0 0,1 0-1 0 0,-1 0 1 0 0,0 0 0 0 0,1 0 0 0 0,-1 0 0 0 0,3-2 0 0 0,1 0 6 0 0,-5 3-9 0 0,0-1 1 0 0,0 1 0 0 0,0-1-1 0 0,0 1 1 0 0,0-1-1 0 0,0 1 1 0 0,0-1 0 0 0,0 1-1 0 0,0-1 1 0 0,0 0 0 0 0,0 0-1 0 0,-1 1 1 0 0,1-1 0 0 0,0 0-1 0 0,-1 0 1 0 0,2-2-1 0 0,0 0 10 0 0,-1 2 4 0 0,0 0-1 0 0,0 0 1 0 0,0-1-1 0 0,0 1 0 0 0,0-1 1 0 0,-1 1-1 0 0,1-1 1 0 0,0 1-1 0 0,-1-1 0 0 0,1 1 1 0 0,-1-1-1 0 0,0 1 1 0 0,1-1-1 0 0,-1 0 0 0 0,0 1 1 0 0,0-1-1 0 0,0 0 1 0 0,0 1-1 0 0,0-1 1 0 0,-1 1-1 0 0,1-1 0 0 0,0 0 1 0 0,-1 1-1 0 0,1-1 1 0 0,-1 1-1 0 0,0-1 0 0 0,-1-2 1 0 0,-1-2 21 0 0,0 0-1 0 0,-1 1 1 0 0,0-1 0 0 0,-6-6-1 0 0,7 9-18 0 0,-8-7 65 0 0,-3 2-35 0 0,0-1 0 0 0,-1 2-1 0 0,0 0 1 0 0,-20-7 0 0 0,9 8 24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2.566"/>
    </inkml:context>
    <inkml:brush xml:id="br0">
      <inkml:brushProperty name="width" value="0.035" units="cm"/>
      <inkml:brushProperty name="height" value="0.035" units="cm"/>
      <inkml:brushProperty name="color" value="#5B2D90"/>
    </inkml:brush>
  </inkml:definitions>
  <inkml:trace contextRef="#ctx0" brushRef="#br0">1 15 17583 0 0,'2'1'2'0'0,"5"0"24"0"0,3 0 67 0 0,-5-3 6 0 0,-4 1-88 0 0,-1 1 0 0 0,0 0 0 0 0,1-1-1 0 0,-1 1 1 0 0,0-1 0 0 0,1 1 0 0 0,-1-1-1 0 0,0 1 1 0 0,0-1 0 0 0,0 1 0 0 0,0-1-1 0 0,1 1 1 0 0,-1-1 0 0 0,0 1 0 0 0,0-1-1 0 0,0 1 1 0 0,0-1 0 0 0,0 0-1 0 0,0 1 8 0 0,0 0-1 0 0,0 0 0 0 0,0-1 0 0 0,0 1 1 0 0,0 0-1 0 0,0 0 0 0 0,0-1 0 0 0,0 1 1 0 0,0 0-1 0 0,0 0 0 0 0,0 0 0 0 0,0-1 1 0 0,0 1-1 0 0,1 0 0 0 0,-1 0 0 0 0,0 0 0 0 0,0 0 1 0 0,0-1-1 0 0,0 1 0 0 0,0 0 0 0 0,1 0 1 0 0,-1 0-1 0 0,0 0 0 0 0,0 0 0 0 0,0-1 1 0 0,1 1-1 0 0,-1 0 0 0 0,0 0 0 0 0,0 0 1 0 0,0 0-1 0 0,1 0 0 0 0,-1 0 0 0 0,0 0 0 0 0,0 0 1 0 0,1 0-1 0 0,-1 0 0 0 0,0 0 0 0 0,0 0 1 0 0,0 0-1 0 0,1 0 0 0 0,-1 0 0 0 0,0 0 1 0 0,0 0-1 0 0,1 0 0 0 0,-1 0 0 0 0,0 0 1 0 0,15 6 431 0 0,-14-6-405 0 0,16 9 283 0 0,0-1 0 0 0,-1 2 0 0 0,0 0 0 0 0,-1 1 0 0 0,0 1 0 0 0,-1 0 0 0 0,17 18-1 0 0,-22-20-186 0 0,0 1 1 0 0,-1 0-1 0 0,-1 0 0 0 0,0 0 0 0 0,0 1 0 0 0,-1 0 0 0 0,-1 0 0 0 0,0 1 0 0 0,0-1 0 0 0,-1 1 0 0 0,2 16 0 0 0,-3-10 11 0 0,0 0 0 0 0,-2 1 0 0 0,-1 23-1 0 0,-1-31-82 0 0,0-1 0 0 0,-1 0 0 0 0,-1 0 0 0 0,0 0 0 0 0,0-1 0 0 0,-10 21 0 0 0,6-16 7 0 0,-1-1 1 0 0,-1 0-1 0 0,0-1 1 0 0,-1 0-1 0 0,0-1 0 0 0,-18 18 1 0 0,3-10 37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0.189"/>
    </inkml:context>
    <inkml:brush xml:id="br0">
      <inkml:brushProperty name="width" value="0.035" units="cm"/>
      <inkml:brushProperty name="height" value="0.035" units="cm"/>
      <inkml:brushProperty name="color" value="#5B2D90"/>
    </inkml:brush>
  </inkml:definitions>
  <inkml:trace contextRef="#ctx0" brushRef="#br0">392 58 15976 0 0,'4'-3'98'0'0,"-5"-3"323"0"0,-7-6 484 0 0,6 10-659 0 0,-10-21 3651 0 0,11 21-3797 0 0,-1 1 0 0 0,0 0 0 0 0,1 0-1 0 0,-1 0 1 0 0,0 0 0 0 0,0 0 0 0 0,1 0-1 0 0,-1 1 1 0 0,-4-2 0 0 0,6 2-83 0 0,-7-1 138 0 0,-27 1 118 0 0,-5 2-20 0 0,0 2 0 0 0,-68 15 0 0 0,86-15-104 0 0,-19 7 230 0 0,37-10-331 0 0,0 0-1 0 0,1 0 1 0 0,-1 1 0 0 0,1-1-1 0 0,-1 1 1 0 0,1-1 0 0 0,0 1-1 0 0,0 0 1 0 0,0 0 0 0 0,0 0-1 0 0,0 0 1 0 0,-2 3 0 0 0,0 2-9 0 0,0-1 1 0 0,0 1-1 0 0,0 0 1 0 0,1 0 0 0 0,0 0-1 0 0,1 0 1 0 0,0 0 0 0 0,0 1-1 0 0,0-1 1 0 0,1 1-1 0 0,0-1 1 0 0,1 1 0 0 0,0 13-1 0 0,2 31 123 0 0,2-1 1 0 0,16 73-1 0 0,-11-73-58 0 0,8 26 64 0 0,-12-58-132 0 0,-4-11 2 0 0,2 0 0 0 0,-1 0 0 0 0,1-1-1 0 0,7 15 1 0 0,-8-19-27 0 0,0-1 0 0 0,0 1 0 0 0,0 0 1 0 0,0-1-1 0 0,0 0 0 0 0,1 1 0 0 0,-1-1 0 0 0,1 0 0 0 0,-1 0 0 0 0,1 0 0 0 0,0 0 0 0 0,0-1 0 0 0,0 1 0 0 0,4 1 1 0 0,0-2-2 0 0,-1 1 0 0 0,0-1 1 0 0,1 0-1 0 0,-1 0 0 0 0,1-1 1 0 0,10 0-1 0 0,13-3 20 0 0,-1-1 0 0 0,1-2 0 0 0,50-16 0 0 0,-45 12-13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0.653"/>
    </inkml:context>
    <inkml:brush xml:id="br0">
      <inkml:brushProperty name="width" value="0.035" units="cm"/>
      <inkml:brushProperty name="height" value="0.035" units="cm"/>
      <inkml:brushProperty name="color" value="#5B2D90"/>
    </inkml:brush>
  </inkml:definitions>
  <inkml:trace contextRef="#ctx0" brushRef="#br0">35 169 15072 0 0,'-4'-7'99'0'0,"-4"-3"336"0"0,-11-8 1015 0 0,16 15-1284 0 0,2 2-47 0 0,1 0-1 0 0,0 0 0 0 0,0 0 1 0 0,0 0-1 0 0,1 0 0 0 0,-1 0 1 0 0,0 0-1 0 0,0 0 0 0 0,0 0 1 0 0,1 0-1 0 0,-1 0 0 0 0,1 0 1 0 0,-1 0-1 0 0,0 0 1 0 0,1 1-1 0 0,0-1 0 0 0,-1 0 1 0 0,1 0-1 0 0,-1 0 0 0 0,1 1 1 0 0,1-2-1 0 0,4 0 175 0 0,-3 0-160 0 0,1 1-1 0 0,-1-1 1 0 0,0 0-1 0 0,1 0 1 0 0,4-5-1 0 0,16-13 113 0 0,-18 16-205 0 0,-4 1-15 0 0,0 1 0 0 0,1 0 0 0 0,-1 0 0 0 0,1 0-1 0 0,0 0 1 0 0,0 1 0 0 0,4-2 0 0 0,-1-1 13 0 0,-3 1-5 0 0,1 1-1 0 0,-1 0 1 0 0,1 1-1 0 0,0-1 1 0 0,5-1-1 0 0,-3 0 8 0 0,-3 2-11 0 0,0-1 0 0 0,1 1 0 0 0,-1 0 0 0 0,0 0 0 0 0,1 0 0 0 0,3 0 0 0 0,0-1 6 0 0,3 1 134 0 0,1-1 0 0 0,15-5 1 0 0,-23 5-172 0 0,12-5 582 0 0,-14 7-549 0 0,0-1 0 0 0,-1 1-1 0 0,1 0 1 0 0,-1 0 0 0 0,1 0 0 0 0,-1 0-1 0 0,1 0 1 0 0,-1 0 0 0 0,1 0-1 0 0,-1 0 1 0 0,1 0 0 0 0,0 0 0 0 0,-1 0-1 0 0,1 0 1 0 0,-1 0 0 0 0,1 1-1 0 0,-1-1 1 0 0,1 0 0 0 0,-1 0-1 0 0,1 1 1 0 0,-1-1 0 0 0,1 0 0 0 0,-1 0-1 0 0,1 1 1 0 0,-1-1 0 0 0,0 1-1 0 0,1-1 1 0 0,-1 0 0 0 0,1 1 0 0 0,-1-1-1 0 0,0 1 1 0 0,1 0 0 0 0,11 24 257 0 0,82 239 564 0 0,-92-260-840 0 0,12 38 107 0 0,-2-9 52 0 0,-2 1 1 0 0,11 64 0 0 0,-20-96-161 0 0,-1 0 0 0 0,0 1 0 0 0,0-1 0 0 0,0 1 0 0 0,0-1 0 0 0,0 0 0 0 0,0 1 0 0 0,-1-1 0 0 0,1 0 0 0 0,-1 1 0 0 0,0-1 0 0 0,0 0 0 0 0,1 1 0 0 0,-1-1 0 0 0,-1 0 0 0 0,1 0 0 0 0,-2 2 0 0 0,0 0 5 0 0,-1-1-1 0 0,1 0 1 0 0,-1 1 0 0 0,0-2-1 0 0,-1 1 1 0 0,1 0-1 0 0,-7 2 1 0 0,-116 51 160 0 0,89-42-107 0 0,1 2 0 0 0,0 2 0 0 0,-45 29 0 0 0,66-36-33 0 0,2 0-3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3.742"/>
    </inkml:context>
    <inkml:brush xml:id="br0">
      <inkml:brushProperty name="width" value="0.035" units="cm"/>
      <inkml:brushProperty name="height" value="0.035" units="cm"/>
      <inkml:brushProperty name="color" value="#5B2D90"/>
    </inkml:brush>
  </inkml:definitions>
  <inkml:trace contextRef="#ctx0" brushRef="#br0">69 33 16479 0 0,'-1'-1'0'0'0,"-1"-1"0"0"0,-13-6 226 0 0,-10-5 522 0 0,21 11-554 0 0,3 1-123 0 0,0 0-1 0 0,1 1 0 0 0,-1-1 0 0 0,0 1 0 0 0,0-1 1 0 0,0 1-1 0 0,0-1 0 0 0,-1 1 0 0 0,1 0 1 0 0,0-1-1 0 0,0 1 0 0 0,0 0 0 0 0,-2 0 0 0 0,0 0 134 0 0,1 0 128 0 0,3 3 16 0 0,0 0-123 0 0,-1-1-155 0 0,1-1-1 0 0,-1 0 1 0 0,1 0 0 0 0,-1 0-1 0 0,1 1 1 0 0,-1-1-1 0 0,1 0 1 0 0,0 0-1 0 0,-1 0 1 0 0,1 0 0 0 0,0 0-1 0 0,0 0 1 0 0,0 0-1 0 0,0 0 1 0 0,0-1-1 0 0,1 2 1 0 0,6 4 158 0 0,20 23 631 0 0,-19-18-732 0 0,0 0 88 0 0,0-1 1 0 0,11 10-1 0 0,-10-10-92 0 0,29 26 275 0 0,-30-29-352 0 0,25 23 175 0 0,-13-9-92 0 0,-11-13-45 0 0,43 18 252 0 0,-53-26-327 0 0,1 0-1 0 0,0 0 1 0 0,-1 1-1 0 0,1-1 1 0 0,0 0-1 0 0,-1 0 0 0 0,1 0 1 0 0,0 0-1 0 0,0 0 1 0 0,-1 0-1 0 0,1 0 1 0 0,0 0-1 0 0,-1-1 1 0 0,1 1-1 0 0,-1 0 1 0 0,1 0-1 0 0,0-1 0 0 0,-1 1 1 0 0,1 0-1 0 0,0-1 1 0 0,-1 1-1 0 0,1 0 1 0 0,-1-1-1 0 0,1 1 1 0 0,0-1-1 0 0,14-17 206 0 0,8-25 0 0 0,-22 42-208 0 0,-1 0 0 0 0,0 0 0 0 0,1 0 0 0 0,-1 0 0 0 0,0 0 0 0 0,0 0 0 0 0,0 0 0 0 0,1 0 0 0 0,-1 0 0 0 0,0 0 0 0 0,-1-2 0 0 0,1-44 138 0 0,0 3-1 0 0,5 3 77 0 0,-5 41-217 0 0,0 0 1 0 0,0-1-1 0 0,0 1 0 0 0,0 0 1 0 0,0 0-1 0 0,0-1 1 0 0,0 1-1 0 0,0 0 0 0 0,0 0 1 0 0,0-1-1 0 0,0 1 1 0 0,1 0-1 0 0,-1 0 0 0 0,0 0 1 0 0,0-1-1 0 0,0 1 1 0 0,0 0-1 0 0,0 0 0 0 0,1 0 1 0 0,-1-1-1 0 0,0 1 1 0 0,0 0-1 0 0,0 0 0 0 0,1 0 1 0 0,-1 0-1 0 0,0 0 1 0 0,0-1-1 0 0,0 1 0 0 0,1 0 1 0 0,-1 0-1 0 0,1 0 1 0 0,-1 0 12 0 0,1-1 48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4.081"/>
    </inkml:context>
    <inkml:brush xml:id="br0">
      <inkml:brushProperty name="width" value="0.035" units="cm"/>
      <inkml:brushProperty name="height" value="0.035" units="cm"/>
      <inkml:brushProperty name="color" value="#5B2D90"/>
    </inkml:brush>
  </inkml:definitions>
  <inkml:trace contextRef="#ctx0" brushRef="#br0">1 156 13672 0 0,'26'-1'657'0'0,"0"-3"779"0"0,-2 0-963 0 0,-22 4-419 0 0,1 0-1 0 0,0-1 1 0 0,0 1-1 0 0,-1-1 1 0 0,1 0-1 0 0,0 0 1 0 0,3-2-1 0 0,-2 2-5 0 0,0 0 20 0 0,0 0 0 0 0,0 0 0 0 0,0 0 0 0 0,-1-1-1 0 0,1 0 1 0 0,0 0 0 0 0,-1 0 0 0 0,1 0 0 0 0,6-6 0 0 0,16-21 138 0 0,-20 22-181 0 0,0-1 0 0 0,9-16 0 0 0,-1 2 19 0 0,-14 21-40 0 0,0 1 0 0 0,1-1 0 0 0,-1 1 0 0 0,0-1 0 0 0,0 1-1 0 0,1 0 1 0 0,-1-1 0 0 0,0 1 0 0 0,0-1 0 0 0,0 1 0 0 0,0-1 0 0 0,1 1 0 0 0,-1-1 0 0 0,0 1-1 0 0,0-1 1 0 0,0 0 0 0 0,0 1 0 0 0,0-1 0 0 0,0 1 0 0 0,0-1 0 0 0,-1 1 0 0 0,1-1 0 0 0,0 1 0 0 0,0-1-1 0 0,0 1 1 0 0,0-1 0 0 0,-1 1 0 0 0,1 0 0 0 0,0-1 0 0 0,-1 0 0 0 0,-11-9 358 0 0,11 10-355 0 0,1 0 0 0 0,0 0 0 0 0,-1 0 0 0 0,1 0 0 0 0,0 0 0 0 0,-1 0 0 0 0,1 0 1 0 0,0 0-1 0 0,-1 0 0 0 0,1 0 0 0 0,0 0 0 0 0,0 0 0 0 0,-1 0 0 0 0,1 0 0 0 0,0 0 0 0 0,-1 0 0 0 0,1 0 1 0 0,0 0-1 0 0,-1 1 0 0 0,1-1 0 0 0,0 0 0 0 0,0 0 0 0 0,-1 0 0 0 0,1 0 0 0 0,-1 1 0 0 0,-8 4 258 0 0,4-4-195 0 0,-17 9 283 0 0,15-7-303 0 0,-63 38 483 0 0,59-34-317 0 0,0 0 0 0 0,1 1 0 0 0,1 0 0 0 0,-18 19-1 0 0,26-26-160 0 0,0 1 0 0 0,0-1 0 0 0,0 1 0 0 0,0-1 0 0 0,0 1 0 0 0,1-1 0 0 0,-1 1 0 0 0,0 0 0 0 0,1-1 0 0 0,-1 1 0 0 0,1 0 0 0 0,-1 0 0 0 0,1 0 0 0 0,0-1 0 0 0,0 1 0 0 0,0 0 0 0 0,0 0 0 0 0,0 0 0 0 0,1 2 0 0 0,0-2-23 0 0,-1-1 0 0 0,1 1 0 0 0,-1-1 1 0 0,1 0-1 0 0,0 1 0 0 0,0-1 1 0 0,0 0-1 0 0,0 0 0 0 0,0 0 1 0 0,0 0-1 0 0,0 1 0 0 0,0-1 0 0 0,0-1 1 0 0,0 1-1 0 0,1 0 0 0 0,-1 0 1 0 0,0 0-1 0 0,1-1 0 0 0,-1 1 1 0 0,0-1-1 0 0,1 1 0 0 0,-1-1 0 0 0,1 1 1 0 0,2-1-1 0 0,11 3 36 0 0,0 0-1 0 0,0-2 1 0 0,0 0-1 0 0,0-1 1 0 0,0 0 0 0 0,1-1-1 0 0,-1-1 1 0 0,0 0-1 0 0,20-6 1 0 0,-5-4 13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4.266"/>
    </inkml:context>
    <inkml:brush xml:id="br0">
      <inkml:brushProperty name="width" value="0.035" units="cm"/>
      <inkml:brushProperty name="height" value="0.035" units="cm"/>
      <inkml:brushProperty name="color" value="#5B2D90"/>
    </inkml:brush>
  </inkml:definitions>
  <inkml:trace contextRef="#ctx0" brushRef="#br0">184 12 14568 0 0,'-14'-1'119'0'0,"-6"-4"396"0"0,18 4-431 0 0,-1 0 1 0 0,1 0 0 0 0,-1 0-1 0 0,0 0 1 0 0,1 1-1 0 0,-1 0 1 0 0,0-1-1 0 0,1 1 1 0 0,-1 0 0 0 0,0 0-1 0 0,0 0 1 0 0,1 1-1 0 0,-1-1 1 0 0,0 1 0 0 0,1-1-1 0 0,-1 1 1 0 0,0 0-1 0 0,-3 2 1 0 0,-3 2 278 0 0,4-3-256 0 0,-1 1 0 0 0,2-1-1 0 0,-1 1 1 0 0,0 0 0 0 0,0 1 0 0 0,1-1-1 0 0,0 1 1 0 0,0 0 0 0 0,0 0-1 0 0,0 0 1 0 0,1 0 0 0 0,-6 8-1 0 0,5-2 24 0 0,0 0 1 0 0,0-1-1 0 0,1 1 0 0 0,0 0 0 0 0,1 1 0 0 0,0-1 0 0 0,1 0 0 0 0,0 1 0 0 0,0-1 0 0 0,2 13 0 0 0,-1-21-90 0 0,0-1 0 0 0,0 1-1 0 0,1-1 1 0 0,-1 1 0 0 0,1 0 0 0 0,-1-1-1 0 0,1 1 1 0 0,0-1 0 0 0,0 1 0 0 0,0-1-1 0 0,0 0 1 0 0,0 1 0 0 0,0-1 0 0 0,0 0-1 0 0,0 0 1 0 0,0 1 0 0 0,0-1-1 0 0,1 0 1 0 0,-1 0 0 0 0,1-1 0 0 0,-1 1-1 0 0,0 0 1 0 0,1 0 0 0 0,-1-1 0 0 0,1 1-1 0 0,3 0 1 0 0,4 2 57 0 0,0 0-1 0 0,0-1 0 0 0,13 1 1 0 0,-20-3-84 0 0,35 3 174 0 0,2-2 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4.964"/>
    </inkml:context>
    <inkml:brush xml:id="br0">
      <inkml:brushProperty name="width" value="0.035" units="cm"/>
      <inkml:brushProperty name="height" value="0.035" units="cm"/>
      <inkml:brushProperty name="color" value="#5B2D90"/>
    </inkml:brush>
  </inkml:definitions>
  <inkml:trace contextRef="#ctx0" brushRef="#br0">0 2 13864 0 0,'0'0'4'0'0,"0"0"0"0"0,0 0 0 0 0,0 0 1 0 0,1 0-1 0 0,-1 0 0 0 0,0 0 0 0 0,0 0 0 0 0,0 0 1 0 0,0-1-1 0 0,0 1 0 0 0,0 0 0 0 0,0 0 1 0 0,0 0-1 0 0,0 0 0 0 0,0 0 0 0 0,1 0 1 0 0,-1 0-1 0 0,0 0 0 0 0,0 0 0 0 0,0 0 0 0 0,0 0 1 0 0,0 0-1 0 0,0 0 0 0 0,0 0 0 0 0,1 0 1 0 0,-1 0-1 0 0,0 0 0 0 0,0 0 0 0 0,0 0 1 0 0,0 0-1 0 0,0 0 0 0 0,0 0 0 0 0,0 0 1 0 0,1 0-1 0 0,-1 0 0 0 0,0 0 0 0 0,0 0 0 0 0,0 0 1 0 0,0 0-1 0 0,0 0 0 0 0,0 0 0 0 0,0 1 1 0 0,0-1-1 0 0,1 0 0 0 0,-1 0 0 0 0,2 7 466 0 0,-2 11 608 0 0,0-16-890 0 0,4 34 1068 0 0,-1 2-497 0 0,21 317 2031 0 0,-15-248-2305 0 0,7 53 150 0 0,-11-74-237 0 0,-5-72-316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5.199"/>
    </inkml:context>
    <inkml:brush xml:id="br0">
      <inkml:brushProperty name="width" value="0.035" units="cm"/>
      <inkml:brushProperty name="height" value="0.035" units="cm"/>
      <inkml:brushProperty name="color" value="#5B2D90"/>
    </inkml:brush>
  </inkml:definitions>
  <inkml:trace contextRef="#ctx0" brushRef="#br0">56 163 13360 0 0,'0'2'-10'0'0,"-2"0"6"0"0,-1 0 15 0 0,-4 0 36 0 0,-4 1 132 0 0,6-2 23 0 0,-21 0 654 0 0,26-1-830 0 0,0 0 0 0 0,0 1 0 0 0,0-1 0 0 0,-1 0 0 0 0,1 0 0 0 0,0 1 0 0 0,0-1-1 0 0,0 0 1 0 0,0 0 0 0 0,0 1 0 0 0,0-1 0 0 0,0 0 0 0 0,0 0 0 0 0,0 1 0 0 0,0-1 0 0 0,0 0 0 0 0,0 1 0 0 0,0-1 0 0 0,0 0 0 0 0,0 0 0 0 0,0 1 0 0 0,0-1 0 0 0,0 0 0 0 0,0 0 0 0 0,0 1 0 0 0,0-1 0 0 0,0 0 0 0 0,1 0-1 0 0,-1 1 1 0 0,0-1 0 0 0,0 0 0 0 0,0 0 0 0 0,0 1 0 0 0,1-1 0 0 0,-1 0 0 0 0,0 0 0 0 0,0 0 0 0 0,1 0 0 0 0,-1 1 0 0 0,0-1 0 0 0,9 10 541 0 0,-6-8-454 0 0,-1 0 1 0 0,0 0 0 0 0,1 0 0 0 0,0-1-1 0 0,-1 1 1 0 0,1-1 0 0 0,0 1 0 0 0,0-1-1 0 0,0 0 1 0 0,0 0 0 0 0,0-1 0 0 0,0 1-1 0 0,3 0 1 0 0,0-1 26 0 0,-1 0 0 0 0,1 0 0 0 0,0-1 0 0 0,0 1 0 0 0,-1-1 0 0 0,9-3 0 0 0,5-2 67 0 0,-1-2 0 0 0,-1 0 1 0 0,20-11-1 0 0,-29 14-162 0 0,-1 2-7 0 0,80-50 582 0 0,-75 45-396 0 0,-1-1 0 0 0,0 0 0 0 0,0-1 0 0 0,-1-1-1 0 0,10-12 1 0 0,-16 19-59 0 0,0-1 1 0 0,1 1-1 0 0,-1-1 0 0 0,1 1 0 0 0,8-5 0 0 0,-4 4 92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5.837"/>
    </inkml:context>
    <inkml:brush xml:id="br0">
      <inkml:brushProperty name="width" value="0.035" units="cm"/>
      <inkml:brushProperty name="height" value="0.035" units="cm"/>
      <inkml:brushProperty name="color" value="#5B2D90"/>
    </inkml:brush>
  </inkml:definitions>
  <inkml:trace contextRef="#ctx0" brushRef="#br0">398 59 17487 0 0,'-1'-4'25'0'0,"-1"1"108"0"0,-5-5 289 0 0,6 5-196 0 0,-1 0-1 0 0,1 1 0 0 0,0-1 0 0 0,-1 1 0 0 0,1 0 0 0 0,-1-1 0 0 0,0 1 0 0 0,1 0 0 0 0,-1 0 1 0 0,0 0-1 0 0,-1 0 0 0 0,1 1 0 0 0,0-1 0 0 0,0 0 0 0 0,-1 1 0 0 0,1 0 0 0 0,-1-1 0 0 0,1 1 1 0 0,-1 0-1 0 0,0 0 0 0 0,1 1 0 0 0,-1-1 0 0 0,0 0 0 0 0,-4 1 0 0 0,-48 0 477 0 0,30-1-471 0 0,-1 2-41 0 0,21-1-154 0 0,3 0-21 0 0,1 0-1 0 0,-1 0 1 0 0,0 0-1 0 0,1 0 1 0 0,-1 0-1 0 0,0 0 0 0 0,1 1 1 0 0,-1-1-1 0 0,0 1 1 0 0,1-1-1 0 0,-1 1 0 0 0,-2 1 1 0 0,-43 16 466 0 0,46-18-474 0 0,0 1 0 0 0,0-1 0 0 0,1 0 0 0 0,-1 1 0 0 0,0-1 0 0 0,1 1 0 0 0,-1-1 0 0 0,0 1 0 0 0,1-1 1 0 0,-1 1-1 0 0,1-1 0 0 0,-1 1 0 0 0,1 0 0 0 0,-1-1 0 0 0,1 1 0 0 0,-1 0 0 0 0,0 1 0 0 0,0 0 14 0 0,-3 3 4 0 0,0 0 0 0 0,0 1 0 0 0,1 0 0 0 0,0 0 1 0 0,0 0-1 0 0,0 0 0 0 0,-2 9 0 0 0,-9 46 71 0 0,9-38-50 0 0,1 0-11 0 0,-5 19 49 0 0,-1 1 0 0 0,-29 77 1 0 0,34-109-69 0 0,1 0-1 0 0,0 1 1 0 0,0-1 0 0 0,1 1-1 0 0,-1 15 1 0 0,3-21-9 0 0,1-1-1 0 0,0 0 1 0 0,0 1-1 0 0,0-1 1 0 0,1 0-1 0 0,-1 0 1 0 0,1 1-1 0 0,1-1 1 0 0,-1 0-1 0 0,1 0 1 0 0,0 0-1 0 0,0 0 1 0 0,0 0-1 0 0,4 5 1 0 0,-4-8-2 0 0,0 0 1 0 0,-1 0-1 0 0,1 0 1 0 0,0 0-1 0 0,0-1 1 0 0,0 1-1 0 0,0-1 1 0 0,1 0-1 0 0,2 2 1 0 0,13 9 42 0 0,-17-11-46 0 0,0 0-1 0 0,0 0 1 0 0,0 0 0 0 0,1-1 0 0 0,-1 1 0 0 0,0 0 0 0 0,0-1 0 0 0,0 1 0 0 0,1-1 0 0 0,-1 0 0 0 0,0 1 0 0 0,1-1 0 0 0,-1 0 0 0 0,0 0 0 0 0,1 0 0 0 0,-1 0 0 0 0,3 0 0 0 0,25-6 21 0 0,-16 3-8 0 0,-10 2-14 0 0,121-26 48 0 0,-95 19-39 0 0,0-1 1 0 0,33-16-1 0 0,-30 9-2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49.941"/>
    </inkml:context>
    <inkml:brush xml:id="br0">
      <inkml:brushProperty name="width" value="0.05" units="cm"/>
      <inkml:brushProperty name="height" value="0.05" units="cm"/>
      <inkml:brushProperty name="color" value="#FF0066"/>
    </inkml:brush>
  </inkml:definitions>
  <inkml:trace contextRef="#ctx0" brushRef="#br0">14 9 17079 0 0,'0'1'-66'0'0,"-2"0"174"0"0,-3 2 527 0 0,4-2-559 0 0,1-1 0 0 0,-1 1 0 0 0,1-1-1 0 0,-1 1 1 0 0,1-1 0 0 0,0 1 0 0 0,-1-1-1 0 0,1 1 1 0 0,-1-1 0 0 0,1 1 0 0 0,0 0-1 0 0,0-1 1 0 0,-1 1 0 0 0,1-1 0 0 0,0 1-1 0 0,0 0 1 0 0,0-1 0 0 0,0 1 0 0 0,0 0-1 0 0,0-1 1 0 0,0 1 0 0 0,0 0 0 0 0,0-1-1 0 0,0 1 1 0 0,0 0 0 0 0,0-1 0 0 0,0 1-1 0 0,0 0 1 0 0,1-1 0 0 0,-1 2 0 0 0,8 15 778 0 0,-1 0 0 0 0,-1 1 0 0 0,7 30 0 0 0,5 13-557 0 0,-12-45-187 0 0,-1 0-1 0 0,0 1 1 0 0,-2 0 0 0 0,3 19 0 0 0,-2 4 717 0 0,-4-39-663 0 0,11-11 635 0 0,7-21-472 0 0,16-35 1 0 0,0 0-57 0 0,-16 32-111 0 0,-9 17-1 0 0,17-25 0 0 0,-22 36-118 0 0,1 1 0 0 0,-1 0-1 0 0,1 0 1 0 0,1 0 0 0 0,-1 0 0 0 0,1 1-1 0 0,11-7 1 0 0,-10 7 24 0 0,0 0 0 0 0,0 1 0 0 0,0 0 1 0 0,0 1-1 0 0,1-1 0 0 0,0 1 0 0 0,-1 1 0 0 0,1-1 0 0 0,0 1 0 0 0,14 1 0 0 0,-16-1-29 0 0,1 1 0 0 0,-1 1 1 0 0,1-1-1 0 0,-1 1 0 0 0,1 0 0 0 0,-1 0 0 0 0,0 1 0 0 0,0 0 0 0 0,0 0 1 0 0,0 0-1 0 0,0 1 0 0 0,0 0 0 0 0,0 0 0 0 0,-1 1 0 0 0,0-1 0 0 0,1 1 1 0 0,-1 0-1 0 0,8 10 0 0 0,-7-8 14 0 0,0 2 1 0 0,-1-1-1 0 0,0 1 1 0 0,0 0-1 0 0,5 13 1 0 0,4 6 82 0 0,-9-17-57 0 0,0 0 1 0 0,5 17-1 0 0,-8-17-13 0 0,2-1-1 0 0,-1 0 1 0 0,10 16 0 0 0,-3-11 10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6.096"/>
    </inkml:context>
    <inkml:brush xml:id="br0">
      <inkml:brushProperty name="width" value="0.035" units="cm"/>
      <inkml:brushProperty name="height" value="0.035" units="cm"/>
      <inkml:brushProperty name="color" value="#5B2D90"/>
    </inkml:brush>
  </inkml:definitions>
  <inkml:trace contextRef="#ctx0" brushRef="#br0">8 116 16479 0 0,'-2'4'147'0'0,"-1"-3"460"0"0,0 1 154 0 0,5 5-221 0 0,12 29 1398 0 0,-12-28-1658 0 0,1 0 0 0 0,0 0 0 0 0,9 15-1 0 0,-9-18-116 0 0,15 20 352 0 0,-18-24-487 0 0,1 0 1 0 0,0 0-1 0 0,0 0 1 0 0,0 1-1 0 0,0-1 1 0 0,1-1-1 0 0,-1 1 1 0 0,0 0-1 0 0,0 0 0 0 0,0 0 1 0 0,1-1-1 0 0,-1 1 1 0 0,0 0-1 0 0,1-1 1 0 0,-1 0-1 0 0,3 1 1 0 0,-2-1 1 0 0,0 0-1 0 0,-1 0 1 0 0,1-1 0 0 0,0 1 0 0 0,0-1 0 0 0,0 0 0 0 0,-1 1 0 0 0,1-1 0 0 0,0 0 0 0 0,-1 0 0 0 0,1 0 0 0 0,-1 0 0 0 0,1 0 0 0 0,-1 0 0 0 0,2-2 0 0 0,0 0 22 0 0,0 0-1 0 0,0-1 1 0 0,-1 1 0 0 0,1 0 0 0 0,2-7 0 0 0,76-144 630 0 0,-69 130-542 0 0,-11 20-86 0 0,1-1-1 0 0,0 1 1 0 0,0 0 0 0 0,0 0-1 0 0,0 0 1 0 0,6-7 0 0 0,-7 11-42 0 0,-1 0 0 0 0,0-1 0 0 0,1 1 0 0 0,-1 0 0 0 0,1-1 0 0 0,-1 1 0 0 0,1 0 0 0 0,-1-1 0 0 0,1 1 0 0 0,-1 0 0 0 0,1 0 0 0 0,-1 0 0 0 0,1 0 0 0 0,0 0 0 0 0,-1-1 0 0 0,1 1 0 0 0,-1 0 0 0 0,2 0 0 0 0,3 0 106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6.409"/>
    </inkml:context>
    <inkml:brush xml:id="br0">
      <inkml:brushProperty name="width" value="0.035" units="cm"/>
      <inkml:brushProperty name="height" value="0.035" units="cm"/>
      <inkml:brushProperty name="color" value="#5B2D90"/>
    </inkml:brush>
  </inkml:definitions>
  <inkml:trace contextRef="#ctx0" brushRef="#br0">1 117 16783 0 0,'3'3'114'0'0,"0"-1"0"0"0,0 1 0 0 0,0-1 0 0 0,1 0 0 0 0,-1 0-1 0 0,1 0 1 0 0,-1 0 0 0 0,1-1 0 0 0,0 1 0 0 0,-1-1-1 0 0,1 0 1 0 0,7 1 0 0 0,2-1 626 0 0,1 0 0 0 0,18-1 1 0 0,-9-1-394 0 0,-13 1-207 0 0,0 0 0 0 0,0-1-1 0 0,0-1 1 0 0,-1 0 0 0 0,1 0 0 0 0,0-1-1 0 0,-1 0 1 0 0,14-6 0 0 0,-21 8-125 0 0,0-1 1 0 0,0 1-1 0 0,0 0 1 0 0,-1 0-1 0 0,1-1 1 0 0,0 1-1 0 0,-1-1 1 0 0,1 1-1 0 0,-1-1 1 0 0,0 0-1 0 0,1 0 1 0 0,-1 0-1 0 0,0 1 1 0 0,0-1-1 0 0,0 0 1 0 0,-1 0-1 0 0,2-4 1 0 0,-1-1 48 0 0,0 1 0 0 0,0-1 1 0 0,-1 1-1 0 0,0-10 0 0 0,0 2 38 0 0,-1 12-93 0 0,1 1-1 0 0,0 0 1 0 0,0 0-1 0 0,-1-1 0 0 0,1 1 1 0 0,-1 0-1 0 0,1-1 1 0 0,-1 1-1 0 0,0 0 0 0 0,1 0 1 0 0,-1 0-1 0 0,0 0 1 0 0,0 0-1 0 0,0 0 1 0 0,0 0-1 0 0,0 0 0 0 0,0 0 1 0 0,0 0-1 0 0,0 0 1 0 0,0 1-1 0 0,0-1 1 0 0,0 0-1 0 0,0 1 0 0 0,-1-1 1 0 0,1 1-1 0 0,-3-1 1 0 0,2 0 10 0 0,-1 0-1 0 0,0 0 1 0 0,0 0 0 0 0,0 1 0 0 0,0 0 0 0 0,0-1 0 0 0,0 1 0 0 0,0 0 0 0 0,0 1 0 0 0,-1-1 0 0 0,-2 1 0 0 0,-5 3 21 0 0,1 0 0 0 0,-1 1 1 0 0,1 0-1 0 0,0 0 0 0 0,1 1 1 0 0,-1 0-1 0 0,1 1 0 0 0,-9 9 0 0 0,11-9-3 0 0,0-1-1 0 0,0 2 0 0 0,1-1 0 0 0,0 1 1 0 0,1-1-1 0 0,0 1 0 0 0,0 1 0 0 0,1-1 1 0 0,-1 1-1 0 0,-2 9 0 0 0,7-15-18 0 0,-1-1 0 0 0,0 0 0 0 0,1 1 0 0 0,-1-1 0 0 0,1 1 0 0 0,0-1 0 0 0,0 1 0 0 0,0-1 0 0 0,0 1 0 0 0,0-1 0 0 0,1 1 0 0 0,-1-1 0 0 0,1 1 0 0 0,-1-1 0 0 0,1 0 0 0 0,0 1 0 0 0,0-1 0 0 0,0 0 0 0 0,0 0 0 0 0,1 1 0 0 0,-1-1 0 0 0,0 0 0 0 0,1 0 0 0 0,0 0 0 0 0,2 2 0 0 0,0-1 4 0 0,0 0 0 0 0,1 0 0 0 0,-1 0 1 0 0,1-1-1 0 0,0 1 0 0 0,0-1 0 0 0,0 0 1 0 0,0-1-1 0 0,0 1 0 0 0,10 1 0 0 0,4 0 33 0 0,0-1 0 0 0,0-1 0 0 0,32-1-1 0 0,-40-1-34 0 0,-1 0-1 0 0,0-1 1 0 0,1 0-1 0 0,-1-1 0 0 0,0 0 1 0 0,0-1-1 0 0,-1 0 0 0 0,14-7 1 0 0,-4-1-7 0 0,1 2-4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6.573"/>
    </inkml:context>
    <inkml:brush xml:id="br0">
      <inkml:brushProperty name="width" value="0.035" units="cm"/>
      <inkml:brushProperty name="height" value="0.035" units="cm"/>
      <inkml:brushProperty name="color" value="#5B2D90"/>
    </inkml:brush>
  </inkml:definitions>
  <inkml:trace contextRef="#ctx0" brushRef="#br0">174 20 14168 0 0,'-15'-7'-2'0'0,"-11"0"169"0"0,10 4-4 0 0,15 2-136 0 0,-1 1 1 0 0,1 0-1 0 0,-1-1 1 0 0,0 1-1 0 0,1 0 1 0 0,-1 0-1 0 0,0 0 1 0 0,0 0-1 0 0,1 0 1 0 0,-1 0-1 0 0,0 0 1 0 0,1 1-1 0 0,-1-1 0 0 0,1 0 1 0 0,-1 1-1 0 0,0 0 1 0 0,1-1-1 0 0,-1 1 1 0 0,1 0-1 0 0,-1 0 1 0 0,1 0-1 0 0,0 0 1 0 0,-1 0-1 0 0,1 0 1 0 0,-2 2-1 0 0,-1 2 90 0 0,1 0 0 0 0,0 0-1 0 0,0 1 1 0 0,0-1-1 0 0,-3 10 1 0 0,-2 2-21 0 0,-9 28 229 0 0,12-31-211 0 0,-13 26 0 0 0,18-39-83 0 0,-1 1 0 0 0,0-1 0 0 0,1 0 0 0 0,-1 0 0 0 0,1 0 0 0 0,-1 1 0 0 0,1-1 0 0 0,0 0-1 0 0,0 1 1 0 0,-1-1 0 0 0,1 0 0 0 0,0 1 0 0 0,0-1 0 0 0,0 0 0 0 0,0 1 0 0 0,1-1 0 0 0,-1 0-1 0 0,0 1 1 0 0,1-1 0 0 0,-1 0 0 0 0,0 0 0 0 0,1 1 0 0 0,0-1 0 0 0,-1 0 0 0 0,1 0-1 0 0,1 2 1 0 0,-1-2 36 0 0,0 0 0 0 0,0 0 0 0 0,1 0 0 0 0,-1 1 1 0 0,1-1-1 0 0,-1 0 0 0 0,1-1 0 0 0,-1 1 0 0 0,1 0 0 0 0,0 0 0 0 0,-1-1 0 0 0,1 1 0 0 0,0-1 0 0 0,-1 1 0 0 0,1-1 0 0 0,0 0 0 0 0,0 0 0 0 0,-1 0 0 0 0,4 0 0 0 0,13-1 182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7.159"/>
    </inkml:context>
    <inkml:brush xml:id="br0">
      <inkml:brushProperty name="width" value="0.035" units="cm"/>
      <inkml:brushProperty name="height" value="0.035" units="cm"/>
      <inkml:brushProperty name="color" value="#5B2D90"/>
    </inkml:brush>
  </inkml:definitions>
  <inkml:trace contextRef="#ctx0" brushRef="#br0">56 120 14672 0 0,'-7'-4'25'0'0,"-1"1"97"0"0,4 1 21 0 0,0-1 125 0 0,-10-7 401 0 0,8 5-567 0 0,-6-4 390 0 0,12 9-449 0 0,0-1-1 0 0,0 1 1 0 0,0 0 0 0 0,0 0 0 0 0,0 0-1 0 0,0 0 1 0 0,0 0 0 0 0,0 0 0 0 0,0-1-1 0 0,0 1 1 0 0,0 0 0 0 0,0 0 0 0 0,0 0-1 0 0,0 0 1 0 0,0 0 0 0 0,0-1 0 0 0,0 1-1 0 0,0 0 1 0 0,0 0 0 0 0,0 0 0 0 0,0 0-1 0 0,0 0 1 0 0,0 0 0 0 0,0-1 0 0 0,0 1-1 0 0,0 0 1 0 0,0 0 0 0 0,0 0-1 0 0,0 0 1 0 0,0 0 0 0 0,0 0 0 0 0,1 0-1 0 0,-1 0 1 0 0,0-1 0 0 0,0 1 0 0 0,0 0-1 0 0,0 0 1 0 0,0 0 0 0 0,0 0 0 0 0,0 0-1 0 0,1 0 1 0 0,-1 0 0 0 0,0 0 0 0 0,0 0-1 0 0,0 0 1 0 0,0 0 0 0 0,0 0 0 0 0,0 0-1 0 0,1 0 1 0 0,-1 0 0 0 0,0 0 0 0 0,11-3 923 0 0,24-2 55 0 0,-33 5-1001 0 0,-1 0 0 0 0,0 0 0 0 0,1 0-1 0 0,-1 0 1 0 0,0 0 0 0 0,1 0-1 0 0,-1-1 1 0 0,0 1 0 0 0,1-1 0 0 0,-1 1-1 0 0,0-1 1 0 0,0 1 0 0 0,3-2 0 0 0,-2 1 9 0 0,0-1 1 0 0,0 1-1 0 0,0 0 1 0 0,0 0 0 0 0,1 0-1 0 0,-1 0 1 0 0,4 0 0 0 0,31-10 226 0 0,1 1-71 0 0,-30 8-153 0 0,-4 2-2 0 0,1-1 0 0 0,-1-1 0 0 0,0 1 1 0 0,8-4-1 0 0,-5 2 0 0 0,2-1 63 0 0,-1 1 1 0 0,1 0-1 0 0,-1 0 1 0 0,1 1-1 0 0,0 0 0 0 0,0 0 1 0 0,10 0-1 0 0,7 2 259 0 0,-26 0-348 0 0,1 0-1 0 0,-1 0 1 0 0,0 0-1 0 0,0 0 1 0 0,0 0 0 0 0,0 0-1 0 0,0 0 1 0 0,0 0-1 0 0,0 0 1 0 0,0 0 0 0 0,0 0-1 0 0,0 0 1 0 0,0 0-1 0 0,1 0 1 0 0,-1 0 0 0 0,0 0-1 0 0,0 0 1 0 0,0 0-1 0 0,0 0 1 0 0,0 0 0 0 0,0 0-1 0 0,0 0 1 0 0,0 0-1 0 0,0 0 1 0 0,0 0 0 0 0,0 0-1 0 0,1 0 1 0 0,-1 0-1 0 0,0 0 1 0 0,0 0 0 0 0,0 0-1 0 0,0 1 1 0 0,0-1-1 0 0,0 0 1 0 0,0 0 0 0 0,0 0-1 0 0,0 0 1 0 0,0 0-1 0 0,0 0 1 0 0,0 0 0 0 0,0 0-1 0 0,0 0 1 0 0,0 0 0 0 0,0 0-1 0 0,0 1 1 0 0,0-1-1 0 0,0 0 1 0 0,0 0 0 0 0,0 0-1 0 0,0 0 1 0 0,0 0-1 0 0,0 0 1 0 0,0 0 0 0 0,0 0-1 0 0,0 0 1 0 0,0 0-1 0 0,0 5 167 0 0,1 35 198 0 0,0-14-198 0 0,5 29 0 0 0,-1-9-24 0 0,-3-20-55 0 0,3 31 280 0 0,-5 65 1 0 0,0-120-358 0 0,0 1 1 0 0,-1-1 0 0 0,1 0 0 0 0,-1 0 0 0 0,1 0-1 0 0,-1 0 1 0 0,0 0 0 0 0,0 0 0 0 0,0 0 0 0 0,0 0-1 0 0,-1 0 1 0 0,1-1 0 0 0,-2 3 0 0 0,-23 20 125 0 0,3-4 5 0 0,-22 21 145 0 0,8-7 70 0 0,31-29-288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7.598"/>
    </inkml:context>
    <inkml:brush xml:id="br0">
      <inkml:brushProperty name="width" value="0.035" units="cm"/>
      <inkml:brushProperty name="height" value="0.035" units="cm"/>
      <inkml:brushProperty name="color" value="#5B2D90"/>
    </inkml:brush>
  </inkml:definitions>
  <inkml:trace contextRef="#ctx0" brushRef="#br0">108 1 16879 0 0,'-13'14'25'0'0,"8"-5"105"0"0,4-7-95 0 0,0-1-1 0 0,1 1 1 0 0,-1-1-1 0 0,0 1 1 0 0,0-1-1 0 0,0 0 1 0 0,0 0-1 0 0,0 1 1 0 0,0-1 0 0 0,-3 2-1 0 0,1-1 135 0 0,1-1-113 0 0,1 0-1 0 0,0-1 1 0 0,0 1-1 0 0,0 0 1 0 0,0 0 0 0 0,0 0-1 0 0,0 0 1 0 0,0 0-1 0 0,0 1 1 0 0,0-1 0 0 0,1 0-1 0 0,-1 0 1 0 0,0 1 0 0 0,1-1-1 0 0,-1 2 1 0 0,-10 21 638 0 0,1 1 1 0 0,1 0-1 0 0,1 1 1 0 0,-7 42-1 0 0,12-54-547 0 0,2-1-1 0 0,0 0 1 0 0,1 1 0 0 0,0-1 0 0 0,1 1-1 0 0,0-1 1 0 0,1 1 0 0 0,0-1 0 0 0,2 0-1 0 0,-1 0 1 0 0,9 19 0 0 0,-10-27-123 0 0,1 0 0 0 0,0 0 0 0 0,0 0 0 0 0,0-1 0 0 0,0 1 0 0 0,1-1 0 0 0,0 0-1 0 0,0 0 1 0 0,0 0 0 0 0,0-1 0 0 0,1 1 0 0 0,-1-1 0 0 0,1 0 0 0 0,0 0 0 0 0,0 0 0 0 0,0-1 0 0 0,0 0 0 0 0,0 0 0 0 0,1 0 0 0 0,-1-1 0 0 0,1 1 0 0 0,-1-1 0 0 0,9 0 0 0 0,5-2 14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7.749"/>
    </inkml:context>
    <inkml:brush xml:id="br0">
      <inkml:brushProperty name="width" value="0.035" units="cm"/>
      <inkml:brushProperty name="height" value="0.035" units="cm"/>
      <inkml:brushProperty name="color" value="#5B2D90"/>
    </inkml:brush>
  </inkml:definitions>
  <inkml:trace contextRef="#ctx0" brushRef="#br0">42 1 17487 0 0,'-1'1'-1'0'0,"0"0"-3"0"0,0 0-2 0 0,-2 0 1 0 0,-1 0 30 0 0,3-1 32 0 0,-15-2 670 0 0,15 2-670 0 0,0-1 0 0 0,0 1 0 0 0,0 0-1 0 0,1 0 1 0 0,-1 0 0 0 0,0 0 0 0 0,0-1-1 0 0,0 1 1 0 0,0 1 0 0 0,0-1 0 0 0,1 0-1 0 0,-1 0 1 0 0,0 0 0 0 0,-1 1-1 0 0,1 3 567 0 0,13 44 1342 0 0,-7-34-1446 0 0,0 0 0 0 0,10 19 0 0 0,-13-31-508 0 0,31 65 649 0 0,-29-56-550 0 0,1 15-8 0 0,-4-19 2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7.923"/>
    </inkml:context>
    <inkml:brush xml:id="br0">
      <inkml:brushProperty name="width" value="0.035" units="cm"/>
      <inkml:brushProperty name="height" value="0.035" units="cm"/>
      <inkml:brushProperty name="color" value="#5B2D90"/>
    </inkml:brush>
  </inkml:definitions>
  <inkml:trace contextRef="#ctx0" brushRef="#br0">63 9 17383 0 0,'0'0'0'0'0,"0"1"0"0"0,0-1 0 0 0,0 0 0 0 0,0 0 0 0 0,0 0 0 0 0,0 0 0 0 0,0 0 0 0 0,0 0 0 0 0,0 0 0 0 0,0 0 0 0 0,0 0 0 0 0,0 1 0 0 0,0-1 0 0 0,0 0 0 0 0,0 0 0 0 0,0 0 0 0 0,0 0 0 0 0,0 0 0 0 0,0 0 0 0 0,0 0 0 0 0,0 0 0 0 0,0 0 0 0 0,0 0 0 0 0,0 0 0 0 0,-1 0 0 0 0,1 0 0 0 0,0 1 0 0 0,0-1 0 0 0,0 0 0 0 0,0 0 0 0 0,0 0 0 0 0,0 0 0 0 0,0 0 0 0 0,0 0 0 0 0,0 0 0 0 0,0 0 0 0 0,-1 0 0 0 0,1 0 0 0 0,0 0 0 0 0,0 0 0 0 0,0 0 0 0 0,0 0 0 0 0,0 0 0 0 0,0 0 0 0 0,0 0 0 0 0,0 0 0 0 0,-38-10 926 0 0,37 10-890 0 0,0-1 0 0 0,1 1 0 0 0,-1 0 0 0 0,0 0 0 0 0,0 0 0 0 0,1-1 1 0 0,-1 1-1 0 0,0 0 0 0 0,0 0 0 0 0,0 0 0 0 0,1 0 0 0 0,-1 0 0 0 0,0 0 0 0 0,0 0 1 0 0,0 1-1 0 0,1-1 0 0 0,-1 0 0 0 0,0 0 0 0 0,0 0 0 0 0,1 1 0 0 0,-2 0 0 0 0,0 0 118 0 0,2-1-144 0 0,0 0 0 0 0,0 0 0 0 0,0 0 0 0 0,0 0 0 0 0,0 0 0 0 0,-1 0 0 0 0,1 0 0 0 0,0 0 0 0 0,0 0 0 0 0,0 0 0 0 0,0 0 0 0 0,0 0 0 0 0,0 0 0 0 0,0 0 0 0 0,0 0 0 0 0,0 0 0 0 0,-1 0 0 0 0,1 0 0 0 0,0 0 0 0 0,0 0-1 0 0,0 0 1 0 0,0 0 0 0 0,0 0 0 0 0,0 0 0 0 0,0 0 0 0 0,0 1 0 0 0,0-1 0 0 0,0 0 0 0 0,0 0 0 0 0,0 0 0 0 0,0 0 0 0 0,-1 0 0 0 0,1 0 0 0 0,0 0 0 0 0,0 0 0 0 0,0 0 0 0 0,0 1 0 0 0,0-1 0 0 0,0 0 0 0 0,0 0 0 0 0,0 0 0 0 0,0 0 0 0 0,0 0 0 0 0,0 0 0 0 0,0 0 0 0 0,0 0 0 0 0,0 1 0 0 0,0-1 0 0 0,1 0 0 0 0,-1 0 0 0 0,0 0 0 0 0,0 0 0 0 0,0 0 0 0 0,0 0 0 0 0,0 0 0 0 0,0 0 0 0 0,0 0 0 0 0,0 1 0 0 0,9 47 1783 0 0,1 14-705 0 0,-4-23-613 0 0,9 15 89 0 0,-14-51-483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8.184"/>
    </inkml:context>
    <inkml:brush xml:id="br0">
      <inkml:brushProperty name="width" value="0.035" units="cm"/>
      <inkml:brushProperty name="height" value="0.035" units="cm"/>
      <inkml:brushProperty name="color" value="#5B2D90"/>
    </inkml:brush>
  </inkml:definitions>
  <inkml:trace contextRef="#ctx0" brushRef="#br0">48 0 16384 0 0,'-1'2'11'0'0,"-2"0"43"0"0,-1-1 37 0 0,-4-2 94 0 0,-4-1 174 0 0,10 1-148 0 0,2 1-154 0 0,-1 0 0 0 0,0 0-1 0 0,1 0 1 0 0,-1 0-1 0 0,1 0 1 0 0,-1 0-1 0 0,0 0 1 0 0,1 0-1 0 0,-1 0 1 0 0,0 0-1 0 0,1 0 1 0 0,-1 0-1 0 0,1 0 1 0 0,-1 1-1 0 0,1-1 1 0 0,-1 0 0 0 0,0 0-1 0 0,1 1 1 0 0,-1-1-1 0 0,1 0 1 0 0,-1 1-1 0 0,1-1 1 0 0,-1 1-1 0 0,1-1 1 0 0,0 0-1 0 0,-1 1 1 0 0,1-1-1 0 0,-1 1 1 0 0,1-1-1 0 0,0 1 1 0 0,-1 0-1 0 0,1-1 1 0 0,0 1 0 0 0,0-1-1 0 0,0 1 1 0 0,-1-1-1 0 0,1 1 1 0 0,0 0-1 0 0,0-1 1 0 0,0 1-1 0 0,0 0 1 0 0,0-1-1 0 0,0 1 1 0 0,0-1-1 0 0,0 1 1 0 0,0 0-1 0 0,0-1 1 0 0,1 1 0 0 0,-1 0-1 0 0,7 46 1283 0 0,-6-45-1283 0 0,-1 1 0 0 0,0 0 1 0 0,1-1-1 0 0,0 1 0 0 0,-1-1 0 0 0,1 1 1 0 0,0-1-1 0 0,0 1 0 0 0,2 2 1 0 0,1 1 34 0 0,-2 1-25 0 0,1 0-1 0 0,1 0 1 0 0,4 8-1 0 0,-2-6-19 0 0,-5-5-17 0 0,1 0 0 0 0,0-1-1 0 0,0 1 1 0 0,0-1 0 0 0,0 1-1 0 0,1-1 1 0 0,5 6 0 0 0,-2-3 12 0 0,5 5 56 0 0,21 12 79 0 0,-12-10-88 0 0,-12-5 0 0 0,-7-7-83 0 0,9 15 318 0 0,14 17 0 0 0,-24-32-304 0 0,0-1 0 0 0,1 1 0 0 0,-1-1 0 0 0,0 0 0 0 0,0 1 0 0 0,0-1 0 0 0,0 1 1 0 0,1-1-1 0 0,-1 1 0 0 0,0-1 0 0 0,0 1 0 0 0,0-1 0 0 0,0 1 0 0 0,0-1 0 0 0,0 1 0 0 0,0-1 0 0 0,0 0 0 0 0,-1 1 0 0 0,1-1 0 0 0,0 1 0 0 0,0-1 1 0 0,0 1-1 0 0,0-1 0 0 0,0 1 0 0 0,-1-1 0 0 0,1 0 0 0 0,0 1 0 0 0,-1-1 0 0 0,1 1 0 0 0,-7 7 93 0 0,0-5 3 0 0,0-2-77 0 0,-22 2 149 0 0,-7-2-70 0 0,7-2 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8.508"/>
    </inkml:context>
    <inkml:brush xml:id="br0">
      <inkml:brushProperty name="width" value="0.035" units="cm"/>
      <inkml:brushProperty name="height" value="0.035" units="cm"/>
      <inkml:brushProperty name="color" value="#5B2D90"/>
    </inkml:brush>
  </inkml:definitions>
  <inkml:trace contextRef="#ctx0" brushRef="#br0">1 98 15272 0 0,'8'-5'150'0'0,"-3"1"52"0"0,2-4 186 0 0,-5 6-270 0 0,0-1 1 0 0,0 1-1 0 0,0 0 0 0 0,0 0 0 0 0,1 0 0 0 0,2-2 0 0 0,17-7 364 0 0,0 1 0 0 0,1 1 0 0 0,0 0 0 0 0,1 2-1 0 0,38-7 1 0 0,-49 13-258 0 0,0-1-1 0 0,0 2 1 0 0,22 1 0 0 0,-34-1-205 0 0,0 0 0 0 0,1 1 0 0 0,-1-1 0 0 0,0 0 1 0 0,0 1-1 0 0,0-1 0 0 0,0 1 0 0 0,1-1 0 0 0,-1 1 1 0 0,0-1-1 0 0,0 1 0 0 0,0 0 0 0 0,0 0 0 0 0,0-1 1 0 0,-1 1-1 0 0,1 0 0 0 0,0 0 0 0 0,0 0 0 0 0,0 0 1 0 0,-1 0-1 0 0,1 0 0 0 0,0 0 0 0 0,-1 0 0 0 0,1 1 1 0 0,-1 0-1 0 0,1 1 24 0 0,0 0 0 0 0,0 0 0 0 0,0 0 1 0 0,-1 1-1 0 0,0-1 0 0 0,0 0 0 0 0,0 0 0 0 0,0 6 1 0 0,-3 3 52 0 0,0 0-1 0 0,-1 0 1 0 0,-8 18 0 0 0,-2 8 97 0 0,13-34-150 0 0,-1 1 0 0 0,1-1 0 0 0,0 0-1 0 0,1 1 1 0 0,-1-1 0 0 0,1 1 0 0 0,0-1 0 0 0,0 1 0 0 0,0-1 0 0 0,1 6 0 0 0,0-8-15 0 0,0 0 0 0 0,-1-1 1 0 0,1 1-1 0 0,0 0 0 0 0,0 0 0 0 0,0-1 0 0 0,0 1 0 0 0,0-1 0 0 0,0 1 0 0 0,1-1 1 0 0,-1 1-1 0 0,0-1 0 0 0,1 0 0 0 0,-1 1 0 0 0,1-1 0 0 0,-1 0 0 0 0,1 0 1 0 0,0 0-1 0 0,0 0 0 0 0,-1-1 0 0 0,1 1 0 0 0,0 0 0 0 0,0-1 0 0 0,0 1 0 0 0,2 0 1 0 0,3 0 27 0 0,-1 0 0 0 0,1 0 1 0 0,-1 0-1 0 0,1-1 1 0 0,0 0-1 0 0,-1 0 0 0 0,1-1 1 0 0,0 0-1 0 0,7-1 1 0 0,-6 0 19 0 0,-6 2-56 0 0,0 0 1 0 0,0 0-1 0 0,0 0 1 0 0,0-1-1 0 0,-1 1 1 0 0,1 0-1 0 0,0-1 1 0 0,0 0-1 0 0,0 1 1 0 0,-1-1 0 0 0,1 0-1 0 0,0 0 1 0 0,-1 0-1 0 0,1 0 1 0 0,0 0-1 0 0,-1 0 1 0 0,1-1-1 0 0,-1 1 1 0 0,0 0-1 0 0,0-1 1 0 0,3-2 0 0 0,-1-6 85 0 0,-1 6-60 0 0,0 0 1 0 0,0 0 0 0 0,-1 0-1 0 0,0-1 1 0 0,0 1 0 0 0,0-1 0 0 0,0 1-1 0 0,-1-1 1 0 0,1 1 0 0 0,-1-1-1 0 0,0 1 1 0 0,-2-9 0 0 0,1 6-3 0 0,0 4-17 0 0,1 0-1 0 0,-1 0 1 0 0,1 0 0 0 0,-1 0 0 0 0,0 0 0 0 0,0 0 0 0 0,-1 0 0 0 0,1 0 0 0 0,-1 0-1 0 0,1 0 1 0 0,-1 1 0 0 0,0-1 0 0 0,0 1 0 0 0,0-1 0 0 0,0 1 0 0 0,0 0 0 0 0,-1-1-1 0 0,1 1 1 0 0,-4-2 0 0 0,0 1 26 0 0,3 0-12 0 0,0 1 1 0 0,0 0-1 0 0,-1-1 0 0 0,1 2 0 0 0,-1-1 1 0 0,0 0-1 0 0,0 1 0 0 0,1 0 0 0 0,-7-2 1 0 0,1 2 68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8.693"/>
    </inkml:context>
    <inkml:brush xml:id="br0">
      <inkml:brushProperty name="width" value="0.035" units="cm"/>
      <inkml:brushProperty name="height" value="0.035" units="cm"/>
      <inkml:brushProperty name="color" value="#5B2D90"/>
    </inkml:brush>
  </inkml:definitions>
  <inkml:trace contextRef="#ctx0" brushRef="#br0">27 47 18087 0 0,'0'-3'-4'0'0,"0"2"-1"0"0,-1-1-4 0 0,-1-1 5 0 0,-2-1 60 0 0,2 2 4 0 0,1 2-23 0 0,-14-19 880 0 0,15 19-889 0 0,0 0-1 0 0,-1-1 1 0 0,1 1-1 0 0,0 0 1 0 0,0-1-1 0 0,0 1 1 0 0,-1-1-1 0 0,1 1 1 0 0,0 0 0 0 0,0-1-1 0 0,0 1 1 0 0,0-1-1 0 0,0 1 1 0 0,0-1-1 0 0,0 1 1 0 0,0 0-1 0 0,0-1 1 0 0,0 1 0 0 0,0-1-1 0 0,1 0 1 0 0,-1 1 1 0 0,0 0 1 0 0,1-1-1 0 0,-1 1 1 0 0,1 0-1 0 0,-1 0 1 0 0,0-1-1 0 0,1 1 0 0 0,-1 0 1 0 0,1 0-1 0 0,-1-1 1 0 0,1 1-1 0 0,-1 0 1 0 0,1 0-1 0 0,-1 0 1 0 0,1 0-1 0 0,-1 0 1 0 0,1 0-1 0 0,-1 0 1 0 0,1 0-1 0 0,-1 0 0 0 0,1 0 1 0 0,0 0-1 0 0,8 1 197 0 0,1 1 0 0 0,-1 0 0 0 0,0 0 0 0 0,0 1 0 0 0,0 0-1 0 0,-1 0 1 0 0,1 1 0 0 0,-1 0 0 0 0,11 7 0 0 0,2 3 216 0 0,0 2-1 0 0,23 21 1 0 0,-25-20-191 0 0,-1 1-1 0 0,-1 1 0 0 0,17 23 1 0 0,-26-31-181 0 0,-1 1 0 0 0,0 0 0 0 0,0 1 0 0 0,-2 0 0 0 0,0 0 0 0 0,0 0 0 0 0,4 19 0 0 0,-9-26-44 0 0,1 0 1 0 0,-1 0-1 0 0,0-1 1 0 0,0 1-1 0 0,-1 0 1 0 0,0 0-1 0 0,0 0 1 0 0,0 0-1 0 0,0 0 1 0 0,-1-1-1 0 0,0 1 1 0 0,-1-1-1 0 0,1 1 1 0 0,-1-1-1 0 0,0 0 1 0 0,-5 7-1 0 0,-6 7 96 0 0,0-2 0 0 0,-32 31 0 0 0,21-24-20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0.514"/>
    </inkml:context>
    <inkml:brush xml:id="br0">
      <inkml:brushProperty name="width" value="0.05" units="cm"/>
      <inkml:brushProperty name="height" value="0.05" units="cm"/>
      <inkml:brushProperty name="color" value="#FF0066"/>
    </inkml:brush>
  </inkml:definitions>
  <inkml:trace contextRef="#ctx0" brushRef="#br0">220 0 18591 0 0,'-13'4'-1'0'0,"-5"-2"109"0"0,1-2 114 0 0,-7-3 274 0 0,17 2-276 0 0,1 0 0 0 0,-1 1 0 0 0,1 0 0 0 0,-1 0 0 0 0,-7 1 0 0 0,-5 5 321 0 0,7 1-205 0 0,5-3-98 0 0,1 1 1 0 0,0 0 0 0 0,0 0 0 0 0,1 0 0 0 0,0 1-1 0 0,0 0 1 0 0,0 0 0 0 0,0 0 0 0 0,1 0-1 0 0,0 1 1 0 0,-4 10 0 0 0,7-14-192 0 0,0 1 0 0 0,0-1 0 0 0,1 1 0 0 0,-1 0 0 0 0,1-1 0 0 0,0 1 0 0 0,0 0-1 0 0,0 0 1 0 0,1-1 0 0 0,-1 1 0 0 0,1-1 0 0 0,0 1 0 0 0,0 0 0 0 0,0-1 0 0 0,1 0 0 0 0,-1 1 0 0 0,1-1 0 0 0,0 0 0 0 0,0 0 0 0 0,2 4 0 0 0,5 4-45 0 0,-1-1 1 0 0,1 0-1 0 0,1 0 1 0 0,11 9 0 0 0,23 18 11 0 0,-2 2 0 0 0,63 75 0 0 0,108 194 225 0 0,-190-271-77 0 0,33 78 0 0 0,-50-103-112 0 0,-2 2 0 0 0,0-1 0 0 0,-1 0 0 0 0,0 1 0 0 0,-1 0 0 0 0,0-1 0 0 0,-1 1 0 0 0,-1 0 0 0 0,0 0 0 0 0,-2 16 1 0 0,-1-16 25 0 0,1 0 0 0 0,-2 0 0 0 0,0 0 0 0 0,0-1 0 0 0,-1 0 0 0 0,-13 23 0 0 0,15-30-45 0 0,0-1 0 0 0,-1 0 1 0 0,0 0-1 0 0,0 0 0 0 0,-1 0 0 0 0,1-1 1 0 0,-1 1-1 0 0,0-1 0 0 0,0 0 0 0 0,0-1 1 0 0,-1 1-1 0 0,1-1 0 0 0,-1 0 0 0 0,0-1 0 0 0,0 1 1 0 0,0-1-1 0 0,-8 2 0 0 0,7-3 1 0 0,0 0-1 0 0,0 0 0 0 0,0-1 1 0 0,1 0-1 0 0,-1 0 1 0 0,0 0-1 0 0,0-1 0 0 0,0 0 1 0 0,0 0-1 0 0,0-1 1 0 0,1 0-1 0 0,-1 0 0 0 0,1 0 1 0 0,-1-1-1 0 0,1 0 1 0 0,0-1-1 0 0,0 1 0 0 0,0-1 1 0 0,1 0-1 0 0,-1 0 1 0 0,1-1-1 0 0,0 0 0 0 0,0 0 1 0 0,1 0-1 0 0,-1 0 1 0 0,-5-11-1 0 0,3 5 7 0 0,1 1-1 0 0,1-1 1 0 0,0 0-1 0 0,0-1 1 0 0,1 1-1 0 0,1-1 1 0 0,0 0-1 0 0,0 1 1 0 0,1-1-1 0 0,1-1 1 0 0,0 1-1 0 0,0 0 1 0 0,2 0-1 0 0,1-20 1 0 0,5-2 55 0 0,2 0 0 0 0,1 1-1 0 0,23-53 1 0 0,55-90 180 0 0,-88 174-271 0 0,36-59 155 0 0,2 0-1 0 0,75-89 1 0 0,-100 135-77 0 0,1 0 0 0 0,0 1 0 0 0,2 0 1 0 0,-1 2-1 0 0,25-16 0 0 0,-39 28-72 0 0,-1-1 1 0 0,1 1-1 0 0,0 0 1 0 0,0-1-1 0 0,-1 1 0 0 0,1 0 1 0 0,0 0-1 0 0,0 0 0 0 0,-1-1 1 0 0,1 1-1 0 0,0 0 0 0 0,0 0 1 0 0,-1 0-1 0 0,1 1 0 0 0,0-1 1 0 0,0 0-1 0 0,-1 0 1 0 0,1 0-1 0 0,0 0 0 0 0,0 1 1 0 0,-1-1-1 0 0,1 0 0 0 0,0 1 1 0 0,-1-1-1 0 0,1 0 0 0 0,0 1 1 0 0,-1-1-1 0 0,1 1 0 0 0,-1-1 1 0 0,1 1-1 0 0,0 0 1 0 0,-1-1-1 0 0,0 1 0 0 0,1-1 1 0 0,-1 1-1 0 0,1 0 0 0 0,-1-1 1 0 0,0 1-1 0 0,1 1 0 0 0,2 3 26 0 0,-1 1 0 0 0,1 0 0 0 0,1 9 0 0 0,-3-12-21 0 0,12 52 171 0 0,-7-30-45 0 0,10 32-1 0 0,-15-57-134 0 0,-1 1 0 0 0,0 0 1 0 0,0-1-1 0 0,1 1 0 0 0,-1-1 0 0 0,1 1 0 0 0,-1-1 0 0 0,0 1 1 0 0,1-1-1 0 0,-1 1 0 0 0,1-1 0 0 0,-1 0 0 0 0,1 1 0 0 0,-1-1 1 0 0,1 0-1 0 0,0 1 0 0 0,-1-1 0 0 0,1 0 0 0 0,-1 0 0 0 0,1 1 1 0 0,0-1-1 0 0,-1 0 0 0 0,1 0 0 0 0,-1 0 0 0 0,1 0 0 0 0,0 0 1 0 0,-1 0-1 0 0,1 0 0 0 0,0 0 0 0 0,-1 0 0 0 0,1 0 0 0 0,0 0 1 0 0,-1 0-1 0 0,1-1 0 0 0,-1 1 0 0 0,1 0 0 0 0,0 0 0 0 0,0-1 0 0 0,1 0 6 0 0,1 0-1 0 0,-1-1 0 0 0,0 1 0 0 0,0 0 1 0 0,1-1-1 0 0,-1 0 0 0 0,0 1 0 0 0,2-4 0 0 0,39-55 63 0 0,12-14-24 0 0,-48 67-43 0 0,-1 0 1 0 0,1 0-1 0 0,0 1 1 0 0,1 0-1 0 0,0 0 0 0 0,0 1 1 0 0,12-6-1 0 0,-16 9-1 0 0,0 1 1 0 0,0 0-1 0 0,0 0 0 0 0,0 0 0 0 0,1 0 1 0 0,-1 1-1 0 0,0-1 0 0 0,1 1 0 0 0,-1 0 1 0 0,0 1-1 0 0,0-1 0 0 0,1 1 1 0 0,4 1-1 0 0,7 2 12 0 0,-1 1 1 0 0,17 8-1 0 0,-29-12-14 0 0,39 20 7 0 0,-25-12-5 0 0,20 8 0 0 0,-22-12-2 0 0,1-1-1 0 0,0 0 1 0 0,0-1-1 0 0,25 1 1 0 0,-28-3-2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9.444"/>
    </inkml:context>
    <inkml:brush xml:id="br0">
      <inkml:brushProperty name="width" value="0.035" units="cm"/>
      <inkml:brushProperty name="height" value="0.035" units="cm"/>
      <inkml:brushProperty name="color" value="#5B2D90"/>
    </inkml:brush>
  </inkml:definitions>
  <inkml:trace contextRef="#ctx0" brushRef="#br0">58 22 18295 0 0,'-6'-4'57'0'0,"-5"-1"194"0"0,0 0 110 0 0,0 0 170 0 0,11 5-487 0 0,-1 0-1 0 0,1-1 1 0 0,-1 1 0 0 0,1 0-1 0 0,-1-1 1 0 0,1 1-1 0 0,-1 0 1 0 0,0 0-1 0 0,1 0 1 0 0,-1 0-1 0 0,1 0 1 0 0,-1-1-1 0 0,0 1 1 0 0,1 0-1 0 0,-1 0 1 0 0,0 0-1 0 0,1 1 1 0 0,-1-1 0 0 0,1 0-1 0 0,-1 0 1 0 0,0 0-1 0 0,1 0 1 0 0,-2 1-1 0 0,1 0 160 0 0,-1 0 186 0 0,3 4 30 0 0,14 79 1393 0 0,8 120-1 0 0,-10-65-1304 0 0,-9-106-414 0 0,6 87 163 0 0,-5-13-104 0 0,-1-30-65 0 0,1 34 34 0 0,-5-103-104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4:59.747"/>
    </inkml:context>
    <inkml:brush xml:id="br0">
      <inkml:brushProperty name="width" value="0.035" units="cm"/>
      <inkml:brushProperty name="height" value="0.035" units="cm"/>
      <inkml:brushProperty name="color" value="#5B2D90"/>
    </inkml:brush>
  </inkml:definitions>
  <inkml:trace contextRef="#ctx0" brushRef="#br0">19 163 17383 0 0,'-1'4'76'0'0,"-3"-2"275"0"0,-5-5 616 0 0,4 0 72 0 0,15 7-400 0 0,-3-1-412 0 0,0 0 0 0 0,1 0 0 0 0,0-1 0 0 0,-1 0 0 0 0,1 0 0 0 0,0-1 0 0 0,0 0 0 0 0,0 0 0 0 0,16-1 0 0 0,-14-1-145 0 0,1 0 1 0 0,-1 0 0 0 0,0-1-1 0 0,1 0 1 0 0,-1-1 0 0 0,0 0-1 0 0,12-6 1 0 0,-14 5-27 0 0,-1-1-1 0 0,-1 0 1 0 0,1 0 0 0 0,-1-1 0 0 0,11-11 0 0 0,11-9 232 0 0,-23 21-192 0 0,0-1 1 0 0,0 0 0 0 0,0 0-1 0 0,0 0 1 0 0,-1 0-1 0 0,0-1 1 0 0,-1 1 0 0 0,5-12-1 0 0,1 0 371 0 0,-4 11-213 0 0,-2 4-126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0.443"/>
    </inkml:context>
    <inkml:brush xml:id="br0">
      <inkml:brushProperty name="width" value="0.035" units="cm"/>
      <inkml:brushProperty name="height" value="0.035" units="cm"/>
      <inkml:brushProperty name="color" value="#5B2D90"/>
    </inkml:brush>
  </inkml:definitions>
  <inkml:trace contextRef="#ctx0" brushRef="#br0">260 67 18791 0 0,'-13'-9'53'0'0,"6"4"23"0"0,-3-2 82 0 0,-13-11 526 0 0,20 15-536 0 0,1 1-16 0 0,0-1 1 0 0,0 1-1 0 0,-1 0 0 0 0,1 0 1 0 0,-1 1-1 0 0,1-1 0 0 0,-6-2 0 0 0,-5-2 3203 0 0,13 6-3283 0 0,0 1 0 0 0,0-1 1 0 0,0 1-1 0 0,0 0 0 0 0,0-1 0 0 0,0 1 0 0 0,0-1 0 0 0,0 1 0 0 0,0-1 0 0 0,0 1 0 0 0,0 0 0 0 0,0-1 0 0 0,0 1 0 0 0,-1-1 0 0 0,1 2 1 0 0,-8 3 128 0 0,-15 13 164 0 0,0 5-146 0 0,-2 1-30 0 0,5-4-97 0 0,12-9 2 0 0,4-4-49 0 0,1-2-2 0 0,0 0 1 0 0,1-1-1 0 0,0 1 1 0 0,-2 7-1 0 0,0-4-2 0 0,3-5-8 0 0,-1 0-1 0 0,1 1 1 0 0,-1-1-1 0 0,1 1 1 0 0,0-1-1 0 0,1 1 1 0 0,-1 4 0 0 0,-2 2 7 0 0,-3 28 78 0 0,5-29-79 0 0,0-2-1 0 0,0-1 1 0 0,0 1-1 0 0,1-1 0 0 0,0 7 1 0 0,0 33 70 0 0,0-8-1 0 0,1-31-73 0 0,-1-5-10 0 0,1 0-1 0 0,-1 0 1 0 0,0 0 0 0 0,0 0 0 0 0,0 0-1 0 0,0 0 1 0 0,0 0 0 0 0,0 1 0 0 0,-1-1 0 0 0,1 0-1 0 0,-2 3 1 0 0,-10 34 74 0 0,12-35-73 0 0,-1 0 1 0 0,1-1-1 0 0,-1 1 0 0 0,1 0 1 0 0,1-1-1 0 0,-1 1 0 0 0,0 0 1 0 0,1-1-1 0 0,0 1 1 0 0,-1-1-1 0 0,3 5 0 0 0,-2-5-4 0 0,1 7 10 0 0,-2-9-10 0 0,0 1-1 0 0,1-1 1 0 0,-1 1-1 0 0,1-1 1 0 0,-1 1-1 0 0,1-1 1 0 0,-1 1-1 0 0,1-1 1 0 0,1 2-1 0 0,6 11 17 0 0,7 11-5 0 0,-11-19-10 0 0,-3-4-1 0 0,0 0 0 0 0,1 0-1 0 0,-1 0 1 0 0,1 0 0 0 0,-1 0 0 0 0,1 0-1 0 0,2 2 1 0 0,11 9 6 0 0,1 3 0 0 0,3-4 2 0 0,1-4 3 0 0,3-3-5 0 0,6-6-5 0 0,4-7 2 0 0,2-5-4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0.956"/>
    </inkml:context>
    <inkml:brush xml:id="br0">
      <inkml:brushProperty name="width" value="0.035" units="cm"/>
      <inkml:brushProperty name="height" value="0.035" units="cm"/>
      <inkml:brushProperty name="color" value="#5B2D90"/>
    </inkml:brush>
  </inkml:definitions>
  <inkml:trace contextRef="#ctx0" brushRef="#br0">7 73 17383 0 0,'-1'3'0'0'0,"1"-2"16"0"0,-1 0 84 0 0,1 0 0 0 0,-1 0-1 0 0,0 0 1 0 0,1 0 0 0 0,0 0-1 0 0,-1 0 1 0 0,1 0 0 0 0,0 0 0 0 0,-1 0-1 0 0,1 0 1 0 0,0 0 0 0 0,0 1 0 0 0,0-1-1 0 0,0 0 1 0 0,0 0 0 0 0,0 0 0 0 0,0 0-1 0 0,0 0 1 0 0,0 0 0 0 0,1 0 0 0 0,-1 0-1 0 0,0 0 1 0 0,2 2 0 0 0,21 44 1541 0 0,-9-19-1152 0 0,-12-23-397 0 0,1 0 0 0 0,0-1 0 0 0,0 1 0 0 0,6 7 0 0 0,10 14 179 0 0,-18-24-251 0 0,0 0-1 0 0,0 0 1 0 0,1 0-1 0 0,0 0 1 0 0,-1 0-1 0 0,1 0 1 0 0,0-1-1 0 0,0 1 1 0 0,3 2-1 0 0,11 8 138 0 0,-11-7-106 0 0,-2-1 14 0 0,-1-1-1 0 0,1-1 1 0 0,0 1 0 0 0,6 5 0 0 0,-6-9-28 0 0,-1 0 1 0 0,0 0-1 0 0,0 0 1 0 0,-1 0-1 0 0,1 0 1 0 0,0 0-1 0 0,2-2 1 0 0,25-25 151 0 0,-21 18-101 0 0,-3 2-58 0 0,-2 3 0 0 0,0-1 0 0 0,0 1-1 0 0,-1 0 1 0 0,4-10 0 0 0,39-113 472 0 0,-40 119-405 0 0,-1 0-1 0 0,11-15 1 0 0,-13 21-46 0 0,0 0 1 0 0,0 0-1 0 0,0 0 0 0 0,1 1 1 0 0,0-1-1 0 0,-1 1 0 0 0,1-1 1 0 0,0 1-1 0 0,0 0 1 0 0,6-2-1 0 0,-8 3-29 0 0,0 1 0 0 0,0 0-1 0 0,0-1 1 0 0,0 1 0 0 0,0 0 0 0 0,0 0 0 0 0,0 0 0 0 0,0 0 0 0 0,0 0-1 0 0,0 0 1 0 0,0 0 0 0 0,0 1 0 0 0,0-1 0 0 0,0 0 0 0 0,0 0-1 0 0,0 1 1 0 0,0-1 0 0 0,0 1 0 0 0,0-1 0 0 0,0 1 0 0 0,-1-1-1 0 0,1 1 1 0 0,0-1 0 0 0,0 1 0 0 0,0 0 0 0 0,-1 0 0 0 0,1-1 0 0 0,0 1-1 0 0,-1 0 1 0 0,1 0 0 0 0,-1 0 0 0 0,1 0 0 0 0,0 1 0 0 0,2 4-15 0 0,0 1 0 0 0,0 0 0 0 0,3 12 0 0 0,-2-7 7 0 0,0 1-238 0 0,0 0 0 0 0,3 27 0 0 0,-4-21-710 0 0,-2-16 644 0 0,0-1 0 0 0,0 0 1 0 0,0 0-1 0 0,1 1 1 0 0,-1-1-1 0 0,1 0 0 0 0,-1 0 1 0 0,1 0-1 0 0,0-1 0 0 0,-1 1 1 0 0,1 0-1 0 0,0-1 1 0 0,3 2-1 0 0,-3-2 217 0 0,1 0 1 0 0,-1-1-1 0 0,1 0 0 0 0,-1 0 1 0 0,1 1-1 0 0,-1-1 0 0 0,1-1 1 0 0,-1 1-1 0 0,5-1 0 0 0,-2 0 0 0 0,0 1 43 0 0,14-2-20 0 0,1 0-1 0 0,0-1 1 0 0,26-8 0 0 0,-44 10 74 0 0,0 0 1 0 0,0 0-1 0 0,0 0 0 0 0,0 0 0 0 0,0 0 0 0 0,0-1 0 0 0,0 1 0 0 0,0-1 0 0 0,0 1 0 0 0,-1-1 0 0 0,1 0 0 0 0,0 1 0 0 0,-1-1 1 0 0,0 0-1 0 0,1 0 0 0 0,-1 0 0 0 0,0 0 0 0 0,0 0 0 0 0,0-1 0 0 0,0 1 0 0 0,0 0 0 0 0,-1 0 0 0 0,1-1 0 0 0,-1 1 0 0 0,1 0 1 0 0,-1-1-1 0 0,0 1 0 0 0,0 0 0 0 0,0-1 0 0 0,0 1 0 0 0,-1-4 0 0 0,0 5-1 0 0,1 0 0 0 0,-1 0 0 0 0,0 0 0 0 0,1 0 0 0 0,-1 0-1 0 0,0 0 1 0 0,1 0 0 0 0,-1 0 0 0 0,0 1 0 0 0,0-1 0 0 0,0 0 0 0 0,0 1 0 0 0,0-1 0 0 0,0 0 0 0 0,0 1-1 0 0,0-1 1 0 0,0 1 0 0 0,0-1 0 0 0,0 1 0 0 0,0 0 0 0 0,0 0 0 0 0,-1-1 0 0 0,1 1 0 0 0,-2 0 0 0 0,-30-1 328 0 0,24 2-228 0 0,0 0 1 0 0,1 0-1 0 0,-15 5 1 0 0,20-5-59 0 0,0 0 0 0 0,0 1 0 0 0,0-1 0 0 0,0 1 1 0 0,0-1-1 0 0,0 1 0 0 0,1 0 0 0 0,-1 0 1 0 0,1 0-1 0 0,-1 0 0 0 0,1 1 0 0 0,0-1 0 0 0,-3 5 1 0 0,2-3 78 0 0,0 1-1 0 0,0 1 1 0 0,1-1 0 0 0,-1 0 0 0 0,1 1 0 0 0,-2 9 0 0 0,3-12-80 0 0,1 1 0 0 0,0-1 0 0 0,-1 1 0 0 0,1-1 0 0 0,1 1 0 0 0,-1 0 0 0 0,1-1 0 0 0,-1 0 0 0 0,1 1 0 0 0,0-1 0 0 0,0 1 1 0 0,3 4-1 0 0,-3-6-38 0 0,0-1 1 0 0,0 1-1 0 0,0 0 1 0 0,1 0-1 0 0,-1-1 1 0 0,1 1-1 0 0,-1-1 1 0 0,1 1-1 0 0,0-1 1 0 0,0 0 0 0 0,-1 1-1 0 0,1-1 1 0 0,2 1-1 0 0,28 9 151 0 0,-6-5-63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1.173"/>
    </inkml:context>
    <inkml:brush xml:id="br0">
      <inkml:brushProperty name="width" value="0.035" units="cm"/>
      <inkml:brushProperty name="height" value="0.035" units="cm"/>
      <inkml:brushProperty name="color" value="#5B2D90"/>
    </inkml:brush>
  </inkml:definitions>
  <inkml:trace contextRef="#ctx0" brushRef="#br0">270 6 14464 0 0,'0'-1'0'0'0,"-1"1"1"0"0,1-1-1 0 0,-1 1 1 0 0,0-1-1 0 0,1 1 1 0 0,-1-1-1 0 0,0 1 1 0 0,1 0-1 0 0,-1 0 1 0 0,0-1-1 0 0,1 1 1 0 0,-1 0-1 0 0,0 0 1 0 0,0 0-1 0 0,1 0 1 0 0,-1 0 0 0 0,0 0-1 0 0,0 0 1 0 0,0 0-1 0 0,1 0 1 0 0,-1 0-1 0 0,0 0 1 0 0,-1 1-1 0 0,1-1 76 0 0,-46 0 1970 0 0,45 0-1955 0 0,0 0 0 0 0,-1 0 0 0 0,1 0 0 0 0,0 0 0 0 0,0 0-1 0 0,0 1 1 0 0,0-1 0 0 0,0 1 0 0 0,0-1 0 0 0,0 1 0 0 0,-2 1 0 0 0,-2 0 123 0 0,-5 3 452 0 0,-22 16 366 0 0,-8 6-298 0 0,34-22-617 0 0,3-3-50 0 0,1 1 1 0 0,-1-1-1 0 0,1 1 1 0 0,-1 0-1 0 0,-4 6 1 0 0,2-5-17 0 0,4-2-25 0 0,-1 0 0 0 0,1 0 0 0 0,0-1 0 0 0,0 1 0 0 0,1 1 0 0 0,-1-1 0 0 0,0 0-1 0 0,1 0 1 0 0,-2 3 0 0 0,-2 3 84 0 0,1 0 0 0 0,0 1-1 0 0,-4 12 1 0 0,8-20-107 0 0,-5 18 250 0 0,5-18-236 0 0,0 0-1 0 0,0-1 0 0 0,0 1 1 0 0,0 0-1 0 0,0 0 0 0 0,0 0 1 0 0,0 0-1 0 0,0 0 0 0 0,0 0 1 0 0,1 0-1 0 0,-1-1 1 0 0,0 1-1 0 0,1 0 0 0 0,-1 0 1 0 0,0 0-1 0 0,1 0 0 0 0,-1-1 1 0 0,1 1-1 0 0,-1 0 0 0 0,1-1 1 0 0,-1 1-1 0 0,1 0 1 0 0,0-1-1 0 0,1 2 0 0 0,6 2 51 0 0,1-1 0 0 0,0 1 0 0 0,0-2 0 0 0,1 1 0 0 0,-1-1 0 0 0,18 1 0 0 0,1-1 75 0 0,32-3 1 0 0,-47 0-84 0 0,0 0 1 0 0,0-2-1 0 0,0 1 1 0 0,-1-2-1 0 0,20-7 1 0 0,-3 1 53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1.374"/>
    </inkml:context>
    <inkml:brush xml:id="br0">
      <inkml:brushProperty name="width" value="0.035" units="cm"/>
      <inkml:brushProperty name="height" value="0.035" units="cm"/>
      <inkml:brushProperty name="color" value="#5B2D90"/>
    </inkml:brush>
  </inkml:definitions>
  <inkml:trace contextRef="#ctx0" brushRef="#br0">66 0 16575 0 0,'0'2'116'0'0,"-1"-1"0"0"0,1 0-1 0 0,-1 0 1 0 0,1 0-1 0 0,-1 0 1 0 0,0 0-1 0 0,1 0 1 0 0,-1 0-1 0 0,0 0 1 0 0,0 0-1 0 0,0 0 1 0 0,0-1-1 0 0,0 1 1 0 0,-1 1-1 0 0,1-1 75 0 0,-1 0-1 0 0,1 1 1 0 0,-1-1 0 0 0,1 1 0 0 0,0-1-1 0 0,-1 1 1 0 0,1-1 0 0 0,-1 3-1 0 0,-11 27 934 0 0,5-14-743 0 0,-7 25-1 0 0,14-37-345 0 0,0-1 0 0 0,0 1 0 0 0,0 0 0 0 0,1 0 0 0 0,-1-1 0 0 0,1 1-1 0 0,0 0 1 0 0,0 0 0 0 0,1 0 0 0 0,1 6 0 0 0,-2-9-17 0 0,1 0-1 0 0,0 0 1 0 0,-1 0-1 0 0,1 0 1 0 0,0 0-1 0 0,0-1 1 0 0,0 1 0 0 0,1 0-1 0 0,-1 0 1 0 0,0-1-1 0 0,1 1 1 0 0,-1 0 0 0 0,1-1-1 0 0,-1 0 1 0 0,4 3-1 0 0,4 1 48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1.917"/>
    </inkml:context>
    <inkml:brush xml:id="br0">
      <inkml:brushProperty name="width" value="0.035" units="cm"/>
      <inkml:brushProperty name="height" value="0.035" units="cm"/>
      <inkml:brushProperty name="color" value="#5B2D90"/>
    </inkml:brush>
  </inkml:definitions>
  <inkml:trace contextRef="#ctx0" brushRef="#br0">0 103 14464 0 0,'0'-4'517'0'0,"0"8"660"0"0,2-8 731 0 0,27-19-535 0 0,-18 15-1131 0 0,0 1 1 0 0,25-13-1 0 0,-15 10-113 0 0,-9 4-22 0 0,1 0 0 0 0,20-7-1 0 0,-27 12-16 0 0,0-1 0 0 0,0 1 0 0 0,0 0 0 0 0,1 1 0 0 0,-1-1 0 0 0,0 1 0 0 0,1 0 0 0 0,6 2 0 0 0,-13-2-74 0 0,1 0 0 0 0,0 0 0 0 0,0 0 0 0 0,0 0 0 0 0,0 0 1 0 0,0 1-1 0 0,0-1 0 0 0,0 0 0 0 0,-1 0 0 0 0,1 1 0 0 0,0-1 0 0 0,0 1 0 0 0,0-1 1 0 0,-1 1-1 0 0,1-1 0 0 0,0 1 0 0 0,0-1 0 0 0,-1 1 0 0 0,1 0 0 0 0,0-1 1 0 0,-1 1-1 0 0,1 0 0 0 0,-1 0 0 0 0,1-1 0 0 0,-1 1 0 0 0,0 0 0 0 0,1 0 1 0 0,-1 0-1 0 0,0 0 0 0 0,1-1 0 0 0,-1 1 0 0 0,0 0 0 0 0,0 0 0 0 0,0 0 1 0 0,0 0-1 0 0,0 0 0 0 0,0 0 0 0 0,0 0 0 0 0,0 0 0 0 0,0 1 0 0 0,-2 4 77 0 0,0 0 0 0 0,0 0-1 0 0,0 0 1 0 0,-1-1-1 0 0,-3 7 1 0 0,-2 4-25 0 0,-1 2 97 0 0,2 1-1 0 0,0 1 1 0 0,-8 38 0 0 0,4 11 235 0 0,-11 65 630 0 0,19-115-864 0 0,2-12-83 0 0,0 0 1 0 0,-1 0-1 0 0,0 1 1 0 0,0-1-1 0 0,0 0 1 0 0,-1-1-1 0 0,-6 12 1 0 0,2-8 69 0 0,-1 0 0 0 0,0-1 0 0 0,0 0 0 0 0,-15 11 0 0 0,18-17-72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2.442"/>
    </inkml:context>
    <inkml:brush xml:id="br0">
      <inkml:brushProperty name="width" value="0.035" units="cm"/>
      <inkml:brushProperty name="height" value="0.035" units="cm"/>
      <inkml:brushProperty name="color" value="#5B2D90"/>
    </inkml:brush>
  </inkml:definitions>
  <inkml:trace contextRef="#ctx0" brushRef="#br0">383 39 15072 0 0,'-5'-4'4'0'0,"-1"1"19"0"0,3 1 21 0 0,0 1 59 0 0,-5-1 114 0 0,-3-3-24 0 0,-16-8 389 0 0,14 9-3 0 0,-13 0 46 0 0,25 4-575 0 0,1 0 0 0 0,-1 0 0 0 0,0 0-1 0 0,1 0 1 0 0,-1-1 0 0 0,0 1 0 0 0,1 1 0 0 0,-1-1 0 0 0,0 0-1 0 0,1 0 1 0 0,-1 0 0 0 0,0 0 0 0 0,1 0 0 0 0,-1 1 0 0 0,-1-1-1 0 0,-18 8 791 0 0,8 0 0 0 0,3-2-569 0 0,-25 22 705 0 0,14-10-703 0 0,0 2-1 0 0,1 0 1 0 0,2 2-1 0 0,-17 23 1 0 0,22-22-169 0 0,1 0 0 0 0,1 0 0 0 0,0 1 1 0 0,2 0-1 0 0,-9 44 0 0 0,11-30 13 0 0,1 1 1 0 0,2 0-1 0 0,2 42 0 0 0,1-69-47 0 0,0 0-1 0 0,1-1 1 0 0,1 1-1 0 0,0 0 1 0 0,1 0-1 0 0,8 21 1 0 0,-10-31-51 0 0,0 0-1 0 0,0 0 1 0 0,1-1 0 0 0,-1 1-1 0 0,0-1 1 0 0,1 1 0 0 0,0-1 0 0 0,-1 0-1 0 0,1 0 1 0 0,0 1 0 0 0,0-1-1 0 0,-1 0 1 0 0,1 0 0 0 0,0-1 0 0 0,0 1-1 0 0,0 0 1 0 0,0-1 0 0 0,4 1-1 0 0,5 1 43 0 0,0 0-1 0 0,14-1 0 0 0,-15 0-21 0 0,18-1 43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2.645"/>
    </inkml:context>
    <inkml:brush xml:id="br0">
      <inkml:brushProperty name="width" value="0.035" units="cm"/>
      <inkml:brushProperty name="height" value="0.035" units="cm"/>
      <inkml:brushProperty name="color" value="#5B2D90"/>
    </inkml:brush>
  </inkml:definitions>
  <inkml:trace contextRef="#ctx0" brushRef="#br0">67 28 16983 0 0,'-7'-4'46'0'0,"2"2"19"0"0,-3-2 73 0 0,-5-1 155 0 0,1 0 140 0 0,-10-2 592 0 0,36 35 1971 0 0,-10-16-2550 0 0,9 82 547 0 0,32 188 232 0 0,-41-263-1111 0 0,9 26 0 0 0,-11-39-78 0 0,0 0 0 0 0,1 0 0 0 0,0 0 0 0 0,0 0 0 0 0,1-1 0 0 0,-1 1 0 0 0,8 8 0 0 0,-2-6 44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2.816"/>
    </inkml:context>
    <inkml:brush xml:id="br0">
      <inkml:brushProperty name="width" value="0.035" units="cm"/>
      <inkml:brushProperty name="height" value="0.035" units="cm"/>
      <inkml:brushProperty name="color" value="#5B2D90"/>
    </inkml:brush>
  </inkml:definitions>
  <inkml:trace contextRef="#ctx0" brushRef="#br0">46 0 17791 0 0,'0'4'0'0'0,"-7"-3"504"0"0,-5-6 496 0 0,1 10 208 0 0,6 15 168 0 0,0 11-360 0 0,0-1-368 0 0,6 3-216 0 0,5-5-200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1.070"/>
    </inkml:context>
    <inkml:brush xml:id="br0">
      <inkml:brushProperty name="width" value="0.05" units="cm"/>
      <inkml:brushProperty name="height" value="0.05" units="cm"/>
      <inkml:brushProperty name="color" value="#FF0066"/>
    </inkml:brush>
  </inkml:definitions>
  <inkml:trace contextRef="#ctx0" brushRef="#br0">26 224 17183 0 0,'-3'0'530'0'0,"-1"-1"137"0"0,0 0-21 0 0,-1 4 178 0 0,2 1-481 0 0,2-2-286 0 0,0-1-1 0 0,1 1 1 0 0,-1-1 0 0 0,0 1 0 0 0,1 0 0 0 0,-1 0 0 0 0,1-1 0 0 0,-1 1 0 0 0,1 0-1 0 0,0 0 1 0 0,0-1 0 0 0,0 1 0 0 0,0 0 0 0 0,0 0 0 0 0,0-1 0 0 0,0 1-1 0 0,1 0 1 0 0,-1 0 0 0 0,0-1 0 0 0,1 1 0 0 0,0 0 0 0 0,-1-1 0 0 0,1 1 0 0 0,0 0-1 0 0,0-1 1 0 0,0 1 0 0 0,0-1 0 0 0,0 1 0 0 0,0-1 0 0 0,0 0 0 0 0,1 0-1 0 0,-1 1 1 0 0,0-1 0 0 0,1 0 0 0 0,-1 0 0 0 0,1 0 0 0 0,-1 0 0 0 0,1-1 0 0 0,0 1-1 0 0,-1 0 1 0 0,1-1 0 0 0,0 1 0 0 0,0-1 0 0 0,-1 1 0 0 0,3-1 0 0 0,13 4-56 0 0,0-1 1 0 0,1 0-1 0 0,-1-1 1 0 0,0-2-1 0 0,0 1 0 0 0,1-2 1 0 0,-1 0-1 0 0,0-1 1 0 0,33-9-1 0 0,-31 5-1 0 0,0 1 0 0 0,1 1 0 0 0,0 1 0 0 0,22-2 0 0 0,-32 5 0 0 0,-5-1 0 0 0,0 1 0 0 0,1 0 0 0 0,-1 0 0 0 0,1 0 0 0 0,-1 1 0 0 0,0-1 0 0 0,1 2 0 0 0,8 2 0 0 0,-10-3 1 0 0,0 0 0 0 0,0 0-1 0 0,0 0 1 0 0,1-1-1 0 0,6 1 1 0 0,-8-1 0 0 0,1 0 1 0 0,-1 1-1 0 0,1-1 0 0 0,-1 1 1 0 0,0 0-1 0 0,1 0 1 0 0,-1 0-1 0 0,0 0 0 0 0,6 3 1 0 0,-2 1 3 0 0,0 0 0 0 0,-1 0 1 0 0,0 1-1 0 0,0 0 1 0 0,0 0-1 0 0,-1 1 1 0 0,0 0-1 0 0,6 10 0 0 0,3 8 17 0 0,11 29-1 0 0,-19-42-11 0 0,119 321 241 0 0,-119-309-191 0 0,0 0 0 0 0,-2 1 0 0 0,-1-1 0 0 0,-1 1 0 0 0,-1 0-1 0 0,-1-1 1 0 0,-5 35 0 0 0,2-37 26 0 0,-1 0-1 0 0,-1 0 0 0 0,0-1 0 0 0,-2 0 0 0 0,-1 0 1 0 0,0-1-1 0 0,-2 0 0 0 0,-16 27 0 0 0,23-43-51 0 0,0 1-1 0 0,0-1 0 0 0,-1 0 1 0 0,1-1-1 0 0,-1 1 0 0 0,0-1 1 0 0,0 1-1 0 0,0-1 0 0 0,-1 0 1 0 0,1-1-1 0 0,-1 1 0 0 0,0-1 1 0 0,1 0-1 0 0,-1 0 0 0 0,0 0 1 0 0,-9 1-1 0 0,11-2-6 0 0,0-1 1 0 0,-1 0-1 0 0,1 0 0 0 0,0 0 0 0 0,0 0 1 0 0,-1-1-1 0 0,1 1 0 0 0,0-1 1 0 0,0 0-1 0 0,0 0 0 0 0,-1 0 0 0 0,1 0 1 0 0,0-1-1 0 0,0 1 0 0 0,1-1 1 0 0,-1 0-1 0 0,0 1 0 0 0,1-1 0 0 0,-1-1 1 0 0,1 1-1 0 0,-1 0 0 0 0,1-1 0 0 0,0 1 1 0 0,0-1-1 0 0,0 1 0 0 0,0-1 1 0 0,-1-4-1 0 0,-1 0 25 0 0,1-1 1 0 0,0 1-1 0 0,0-1 1 0 0,1 0-1 0 0,0 0 0 0 0,0 0 1 0 0,1 0-1 0 0,0 0 1 0 0,1 0-1 0 0,-1 0 1 0 0,1 0-1 0 0,1 0 0 0 0,0 0 1 0 0,0 0-1 0 0,3-11 1 0 0,4-8 74 0 0,1 1 0 0 0,1 0 1 0 0,16-29-1 0 0,29-47 129 0 0,4 2 0 0 0,4 3 1 0 0,4 3-1 0 0,84-90 0 0 0,-88 119-15 0 0,99-78 0 0 0,-76 70 6 0 0,-67 55-99 0 0,0 0-1 0 0,27-38 0 0 0,-39 44 70 0 0,-12 14 85 0 0,-15 16-96 0 0,5 0-136 0 0,2 1 1 0 0,-16 28-1 0 0,12-19-30 0 0,2-1 16 0 0,0 2 0 0 0,2-1 0 0 0,-12 42 0 0 0,23-66-46 0 0,1 1 0 0 0,0-1-1 0 0,0 0 1 0 0,1 1 0 0 0,-1-1 0 0 0,1 1 0 0 0,0-1 0 0 0,0 0 0 0 0,0 1 0 0 0,1-1 0 0 0,0 1 0 0 0,0-1-1 0 0,0 0 1 0 0,0 0 0 0 0,0 1 0 0 0,4 5 0 0 0,-3-6 1 0 0,1 0 1 0 0,0 0-1 0 0,0 0 0 0 0,0 0 1 0 0,1 0-1 0 0,0-1 1 0 0,-1 1-1 0 0,1-1 0 0 0,0 0 1 0 0,0 0-1 0 0,1-1 0 0 0,-1 1 1 0 0,1-1-1 0 0,4 2 0 0 0,5 1 12 0 0,-1-1-1 0 0,1 0 0 0 0,0-1 0 0 0,0 0 0 0 0,0-1 0 0 0,16 0 1 0 0,3-2 12 0 0,50-7 1 0 0,-22-1-12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3.075"/>
    </inkml:context>
    <inkml:brush xml:id="br0">
      <inkml:brushProperty name="width" value="0.035" units="cm"/>
      <inkml:brushProperty name="height" value="0.035" units="cm"/>
      <inkml:brushProperty name="color" value="#5B2D90"/>
    </inkml:brush>
  </inkml:definitions>
  <inkml:trace contextRef="#ctx0" brushRef="#br0">1 0 16280 0 0,'-1'1'47'0'0,"1"-1"0"0"0,0 1 1 0 0,0-1-1 0 0,0 1 0 0 0,0 0 1 0 0,0-1-1 0 0,1 1 1 0 0,-1 0-1 0 0,0-1 0 0 0,0 1 1 0 0,0-1-1 0 0,0 1 1 0 0,1 0-1 0 0,-1-1 0 0 0,0 1 1 0 0,1-1-1 0 0,-1 1 1 0 0,0-1-1 0 0,1 1 0 0 0,-1-1 1 0 0,1 1-1 0 0,-1-1 1 0 0,0 0-1 0 0,1 1 0 0 0,-1-1 1 0 0,1 1-1 0 0,1-1 0 0 0,9 10 665 0 0,-7-5-551 0 0,18 14 647 0 0,-5-6-560 0 0,18 13 524 0 0,56 53-1 0 0,-84-72-663 0 0,-1 0 1 0 0,1 1-1 0 0,-1 0 0 0 0,0 0 1 0 0,-1 0-1 0 0,0 1 0 0 0,8 17 1 0 0,-13-26-108 0 0,1 4 96 0 0,0 0 0 0 0,0 0 0 0 0,0 0 0 0 0,0 0 0 0 0,-1 4 0 0 0,0-6-67 0 0,0 0 1 0 0,0 0-1 0 0,-1-1 0 0 0,1 1 1 0 0,-1 0-1 0 0,1 0 1 0 0,-1-1-1 0 0,0 1 1 0 0,1-1-1 0 0,-1 1 1 0 0,0 0-1 0 0,0-1 1 0 0,0 0-1 0 0,-2 3 1 0 0,0-1 12 0 0,-1 0 0 0 0,0-1 0 0 0,1 1 0 0 0,-1-1-1 0 0,0 0 1 0 0,0 0 0 0 0,0 0 0 0 0,-1 0 0 0 0,1-1 0 0 0,0 1 0 0 0,-1-1 0 0 0,-7 1 0 0 0,-10 2 101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3.360"/>
    </inkml:context>
    <inkml:brush xml:id="br0">
      <inkml:brushProperty name="width" value="0.035" units="cm"/>
      <inkml:brushProperty name="height" value="0.035" units="cm"/>
      <inkml:brushProperty name="color" value="#5B2D90"/>
    </inkml:brush>
  </inkml:definitions>
  <inkml:trace contextRef="#ctx0" brushRef="#br0">1 57 14168 0 0,'7'-8'49'0'0,"-1"-4"-149"0"0,1-1 1223 0 0,-6 11-977 0 0,0 1 1 0 0,1-1-1 0 0,0 1 1 0 0,-1 0 0 0 0,1-1-1 0 0,0 1 1 0 0,0 0-1 0 0,-1 0 1 0 0,1 1 0 0 0,0-1-1 0 0,3-1 1 0 0,21-5 976 0 0,-24 7-999 0 0,0-1-1 0 0,0 1 1 0 0,0-1-1 0 0,0 1 1 0 0,0 0-1 0 0,0 0 0 0 0,0 0 1 0 0,1 0-1 0 0,-1 1 1 0 0,0-1-1 0 0,0 0 1 0 0,0 1-1 0 0,0 0 1 0 0,2 0-1 0 0,-1 1-61 0 0,-1 0-1 0 0,1 0 1 0 0,0 0-1 0 0,-1 0 1 0 0,1 1-1 0 0,-1-1 0 0 0,0 1 1 0 0,2 2-1 0 0,0 1-16 0 0,0 0 0 0 0,0 0-1 0 0,-1 1 1 0 0,0-1-1 0 0,-1 1 1 0 0,1-1-1 0 0,-1 1 1 0 0,1 8-1 0 0,7 59 317 0 0,-7-49-188 0 0,-2-9-58 0 0,-1-12-63 0 0,0 0-1 0 0,1 0 0 0 0,-1 0 0 0 0,1 0 0 0 0,-1 0 0 0 0,1 0 0 0 0,1 0 0 0 0,-1-1 0 0 0,0 1 0 0 0,1 0 0 0 0,2 4 0 0 0,-3-8-29 0 0,-1 1-1 0 0,1 0 1 0 0,0 0-1 0 0,-1-1 1 0 0,1 1-1 0 0,0 0 0 0 0,-1-1 1 0 0,1 1-1 0 0,0-1 1 0 0,0 1-1 0 0,0-1 1 0 0,0 1-1 0 0,-1-1 1 0 0,1 0-1 0 0,0 1 1 0 0,0-1-1 0 0,0 0 1 0 0,0 0-1 0 0,0 0 1 0 0,0 0-1 0 0,0 0 1 0 0,0 0-1 0 0,0 0 1 0 0,0 0-1 0 0,0 0 1 0 0,0 0-1 0 0,0 0 1 0 0,-1 0-1 0 0,1-1 1 0 0,0 1-1 0 0,0 0 1 0 0,0-1-1 0 0,0 1 1 0 0,0-1-1 0 0,0 1 1 0 0,-1-1-1 0 0,1 1 1 0 0,0-1-1 0 0,-1 0 1 0 0,2 0-1 0 0,0-1 16 0 0,0 0 0 0 0,1-1-1 0 0,-1 1 1 0 0,0 0 0 0 0,-1-1-1 0 0,1 1 1 0 0,0-1 0 0 0,-1 0-1 0 0,1 0 1 0 0,-1 1 0 0 0,2-6-1 0 0,-2 1 18 0 0,0 1-1 0 0,0 0 1 0 0,0 0-1 0 0,-1-1 1 0 0,0 1-1 0 0,0 0 1 0 0,-1 0-1 0 0,-1-11 1 0 0,1 13-13 0 0,-1 1 0 0 0,1 0 1 0 0,0-1-1 0 0,-1 1 0 0 0,1 0 1 0 0,-1 0-1 0 0,0 0 0 0 0,0 0 1 0 0,0 0-1 0 0,-1 0 0 0 0,1 0 1 0 0,-1 1-1 0 0,1-1 0 0 0,-1 1 1 0 0,0 0-1 0 0,-4-3 0 0 0,1 2 70 0 0,4 1-63 0 0,1 1 0 0 0,-1 0 1 0 0,0 0-1 0 0,0 0 0 0 0,0 0 0 0 0,0 0 1 0 0,0 0-1 0 0,0 1 0 0 0,0-1 0 0 0,-3 0 1 0 0,2 1 125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3.565"/>
    </inkml:context>
    <inkml:brush xml:id="br0">
      <inkml:brushProperty name="width" value="0.035" units="cm"/>
      <inkml:brushProperty name="height" value="0.035" units="cm"/>
      <inkml:brushProperty name="color" value="#5B2D90"/>
    </inkml:brush>
  </inkml:definitions>
  <inkml:trace contextRef="#ctx0" brushRef="#br0">0 11 18391 0 0,'3'-7'267'0'0,"1"4"101"0"0,4 3 374 0 0,19 6 1460 0 0,-19-4-1750 0 0,9 3-44 0 0,0 1 1 0 0,0 1-1 0 0,-1 0 1 0 0,0 1-1 0 0,26 17 1 0 0,-9-1-1 0 0,43 40 0 0 0,-68-56-374 0 0,0 1 1 0 0,0 0 0 0 0,-1 0-1 0 0,0 0 1 0 0,-1 1 0 0 0,0 0-1 0 0,0 1 1 0 0,-1-1 0 0 0,-1 1-1 0 0,0 0 1 0 0,0 0 0 0 0,-1 1-1 0 0,0-1 1 0 0,-1 1 0 0 0,-1-1 0 0 0,1 17-1 0 0,-2-14 2 0 0,0 0-1 0 0,-1 0 1 0 0,0-1-1 0 0,-2 1 1 0 0,1 0-1 0 0,-2-1 1 0 0,0 0-1 0 0,0 0 1 0 0,-1 0-1 0 0,-1 0 1 0 0,0-1-1 0 0,-1 0 1 0 0,-12 18-1 0 0,4-12 43 0 0,-1 0 0 0 0,0-1 0 0 0,-25 19 0 0 0,17-16 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4.583"/>
    </inkml:context>
    <inkml:brush xml:id="br0">
      <inkml:brushProperty name="width" value="0.035" units="cm"/>
      <inkml:brushProperty name="height" value="0.035" units="cm"/>
      <inkml:brushProperty name="color" value="#5B2D90"/>
    </inkml:brush>
  </inkml:definitions>
  <inkml:trace contextRef="#ctx0" brushRef="#br0">18 23 18087 0 0,'1'-1'4'0'0,"1"0"15"0"0,-2 0 15 0 0,0-1 49 0 0,-3-3 136 0 0,0 2-15 0 0,-10-6 368 0 0,13 9-558 0 0,0 0 0 0 0,0 0 0 0 0,0 0-1 0 0,0 0 1 0 0,0 0 0 0 0,0 0 0 0 0,0 0 0 0 0,0 0-1 0 0,0 1 1 0 0,0-1 0 0 0,0 0 0 0 0,0 0 0 0 0,0 0-1 0 0,0 0 1 0 0,0 0 0 0 0,0 0 0 0 0,0 0 0 0 0,0 0-1 0 0,0 0 1 0 0,0 0 0 0 0,0 0 0 0 0,0 0 0 0 0,0 1 0 0 0,0-1-1 0 0,0 0 1 0 0,0 0 0 0 0,0 0 0 0 0,0 0 0 0 0,0 0-1 0 0,0 0 1 0 0,0 0 0 0 0,0 0 0 0 0,0 0 0 0 0,0 0-1 0 0,0 0 1 0 0,0 0 0 0 0,0 0 0 0 0,0 1 0 0 0,0-1-1 0 0,0 0 1 0 0,0 0 0 0 0,0 0 0 0 0,0 0 0 0 0,0 0 0 0 0,0 0-1 0 0,-1 0 1 0 0,1 0 0 0 0,0 0 0 0 0,0 0 0 0 0,0 0-1 0 0,0 0 1 0 0,0 0 0 0 0,0 0 0 0 0,0 0 0 0 0,0 0-1 0 0,0 0 1 0 0,0 0 0 0 0,0 0 0 0 0,0 0 0 0 0,-1 0-1 0 0,1 0 1 0 0,0 0 0 0 0,0 0 0 0 0,0 0 0 0 0,0 0 0 0 0,3 8 251 0 0,24 38 904 0 0,6 9-55 0 0,-12-9-364 0 0,25 84 1 0 0,1 52-275 0 0,-46-180-472 0 0,9 44 46 0 0,-2-1-1 0 0,-2 1 0 0 0,-2 0 1 0 0,-2 1-1 0 0,-7 84 0 0 0,-1-92-39 0 0,-4-3 4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4.814"/>
    </inkml:context>
    <inkml:brush xml:id="br0">
      <inkml:brushProperty name="width" value="0.035" units="cm"/>
      <inkml:brushProperty name="height" value="0.035" units="cm"/>
      <inkml:brushProperty name="color" value="#5B2D90"/>
    </inkml:brush>
  </inkml:definitions>
  <inkml:trace contextRef="#ctx0" brushRef="#br0">70 20 16072 0 0,'0'1'1'0'0,"-2"1"9"0"0,0-2 9 0 0,-4 1 25 0 0,-10-4 180 0 0,12 2-99 0 0,4 1-123 0 0,-4 0 114 0 0,1-1 0 0 0,0 1 0 0 0,-1-1 0 0 0,1 1-1 0 0,0 0 1 0 0,-1 0 0 0 0,-4 1 0 0 0,8 0-84 0 0,-1-1 1 0 0,1 0-1 0 0,0 0 1 0 0,-1 0-1 0 0,1 0 1 0 0,-1 1-1 0 0,1-1 1 0 0,0 0-1 0 0,-1 1 1 0 0,1-1-1 0 0,0 0 1 0 0,-1 0-1 0 0,1 1 1 0 0,0-1-1 0 0,-1 1 1 0 0,1-1 0 0 0,0 0-1 0 0,0 1 1 0 0,-1-1-1 0 0,1 1 1 0 0,0-1-1 0 0,0 1 1 0 0,0 1 36 0 0,0-1 0 0 0,0 0 0 0 0,0 1 0 0 0,0-1 0 0 0,0 1 0 0 0,0-1 0 0 0,0 0 0 0 0,1 1 0 0 0,-1-1 1 0 0,1 0-1 0 0,0 2 0 0 0,1 3 127 0 0,0 0 1 0 0,1 0 0 0 0,-1 0 0 0 0,1-1-1 0 0,1 1 1 0 0,-1-1 0 0 0,1 0-1 0 0,0 0 1 0 0,0 0 0 0 0,0-1 0 0 0,1 1-1 0 0,8 6 1 0 0,-2-4-136 0 0,0-1 0 0 0,0 0 0 0 0,1-1-1 0 0,0 0 1 0 0,0-1 0 0 0,1 0 0 0 0,-1-1 0 0 0,1 0 0 0 0,0-1 0 0 0,0 0-1 0 0,-1-1 1 0 0,20-1 0 0 0,-16-1-8 0 0,-1-1 1 0 0,1 0-1 0 0,-1-1 0 0 0,0-1 0 0 0,0 0 0 0 0,0-2 0 0 0,-1 1 0 0 0,0-1 1 0 0,0-1-1 0 0,15-10 0 0 0,-6 1 204 0 0,36-36-1 0 0,-45 37-86 0 0,-11 12-100 0 0,0-1 0 0 0,0 1 0 0 0,0 0 0 0 0,1 0 0 0 0,-1 0 0 0 0,8-4 0 0 0,-11 7-62 0 0,1-1-1 0 0,-1 1 0 0 0,0 0 1 0 0,0 0-1 0 0,1 0 1 0 0,-1 0-1 0 0,0 0 0 0 0,1 0 1 0 0,-1 0-1 0 0,0 0 1 0 0,0 0-1 0 0,1 0 0 0 0,-1 0 1 0 0,0 0-1 0 0,1 0 1 0 0,-1 0-1 0 0,0 0 0 0 0,0 0 1 0 0,1 0-1 0 0,-1 1 0 0 0,0-1 1 0 0,0 0-1 0 0,1 0 1 0 0,-1 0-1 0 0,0 0 0 0 0,0 1 1 0 0,0-1-1 0 0,1 0 1 0 0,-1 0-1 0 0,0 0 0 0 0,0 1 1 0 0,0-1-1 0 0,1 0 1 0 0,-1 1-1 0 0,2 4 122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5.156"/>
    </inkml:context>
    <inkml:brush xml:id="br0">
      <inkml:brushProperty name="width" value="0.035" units="cm"/>
      <inkml:brushProperty name="height" value="0.035" units="cm"/>
      <inkml:brushProperty name="color" value="#5B2D90"/>
    </inkml:brush>
  </inkml:definitions>
  <inkml:trace contextRef="#ctx0" brushRef="#br0">33 152 18295 0 0,'1'0'4'0'0,"0"0"12"0"0,0 0 15 0 0,-2-1 42 0 0,-4-2 121 0 0,-2 0-14 0 0,-16-7 322 0 0,23 10-477 0 0,0 0-1 0 0,1 0 1 0 0,-1 0-1 0 0,0 0 1 0 0,0 0-1 0 0,0 0 1 0 0,0 0-1 0 0,0 0 1 0 0,0 0-1 0 0,0 0 1 0 0,0 0-1 0 0,0 0 1 0 0,0 0-1 0 0,0 0 1 0 0,0 0-1 0 0,0 0 1 0 0,0 0-1 0 0,0-1 1 0 0,0 1-1 0 0,0 0 1 0 0,0 0-1 0 0,0 0 1 0 0,0 0-1 0 0,0 0 1 0 0,0 0-1 0 0,0 0 1 0 0,0 0-1 0 0,0 0 1 0 0,0 0-1 0 0,0 0 1 0 0,0 0-1 0 0,0 0 1 0 0,10 1 214 0 0,45 19 1053 0 0,58 29 0 0 0,-69-30-730 0 0,25 18 414 0 0,-37-19-522 0 0,-29-16-366 0 0,1 0 0 0 0,-1-1 0 0 0,0 1 0 0 0,0-1 0 0 0,8 2 0 0 0,-10-3-60 0 0,0 0 1 0 0,0 0-1 0 0,0 0 0 0 0,1 0 0 0 0,-1 0 0 0 0,0 0 0 0 0,0 0 0 0 0,0 0 0 0 0,0-1 1 0 0,0 1-1 0 0,0 0 0 0 0,0-1 0 0 0,0 1 0 0 0,0-1 0 0 0,0 1 0 0 0,0-1 0 0 0,0 0 1 0 0,0 1-1 0 0,0-1 0 0 0,1-1 0 0 0,1 0 4 0 0,-1-1 0 0 0,0 0 0 0 0,0 0 0 0 0,0 0 0 0 0,0 0 0 0 0,-1 0 0 0 0,1 0-1 0 0,-1 0 1 0 0,0 0 0 0 0,2-6 0 0 0,2-35 102 0 0,-3 20-44 0 0,15-56 227 0 0,-5 25-32 0 0,-11 43-200 0 0,0-7 197 0 0,-1 19-266 0 0,1 0 0 0 0,-1-1 1 0 0,0 1-1 0 0,0-1 0 0 0,0 1 0 0 0,0 0 1 0 0,0-1-1 0 0,0 1 0 0 0,0-1 0 0 0,1 1 1 0 0,-1 0-1 0 0,0-1 0 0 0,0 1 0 0 0,1 0 1 0 0,-1-1-1 0 0,0 1 0 0 0,0 0 0 0 0,1-1 1 0 0,-1 1-1 0 0,0 0 0 0 0,1 0 1 0 0,-1-1-1 0 0,0 1 0 0 0,1 0 0 0 0,-1 0 1 0 0,1 0-1 0 0,-1 0 0 0 0,0-1 0 0 0,1 1 1 0 0,0 0-1 0 0,-1 0 89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5.477"/>
    </inkml:context>
    <inkml:brush xml:id="br0">
      <inkml:brushProperty name="width" value="0.035" units="cm"/>
      <inkml:brushProperty name="height" value="0.035" units="cm"/>
      <inkml:brushProperty name="color" value="#5B2D90"/>
    </inkml:brush>
  </inkml:definitions>
  <inkml:trace contextRef="#ctx0" brushRef="#br0">82 225 17487 0 0,'31'-8'332'0'0,"19"1"1073"0"0,-34 6-520 0 0,0-2 0 0 0,24-5 0 0 0,-35 7-784 0 0,-1-1-1 0 0,0 0 0 0 0,1 0 0 0 0,-1 0 0 0 0,0 0 0 0 0,0 0 0 0 0,0-1 0 0 0,0 0 0 0 0,-1 0 0 0 0,1 0 0 0 0,-1 0 0 0 0,0-1 1 0 0,4-3-1 0 0,-4 2-79 0 0,0 0 1 0 0,-1 1 0 0 0,1-1-1 0 0,-1 0 1 0 0,0-1 0 0 0,0 1-1 0 0,-1 0 1 0 0,0 0 0 0 0,1-1-1 0 0,-2 1 1 0 0,1-8 0 0 0,-1 9-16 0 0,0-1 0 0 0,0 1 1 0 0,0 0-1 0 0,-1 0 0 0 0,1 0 0 0 0,-1 0 0 0 0,0 0 1 0 0,-1 0-1 0 0,1 0 0 0 0,-1 0 0 0 0,1 1 1 0 0,-1-1-1 0 0,0 0 0 0 0,-1 1 0 0 0,-4-6 1 0 0,5 6 2 0 0,-1 1 0 0 0,0 0 1 0 0,0 0-1 0 0,-1 0 0 0 0,1 0 1 0 0,0 1-1 0 0,-1-1 0 0 0,1 1 1 0 0,-1 0-1 0 0,1 0 0 0 0,-1 0 1 0 0,0 0-1 0 0,1 1 0 0 0,-7-1 1 0 0,0 1 31 0 0,1 0 1 0 0,0 1 0 0 0,0-1 0 0 0,-17 5 0 0 0,22-4-23 0 0,0 1 0 0 0,0-1 0 0 0,0 1-1 0 0,0 0 1 0 0,0 0 0 0 0,1 1 0 0 0,-1-1 0 0 0,1 1 0 0 0,-1 0 0 0 0,-3 3 0 0 0,-4 7 92 0 0,-14 18 1 0 0,4-5 36 0 0,-2-2-9 0 0,18-21-104 0 0,1 1 0 0 0,-1 0 1 0 0,1 0-1 0 0,0 0 1 0 0,1 1-1 0 0,-1-1 1 0 0,1 1-1 0 0,0 0 1 0 0,0 0-1 0 0,0 0 1 0 0,1 1-1 0 0,-2 5 1 0 0,3-8-9 0 0,1 0 1 0 0,0 0 0 0 0,1 0 0 0 0,-1-1 0 0 0,0 1 0 0 0,1 0 0 0 0,0 0 0 0 0,-1 0 0 0 0,1 0 0 0 0,0 0-1 0 0,0-1 1 0 0,1 1 0 0 0,-1 0 0 0 0,1-1 0 0 0,-1 1 0 0 0,1-1 0 0 0,0 0 0 0 0,0 1 0 0 0,0-1-1 0 0,0 0 1 0 0,0 0 0 0 0,0 0 0 0 0,1-1 0 0 0,-1 1 0 0 0,5 2 0 0 0,8 2 14 0 0,0 0 0 0 0,0 0 0 0 0,1-2 0 0 0,0 0 0 0 0,0-1 1 0 0,0 0-1 0 0,0-1 0 0 0,0-1 0 0 0,0-1 0 0 0,1 0 0 0 0,21-3 0 0 0,5-5 30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5.663"/>
    </inkml:context>
    <inkml:brush xml:id="br0">
      <inkml:brushProperty name="width" value="0.035" units="cm"/>
      <inkml:brushProperty name="height" value="0.035" units="cm"/>
      <inkml:brushProperty name="color" value="#5B2D90"/>
    </inkml:brush>
  </inkml:definitions>
  <inkml:trace contextRef="#ctx0" brushRef="#br0">125 1 17183 0 0,'-5'2'96'0'0,"1"0"0"0"0,-1 0 0 0 0,1 0 0 0 0,0 0 0 0 0,0 1 0 0 0,0 0 0 0 0,0 0-1 0 0,1 0 1 0 0,-1 0 0 0 0,1 1 0 0 0,0-1 0 0 0,-4 7 0 0 0,-2 3 549 0 0,1 0-1 0 0,-9 22 1 0 0,4-9-276 0 0,8-16-195 0 0,1-1 1 0 0,1 1 0 0 0,-1 0-1 0 0,-3 20 1 0 0,7-28-154 0 0,0-1-1 0 0,0 1 1 0 0,0-1 0 0 0,0 0 0 0 0,0 1-1 0 0,0-1 1 0 0,0 1 0 0 0,0-1-1 0 0,0 0 1 0 0,1 1 0 0 0,-1-1-1 0 0,1 0 1 0 0,-1 1 0 0 0,1-1 0 0 0,-1 0-1 0 0,1 0 1 0 0,0 1 0 0 0,-1-1-1 0 0,1 0 1 0 0,0 0 0 0 0,0 0-1 0 0,0 0 1 0 0,0 0 0 0 0,0 0 0 0 0,0 0-1 0 0,1 0 1 0 0,-1 0 0 0 0,0-1-1 0 0,0 1 1 0 0,0 0 0 0 0,1-1-1 0 0,-1 1 1 0 0,0-1 0 0 0,3 1 0 0 0,4 1 49 0 0,0 0 0 0 0,0-1 0 0 0,0 0 0 0 0,13 0 1 0 0,-18-1-64 0 0,49 0 215 0 0,-24-1-110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6.389"/>
    </inkml:context>
    <inkml:brush xml:id="br0">
      <inkml:brushProperty name="width" value="0.035" units="cm"/>
      <inkml:brushProperty name="height" value="0.035" units="cm"/>
      <inkml:brushProperty name="color" value="#5B2D90"/>
    </inkml:brush>
  </inkml:definitions>
  <inkml:trace contextRef="#ctx0" brushRef="#br0">161 18 15472 0 0,'-9'-9'0'0'0,"-5"2"81"0"0,14 7-68 0 0,0-1 0 0 0,0 1 0 0 0,0 0 0 0 0,0 0 0 0 0,0 0 0 0 0,0 0 0 0 0,-1 0 0 0 0,1 0 0 0 0,0 0 0 0 0,0 0 0 0 0,0 0 0 0 0,0 0 0 0 0,0 0 0 0 0,0 0 0 0 0,0-1 0 0 0,0 1 0 0 0,-1 0 0 0 0,1 0 0 0 0,0 0 0 0 0,0 0 0 0 0,0 0 0 0 0,0 0 0 0 0,0 0 0 0 0,0 0 0 0 0,0 0 0 0 0,-1 0 0 0 0,1 0 0 0 0,0 0 0 0 0,0 0 0 0 0,0 0 0 0 0,0 0 0 0 0,0 1 0 0 0,0-1 0 0 0,0 0 0 0 0,-1 0 0 0 0,1 0 0 0 0,0 0 0 0 0,0 0 0 0 0,0 0 0 0 0,0 0 0 0 0,0 0 0 0 0,0 0 0 0 0,0 0 0 0 0,0 0 0 0 0,0 0 0 0 0,0 1 0 0 0,0-1 0 0 0,0 0 0 0 0,-1 0 0 0 0,1 0 0 0 0,0 0 0 0 0,0 0 0 0 0,0 0 0 0 0,-1 3 659 0 0,-20 13 1272 0 0,15-8-1206 0 0,-9 16-478 0 0,2 1 0 0 0,1 0 1 0 0,1 1-1 0 0,1 0 0 0 0,1 0 0 0 0,2 1 1 0 0,0 1-1 0 0,-4 54 0 0 0,7-41-127 0 0,-2 98 235 0 0,7-120-320 0 0,0 0-1 0 0,1-1 0 0 0,1 1 0 0 0,1-1 0 0 0,8 25 0 0 0,2 0 46 0 0,-6-17 18 0 0,20 46 1 0 0,-24-66-89 0 0,-1 0 1 0 0,1 1 0 0 0,0-1 0 0 0,0-1-1 0 0,0 1 1 0 0,1-1 0 0 0,0 1-1 0 0,0-1 1 0 0,1-1 0 0 0,-1 1 0 0 0,12 7-1 0 0,-5-6 8 0 0,0 0-1 0 0,1-1 0 0 0,-1-1 1 0 0,15 4-1 0 0,3-1 18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6.775"/>
    </inkml:context>
    <inkml:brush xml:id="br0">
      <inkml:brushProperty name="width" value="0.035" units="cm"/>
      <inkml:brushProperty name="height" value="0.035" units="cm"/>
      <inkml:brushProperty name="color" value="#5B2D90"/>
    </inkml:brush>
  </inkml:definitions>
  <inkml:trace contextRef="#ctx0" brushRef="#br0">40 77 15376 0 0,'18'-12'123'0'0,"-6"-1"352"0"0,-11 11-394 0 0,1 0 0 0 0,0 0 1 0 0,0 0-1 0 0,0 0 1 0 0,0 0-1 0 0,3-2 0 0 0,-1 0 57 0 0,-2 2-73 0 0,-1 1 1 0 0,0 0 0 0 0,1 0-1 0 0,-1 0 1 0 0,1 0-1 0 0,-1 0 1 0 0,1 0 0 0 0,0 0-1 0 0,-1 0 1 0 0,1 0 0 0 0,0 1-1 0 0,-1-1 1 0 0,3 0-1 0 0,4-2 154 0 0,-5 1-80 0 0,0 0-1 0 0,1 1 1 0 0,-1 0 0 0 0,1 0-1 0 0,-1 0 1 0 0,1 0 0 0 0,6-1-1 0 0,51-2 2198 0 0,-60 4-2312 0 0,0 1-1 0 0,0-1 0 0 0,0 1 1 0 0,0-1-1 0 0,-1 1 0 0 0,1-1 0 0 0,0 1 1 0 0,0 0-1 0 0,-1-1 0 0 0,1 1 1 0 0,0 0-1 0 0,-1 0 0 0 0,1-1 0 0 0,-1 1 1 0 0,1 0-1 0 0,-1 0 0 0 0,1 1 1 0 0,5 10 78 0 0,-4-10-84 0 0,-1 1 0 0 0,0-1 1 0 0,0 1-1 0 0,0 0 1 0 0,0-1-1 0 0,0 1 1 0 0,0 0-1 0 0,-1 0 0 0 0,1 3 1 0 0,1 5 14 0 0,16 115 259 0 0,-8-42-84 0 0,-8-77-190 0 0,3 23 112 0 0,-1 0 0 0 0,-1 0-1 0 0,-2 0 1 0 0,-2 38 0 0 0,0-60-96 0 0,-1-1 0 0 0,-1 1 0 0 0,1-1 0 0 0,-1 0 0 0 0,0 0 0 0 0,0 0 1 0 0,-1 0-1 0 0,0 0 0 0 0,0-1 0 0 0,-1 0 0 0 0,0 0 0 0 0,0 0 0 0 0,0-1 1 0 0,-10 9-1 0 0,-9 5 71 0 0,-1-1 0 0 0,-35 19 1 0 0,38-24-54 0 0,-53 37 170 0 0,55-36-150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1.718"/>
    </inkml:context>
    <inkml:brush xml:id="br0">
      <inkml:brushProperty name="width" value="0.05" units="cm"/>
      <inkml:brushProperty name="height" value="0.05" units="cm"/>
      <inkml:brushProperty name="color" value="#FF0066"/>
    </inkml:brush>
  </inkml:definitions>
  <inkml:trace contextRef="#ctx0" brushRef="#br0">124 500 18487 0 0,'-6'8'0'0'0,"-9"4"107"0"0,14-11-52 0 0,1-1 0 0 0,-1 1 0 0 0,0 0 0 0 0,0-1-1 0 0,0 1 1 0 0,0-1 0 0 0,0 1 0 0 0,0-1 0 0 0,0 1 0 0 0,0-1 0 0 0,0 0-1 0 0,0 1 1 0 0,0-1 0 0 0,0 0 0 0 0,0 0 0 0 0,0 0 0 0 0,-2 0 0 0 0,0 0 137 0 0,2 0-166 0 0,1 0-1 0 0,0 0 1 0 0,-1 0 0 0 0,1 0 0 0 0,-1 1-1 0 0,1-1 1 0 0,0 0 0 0 0,-1 0-1 0 0,1 0 1 0 0,0 1 0 0 0,-1-1 0 0 0,1 0-1 0 0,0 0 1 0 0,0 1 0 0 0,-1-1-1 0 0,1 0 1 0 0,0 0 0 0 0,0 1-1 0 0,-1-1 1 0 0,1 0 0 0 0,0 1 0 0 0,0-1-1 0 0,0 0 1 0 0,-1 1 0 0 0,-7 14 313 0 0,1 0 1 0 0,0 0-1 0 0,1 0 0 0 0,1 1 1 0 0,0 0-1 0 0,1 0 0 0 0,-3 22 1 0 0,-5 126 1230 0 0,8-90-1086 0 0,1-32-294 0 0,-2 64 419 0 0,11-115-387 0 0,71-402 689 0 0,-67 331-782 0 0,25-161 214 0 0,-25 192-204 0 0,2 0-1 0 0,35-87 1 0 0,-42 125-109 0 0,0-1 13 0 0,0 0 0 0 0,9-13 0 0 0,-13 23-32 0 0,0 0 1 0 0,1 0 0 0 0,-1-1-1 0 0,1 1 1 0 0,0 1 0 0 0,0-1-1 0 0,-1 0 1 0 0,1 0 0 0 0,0 1 0 0 0,1-1-1 0 0,-1 1 1 0 0,0-1 0 0 0,0 1-1 0 0,1 0 1 0 0,-1 0 0 0 0,0 0-1 0 0,3 0 1 0 0,-3 1 0 0 0,0 0 0 0 0,0 0-1 0 0,0 0 1 0 0,0 0 0 0 0,0 1 0 0 0,0-1-1 0 0,0 0 1 0 0,-1 1 0 0 0,1 0 0 0 0,0-1-1 0 0,0 1 1 0 0,-1 0 0 0 0,1 0-1 0 0,0 0 1 0 0,-1 0 0 0 0,1 1 0 0 0,-1-1-1 0 0,1 0 1 0 0,-1 0 0 0 0,0 1 0 0 0,1-1-1 0 0,-1 1 1 0 0,1 2 0 0 0,5 5 46 0 0,-1 1 0 0 0,8 19 0 0 0,-11-23-39 0 0,17 44 123 0 0,-2 0 0 0 0,13 61 0 0 0,14 43 78 0 0,-29-111-134 0 0,3 0 0 0 0,1-2-1 0 0,2 0 1 0 0,45 64-1 0 0,-54-89-36 0 0,0-1-1 0 0,19 18 1 0 0,-26-28-29 0 0,0 1 0 0 0,1-1 0 0 0,-1-1 0 0 0,1 1 0 0 0,0-1 0 0 0,0 0 0 0 0,1-1 0 0 0,9 4 0 0 0,-13-6-10 0 0,0 0-1 0 0,0 0 1 0 0,0-1 0 0 0,1 1 0 0 0,-1-1-1 0 0,0 0 1 0 0,0 0 0 0 0,0-1 0 0 0,0 1 0 0 0,0-1-1 0 0,0 0 1 0 0,7-2 0 0 0,-6 0 2 0 0,1 1 1 0 0,0-1-1 0 0,-1-1 0 0 0,1 1 0 0 0,-1-1 1 0 0,0 0-1 0 0,6-6 0 0 0,3-5 17 0 0,-1 0-1 0 0,-1-2 1 0 0,0 1-1 0 0,9-20 1 0 0,-9 13-3 0 0,-1 1 1 0 0,-1-2 0 0 0,-1 1 0 0 0,6-28-1 0 0,18-105 89 0 0,-17 69-49 0 0,-11 66-48 0 0,4-26 58 0 0,2 1 0 0 0,2-1 0 0 0,23-53 0 0 0,-30 91 10 0 0,-6 9-85 0 0,0 0 0 0 0,0 0 0 0 0,0 0 1 0 0,0 0-1 0 0,0 0 0 0 0,0 0 1 0 0,0 0-1 0 0,0 0 0 0 0,0 0 1 0 0,1 0-1 0 0,-1 0 0 0 0,0 0 1 0 0,0 0-1 0 0,0 0 0 0 0,0 0 1 0 0,0 0-1 0 0,0 0 0 0 0,0 0 1 0 0,0 0-1 0 0,0 0 0 0 0,0 0 1 0 0,0 0-1 0 0,0 0 0 0 0,1 0 1 0 0,-1 0-1 0 0,0 0 0 0 0,0 0 1 0 0,0 0-1 0 0,0 0 0 0 0,0 0 1 0 0,0 0-1 0 0,0 0 0 0 0,0 0 1 0 0,0 0-1 0 0,0 0 0 0 0,0 1 1 0 0,0-1-1 0 0,0 0 0 0 0,0 0 0 0 0,0 0 1 0 0,0 0-1 0 0,0 0 0 0 0,0 0 1 0 0,0 0-1 0 0,0 0 0 0 0,0 0 1 0 0,0 0-1 0 0,1 0 0 0 0,-1 0 1 0 0,0 0-1 0 0,0 1 0 0 0,0-1 1 0 0,0 0-1 0 0,-1 0 0 0 0,2 20 98 0 0,-1-7-76 0 0,6 206 177 0 0,-3-76-98 0 0,-2-93-44 0 0,3 0 0 0 0,19 90 0 0 0,-19-124-47 0 0,2 0 1 0 0,0 0-1 0 0,1-1 1 0 0,0 1-1 0 0,11 15 1 0 0,1-3 4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7.554"/>
    </inkml:context>
    <inkml:brush xml:id="br0">
      <inkml:brushProperty name="width" value="0.035" units="cm"/>
      <inkml:brushProperty name="height" value="0.035" units="cm"/>
      <inkml:brushProperty name="color" value="#5B2D90"/>
    </inkml:brush>
  </inkml:definitions>
  <inkml:trace contextRef="#ctx0" brushRef="#br0">201 1 16575 0 0,'-12'0'29'0'0,"-5"3"104"0"0,-14 8 416 0 0,26-8-372 0 0,4-3-139 0 0,0 0-1 0 0,-1 1 1 0 0,1-1-1 0 0,1 0 1 0 0,-1 1-1 0 0,0-1 1 0 0,0 1-1 0 0,0 0 0 0 0,0-1 1 0 0,0 1-1 0 0,-1 1 1 0 0,-21 19 430 0 0,22-20-421 0 0,0 0 1 0 0,0 0-1 0 0,0 0 1 0 0,0 0-1 0 0,0 0 1 0 0,0 0-1 0 0,0 1 1 0 0,0-1-1 0 0,1 0 1 0 0,-2 2-1 0 0,-18 39 673 0 0,2 1 0 0 0,-19 69 0 0 0,32-93-598 0 0,2 0 1 0 0,0 0-1 0 0,1 0 0 0 0,1 0 0 0 0,2 24 0 0 0,0-32-90 0 0,0-1-1 0 0,1 0 1 0 0,0 1-1 0 0,1-1 1 0 0,0 0-1 0 0,1 0 1 0 0,0 0 0 0 0,0-1-1 0 0,1 1 1 0 0,12 17-1 0 0,-9-17 28 0 0,0 1 0 0 0,18 16-1 0 0,-22-24-39 0 0,0 0-1 0 0,0 1 0 0 0,0-2 1 0 0,1 1-1 0 0,-1 0 0 0 0,1-1 0 0 0,0 0 1 0 0,0 0-1 0 0,0-1 0 0 0,6 2 1 0 0,6 1 39 0 0,1-2 1 0 0,-1 0-1 0 0,1-1 0 0 0,-1-1 1 0 0,28-3-1 0 0,-15-2 22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7.813"/>
    </inkml:context>
    <inkml:brush xml:id="br0">
      <inkml:brushProperty name="width" value="0.035" units="cm"/>
      <inkml:brushProperty name="height" value="0.035" units="cm"/>
      <inkml:brushProperty name="color" value="#5B2D90"/>
    </inkml:brush>
  </inkml:definitions>
  <inkml:trace contextRef="#ctx0" brushRef="#br0">54 38 13464 0 0,'-1'-3'0'0'0,"-1"1"0"0"0,-7-5 167 0 0,-10-6 509 0 0,14 9-569 0 0,-9-4 802 0 0,14 8-891 0 0,0 0 1 0 0,0 0-1 0 0,-1 0 1 0 0,1 0 0 0 0,0 0-1 0 0,0 0 1 0 0,0 0-1 0 0,0-1 1 0 0,0 1 0 0 0,0 0-1 0 0,0 0 1 0 0,0 0-1 0 0,0 0 1 0 0,0 0 0 0 0,0 0-1 0 0,0 0 1 0 0,-1 0-1 0 0,1 0 1 0 0,0 0 0 0 0,0 0-1 0 0,0 0 1 0 0,0 1-1 0 0,0-1 1 0 0,0 0 0 0 0,0 0-1 0 0,0 0 1 0 0,0 0-1 0 0,0 0 1 0 0,0 0 0 0 0,0 0-1 0 0,0 0 1 0 0,-1 0-1 0 0,1 0 1 0 0,0 0 0 0 0,0 0-1 0 0,0 0 1 0 0,0 0-1 0 0,0 0 1 0 0,0 0 0 0 0,0 0-1 0 0,0 0 1 0 0,0 1-1 0 0,0-1 1 0 0,0 0-1 0 0,0 0 1 0 0,0 0 0 0 0,0 0-1 0 0,0 0 1 0 0,0 0-1 0 0,0 0 1 0 0,0 0 0 0 0,0 0-1 0 0,0 0 1 0 0,0 0-1 0 0,0 0 1 0 0,0 1 0 0 0,0-1-1 0 0,0 0 1 0 0,0 0-1 0 0,0 0 1 0 0,0 0 0 0 0,0 0-1 0 0,0 0 1 0 0,0 0-1 0 0,0 0 1 0 0,0 0 0 0 0,14 19 1397 0 0,-14-19-1411 0 0,2 2 42 0 0,1 0 0 0 0,-1 1 0 0 0,0-1-1 0 0,-1 1 1 0 0,1-1 0 0 0,0 1 0 0 0,-1 0-1 0 0,0 0 1 0 0,1 0 0 0 0,-1 0 0 0 0,0 0-1 0 0,0 3 1 0 0,4 18 84 0 0,0 0 0 0 0,0 28 0 0 0,-3-21 177 0 0,10 46 0 0 0,9 12 406 0 0,-17-75-532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7.998"/>
    </inkml:context>
    <inkml:brush xml:id="br0">
      <inkml:brushProperty name="width" value="0.035" units="cm"/>
      <inkml:brushProperty name="height" value="0.035" units="cm"/>
      <inkml:brushProperty name="color" value="#5B2D90"/>
    </inkml:brush>
  </inkml:definitions>
  <inkml:trace contextRef="#ctx0" brushRef="#br0">49 1 16280 0 0,'0'3'0'0'0,"-2"-1"0"0"0,-3-2 0 0 0,-7 0 479 0 0,-1-2-7 0 0,1 4 8 0 0,7 7-8 0 0,5 8 216 0 0,5 2 16 0 0,0 2 0 0 0,2 2-8 0 0,-1-4-384 0 0,-1 4 8 0 0,0-4-8 0 0,0-5 0 0 0,1-3-200 0 0,2-2-8 0 0,1-4 8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8.221"/>
    </inkml:context>
    <inkml:brush xml:id="br0">
      <inkml:brushProperty name="width" value="0.035" units="cm"/>
      <inkml:brushProperty name="height" value="0.035" units="cm"/>
      <inkml:brushProperty name="color" value="#5B2D90"/>
    </inkml:brush>
  </inkml:definitions>
  <inkml:trace contextRef="#ctx0" brushRef="#br0">78 14 13768 0 0,'-1'1'0'0'0,"-1"0"0"0"0,-4-2 29 0 0,-6-2 103 0 0,-17-4 370 0 0,28 6-445 0 0,0 1-17 0 0,0-1 0 0 0,-1 1 0 0 0,1-1 0 0 0,0 1 0 0 0,0-1 0 0 0,-1 1 0 0 0,1 0 1 0 0,0 0-1 0 0,-1 0 0 0 0,1 0 0 0 0,0 0 0 0 0,-1 0 0 0 0,1 0 0 0 0,-2 0 0 0 0,0 1 68 0 0,3-1-104 0 0,0 0 1 0 0,0 0-1 0 0,0 0 0 0 0,0 0 1 0 0,0 1-1 0 0,0-1 1 0 0,0 0-1 0 0,0 0 0 0 0,0 0 1 0 0,0 0-1 0 0,0 0 1 0 0,0 0-1 0 0,0 0 1 0 0,0 0-1 0 0,0 0 0 0 0,0 0 1 0 0,0 1-1 0 0,1-1 1 0 0,-1 0-1 0 0,0 0 0 0 0,0 0 1 0 0,0 0-1 0 0,0 0 1 0 0,0 0-1 0 0,0 0 0 0 0,-1 0 1 0 0,1 0-1 0 0,0 1 1 0 0,0-1-1 0 0,0 0 0 0 0,0 0 1 0 0,0 0-1 0 0,0 0 1 0 0,0 0-1 0 0,0 0 0 0 0,0 0 1 0 0,0 0-1 0 0,0 0 1 0 0,0 0-1 0 0,0 0 0 0 0,0 1 1 0 0,0-1-1 0 0,0 0 1 0 0,0 0-1 0 0,0 0 0 0 0,-1 0 1 0 0,1 0-1 0 0,0 0 1 0 0,0 0-1 0 0,0 0 0 0 0,0 0 1 0 0,0 0-1 0 0,0 0 1 0 0,0 0-1 0 0,0 0 0 0 0,0 0 1 0 0,-1 0-1 0 0,1 0 1 0 0,0 0-1 0 0,0 0 0 0 0,0 0 1 0 0,0 0-1 0 0,1 5 85 0 0,11 16 350 0 0,-6-13-352 0 0,16 28 287 0 0,66 98 394 0 0,-73-112-432 0 0,-1 0 0 0 0,20 41 0 0 0,-33-60-263 0 0,0 1 1 0 0,0-1-1 0 0,0 0 0 0 0,-1 1 0 0 0,1-1 0 0 0,-1 1 0 0 0,0 3 0 0 0,0-5-28 0 0,0 0 1 0 0,0 0 0 0 0,0-1-1 0 0,0 1 1 0 0,-1-1 0 0 0,1 1-1 0 0,0 0 1 0 0,-1-1 0 0 0,1 1 0 0 0,-1-1-1 0 0,0 1 1 0 0,0-1 0 0 0,1 1-1 0 0,-1-1 1 0 0,0 1 0 0 0,0-1-1 0 0,-2 2 1 0 0,-5 2 171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8.546"/>
    </inkml:context>
    <inkml:brush xml:id="br0">
      <inkml:brushProperty name="width" value="0.035" units="cm"/>
      <inkml:brushProperty name="height" value="0.035" units="cm"/>
      <inkml:brushProperty name="color" value="#5B2D90"/>
    </inkml:brush>
  </inkml:definitions>
  <inkml:trace contextRef="#ctx0" brushRef="#br0">27 30 13360 0 0,'3'-2'34'0'0,"-2"1"-45"0"0,0-1-22 0 0,-1 1 45 0 0,0 1-1 0 0,0 0 0 0 0,0-1 1 0 0,0 1-1 0 0,0-1 1 0 0,0 1-1 0 0,0 0 0 0 0,-1-1 1 0 0,1 1-1 0 0,0-1 0 0 0,0 1 1 0 0,0 0-1 0 0,0-1 0 0 0,-1 1 1 0 0,1 0-1 0 0,0-1 1 0 0,0 1-1 0 0,0 0 0 0 0,-1-1 1 0 0,-1-1 242 0 0,-24-12 1202 0 0,31 25-151 0 0,9 17 405 0 0,-12-25-1597 0 0,-1-2-80 0 0,0 0 1 0 0,0 0-1 0 0,0-1 0 0 0,-1 1 1 0 0,1 0-1 0 0,-1 0 1 0 0,1 1-1 0 0,0-1 0 0 0,-1 0 1 0 0,0 0-1 0 0,1 0 0 0 0,-1 0 1 0 0,0 0-1 0 0,1 0 1 0 0,-1 1-1 0 0,0-1 0 0 0,0 2 1 0 0,6 92 670 0 0,-6-66-514 0 0,2 1 0 0 0,0-1 0 0 0,11 46 0 0 0,-12-72-153 0 0,0 0 0 0 0,0 0 0 0 0,0 0 0 0 0,1 0 0 0 0,-1 0 0 0 0,1 0 0 0 0,0-1 0 0 0,-1 1 1 0 0,1 0-1 0 0,0-1 0 0 0,0 1 0 0 0,1-1 0 0 0,-1 0 0 0 0,0 0 0 0 0,1 0 0 0 0,0 0 0 0 0,-1 0 0 0 0,1 0 0 0 0,0-1 1 0 0,0 1-1 0 0,0-1 0 0 0,0 0 0 0 0,0 0 0 0 0,0 0 0 0 0,0 0 0 0 0,0-1 0 0 0,1 1 0 0 0,-1-1 0 0 0,0 0 0 0 0,0 0 1 0 0,0 0-1 0 0,1 0 0 0 0,-1-1 0 0 0,0 1 0 0 0,0-1 0 0 0,0 1 0 0 0,0-1 0 0 0,6-3 0 0 0,1-2 29 0 0,0 0 0 0 0,-1-1 0 0 0,1 0-1 0 0,-1 0 1 0 0,-1-1 0 0 0,0 0-1 0 0,0-1 1 0 0,0 0 0 0 0,10-17 0 0 0,-15 21-22 0 0,0-1 1 0 0,0 0-1 0 0,0 0 0 0 0,-1 0 1 0 0,0-1-1 0 0,-1 1 1 0 0,1 0-1 0 0,-1-1 1 0 0,0 1-1 0 0,-1-1 1 0 0,0-12-1 0 0,0 13-1 0 0,0 1 0 0 0,-1 0 0 0 0,0 0 0 0 0,0 0 0 0 0,0 0 0 0 0,-1 0 1 0 0,0 0-1 0 0,0 0 0 0 0,0 0 0 0 0,-1 0 0 0 0,1 1 0 0 0,-1-1 0 0 0,0 1 0 0 0,0 0 0 0 0,-5-5 0 0 0,1 3 45 0 0,1 0 1 0 0,-1 0-1 0 0,0 1 0 0 0,-1 0 0 0 0,1 0 0 0 0,-1 1 0 0 0,-13-6 1 0 0,16 8 45 0 0,3-1 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08.965"/>
    </inkml:context>
    <inkml:brush xml:id="br0">
      <inkml:brushProperty name="width" value="0.035" units="cm"/>
      <inkml:brushProperty name="height" value="0.035" units="cm"/>
      <inkml:brushProperty name="color" value="#5B2D90"/>
    </inkml:brush>
  </inkml:definitions>
  <inkml:trace contextRef="#ctx0" brushRef="#br0">11 4 17079 0 0,'0'-3'83'0'0,"-9"3"1700"0"0,8 0-659 0 0,10 0 240 0 0,44 0 1188 0 0,-37 17-2106 0 0,0-6-282 0 0,-14-10-148 0 0,0 0-1 0 0,0 1 1 0 0,0-1 0 0 0,0 1-1 0 0,0-1 1 0 0,0 1 0 0 0,-1 0-1 0 0,1 0 1 0 0,-1 0 0 0 0,3 3-1 0 0,94 122 396 0 0,-92-119-380 0 0,0-1-1 0 0,-1 1 1 0 0,0 0 0 0 0,-1 1 0 0 0,0-1-1 0 0,0 1 1 0 0,0 0 0 0 0,-1 0-1 0 0,-1 0 1 0 0,0 0 0 0 0,0 0 0 0 0,0 1-1 0 0,-1-1 1 0 0,-1 1 0 0 0,1-1 0 0 0,-2 1-1 0 0,1-1 1 0 0,-1 0 0 0 0,-1 1-1 0 0,-4 17 1 0 0,-1-8 25 0 0,-1-1 0 0 0,-18 33 0 0 0,7-24-8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4.362"/>
    </inkml:context>
    <inkml:brush xml:id="br0">
      <inkml:brushProperty name="width" value="0.035" units="cm"/>
      <inkml:brushProperty name="height" value="0.035" units="cm"/>
      <inkml:brushProperty name="color" value="#5B2D90"/>
    </inkml:brush>
  </inkml:definitions>
  <inkml:trace contextRef="#ctx0" brushRef="#br0">44 103 15376 0 0,'-8'-4'28'0'0,"-4"-3"100"0"0,0 1 57 0 0,1-1 91 0 0,10 4 102 0 0,5 2-245 0 0,8 0 54 0 0,26 7 705 0 0,43 12 0 0 0,15 3 104 0 0,149 12 356 0 0,-72-10-638 0 0,327 16 256 0 0,3-40-516 0 0,33-16-133 0 0,285-2 64 0 0,-338 21-214 0 0,276-1 56 0 0,664-1 123 0 0,-325-7-94 0 0,-1-16-25 0 0,-165 2-31 0 0,-528 14-120 0 0,912-21 187 0 0,404 9 91 0 0,-722 20-158 0 0,25 1-8 0 0,-352 4-58 0 0,1233 1 263 0 0,-1013-6-201 0 0,-332 2-69 0 0,-30-7 25 0 0,-354-1-77 0 0,15 0 21 0 0,-177 5-87 0 0,19 0 39 0 0,0-1-1 0 0,59-9 0 0 0,-75 5 20 0 0,-12 4-2 0 0,-11 3-8 0 0,6-2-52 0 0,1 0 0 0 0,-1 0 0 0 0,1 0 0 0 0,-1 0 0 0 0,1 0 0 0 0,-1 0-1 0 0,1-1 1 0 0,-1 1 0 0 0,1 0 0 0 0,-1 0 0 0 0,1-1 0 0 0,-1 1 0 0 0,1 0-1 0 0,-1 0 1 0 0,1-1 0 0 0,0 1 0 0 0,-1 0 0 0 0,1-1 0 0 0,0 1 0 0 0,-1-1-1 0 0,0 0 1 0 0,-9-13 64 0 0,5 7-35 0 0,4 5-29 0 0,0 1-1 0 0,0-1 1 0 0,0 1 0 0 0,0-1-1 0 0,1 0 1 0 0,-1 1 0 0 0,1-1 0 0 0,-1 0-1 0 0,0-1 1 0 0,0-4 6 0 0,-3-7 12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4.596"/>
    </inkml:context>
    <inkml:brush xml:id="br0">
      <inkml:brushProperty name="width" value="0.035" units="cm"/>
      <inkml:brushProperty name="height" value="0.035" units="cm"/>
      <inkml:brushProperty name="color" value="#5B2D90"/>
    </inkml:brush>
  </inkml:definitions>
  <inkml:trace contextRef="#ctx0" brushRef="#br0">13 1 17687 0 0,'-1'0'30'0'0,"1"0"-1"0"0,0 0 0 0 0,-1 0 0 0 0,1 0 1 0 0,-1 0-1 0 0,1 0 0 0 0,-1 0 0 0 0,1 0 0 0 0,0 0 1 0 0,-1 0-1 0 0,1 0 0 0 0,-1 0 0 0 0,1 0 1 0 0,0 0-1 0 0,-1 0 0 0 0,1 0 0 0 0,0 1 0 0 0,-1-1 1 0 0,1 0-1 0 0,0 0 0 0 0,-1 0 0 0 0,1 1 1 0 0,0-1-1 0 0,-1 0 0 0 0,1 0 0 0 0,0 1 1 0 0,-1-1-1 0 0,1 0 0 0 0,0 1 0 0 0,0-1 0 0 0,0 0 1 0 0,-1 1-1 0 0,1-1 0 0 0,0 0 0 0 0,0 1 1 0 0,0 0-1 0 0,0 0 67 0 0,0-1 0 0 0,0 1 0 0 0,0 0 0 0 0,0 0 0 0 0,1 0 0 0 0,-1-1 0 0 0,0 1 1 0 0,1 0-1 0 0,-1-1 0 0 0,1 1 0 0 0,-1 0 0 0 0,0-1 0 0 0,2 2 0 0 0,1 1 82 0 0,1 0-1 0 0,-1 1 0 0 0,1-2 1 0 0,0 1-1 0 0,0 0 1 0 0,1-1-1 0 0,-1 0 1 0 0,9 3-1 0 0,13 8 86 0 0,-8-3-104 0 0,0 1 0 0 0,-2 0 0 0 0,1 2 0 0 0,-2 0-1 0 0,24 24 1 0 0,-33-30-128 0 0,0 0-1 0 0,0 1 1 0 0,-1-1-1 0 0,0 1 0 0 0,-1 0 1 0 0,0 1-1 0 0,0-1 1 0 0,0 1-1 0 0,-1-1 0 0 0,-1 1 1 0 0,0 0-1 0 0,0 0 1 0 0,0 1-1 0 0,0 16 0 0 0,-3-18 6 0 0,1 0 1 0 0,-1 1-1 0 0,-1-1 0 0 0,1 0 0 0 0,-2 0 0 0 0,1-1 0 0 0,-1 1 1 0 0,0 0-1 0 0,0-1 0 0 0,-1 0 0 0 0,0 1 0 0 0,0-1 0 0 0,-1-1 1 0 0,-7 9-1 0 0,-7 6 112 0 0,-1-2 1 0 0,-42 33 0 0 0,22-21 48 0 0,26-20-101 0 0,3-3 6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5.137"/>
    </inkml:context>
    <inkml:brush xml:id="br0">
      <inkml:brushProperty name="width" value="0.035" units="cm"/>
      <inkml:brushProperty name="height" value="0.035" units="cm"/>
      <inkml:brushProperty name="color" value="#5B2D90"/>
    </inkml:brush>
  </inkml:definitions>
  <inkml:trace contextRef="#ctx0" brushRef="#br0">41 4 16879 0 0,'-1'1'-1'0'0,"0"0"-5"0"0,0 0-2 0 0,-3 0 1 0 0,-1-1 119 0 0,-1 0 333 0 0,-11-6 84 0 0,17 6-520 0 0,0 0-1 0 0,0-1 0 0 0,0 1 0 0 0,0 0 0 0 0,0 0 0 0 0,0 0 0 0 0,-1 0 1 0 0,1 0-1 0 0,0 0 0 0 0,0 0 0 0 0,0 0 0 0 0,0 0 0 0 0,0 0 0 0 0,-1 0 1 0 0,1 0-1 0 0,0 0 0 0 0,0 0 0 0 0,0 0 0 0 0,0 0 0 0 0,0 0 0 0 0,0 0 1 0 0,-1 0-1 0 0,1 0 0 0 0,0 0 0 0 0,0 0 0 0 0,0 0 0 0 0,0 0 0 0 0,0 0 1 0 0,-1 0-1 0 0,1 0 0 0 0,0 0 0 0 0,0 0 0 0 0,0 1 0 0 0,0-1 1 0 0,0 0-1 0 0,0 0 0 0 0,0 0 0 0 0,0 0 0 0 0,-1 0 0 0 0,1 0 0 0 0,0 0 1 0 0,0 1-1 0 0,0-1 0 0 0,0 0 0 0 0,0 0 0 0 0,0 0 0 0 0,0 0 0 0 0,0 0 1 0 0,0 1-1 0 0,0-1 0 0 0,0 0 0 0 0,0 0 0 0 0,0 0 0 0 0,0 0 0 0 0,0 0 1 0 0,0 0-1 0 0,0 1 0 0 0,0-1 0 0 0,0 0 0 0 0,0 0 0 0 0,0 0 0 0 0,0 0 1 0 0,0 0-1 0 0,0 1 0 0 0,0 9 204 0 0,-1 0 1 0 0,1 0-1 0 0,1 1 1 0 0,-1-1-1 0 0,2 0 1 0 0,2 10-1 0 0,19 66 1014 0 0,-20-78-1130 0 0,24 74 401 0 0,3-2 0 0 0,4-1 0 0 0,4-1 0 0 0,52 80 0 0 0,-85-149-469 0 0,0-1-1 0 0,1 0 1 0 0,0 0-1 0 0,1 0 1 0 0,-1-1-1 0 0,2 0 1 0 0,-1 0-1 0 0,1-1 1 0 0,0 0-1 0 0,0 0 1 0 0,0-1-1 0 0,16 8 1 0 0,-23-13-17 0 0,1 1 0 0 0,0 0 0 0 0,0-1 0 0 0,0 1 0 0 0,0-1 0 0 0,0 0 0 0 0,0 0 0 0 0,0 0 0 0 0,-1 0 1 0 0,1 0-1 0 0,0 0 0 0 0,0 0 0 0 0,0-1 0 0 0,0 1 0 0 0,0-1 0 0 0,0 1 0 0 0,0-1 0 0 0,-1 0 0 0 0,1 1 1 0 0,0-1-1 0 0,-1 0 0 0 0,1 0 0 0 0,0 0 0 0 0,-1-1 0 0 0,1 1 0 0 0,-1 0 0 0 0,0-1 0 0 0,1 1 0 0 0,1-3 1 0 0,2-3 23 0 0,0-1 0 0 0,-1 0 1 0 0,0 0-1 0 0,6-17 0 0 0,-6 16-22 0 0,138-400 811 0 0,-126 355-444 0 0,33-76-1 0 0,-44 119-284 0 0,-4 8-47 0 0,0 0-1 0 0,0 1 0 0 0,0-1 0 0 0,0 1 1 0 0,1-1-1 0 0,-1 1 0 0 0,2-2 0 0 0,9 32 656 0 0,-9-10-574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5.416"/>
    </inkml:context>
    <inkml:brush xml:id="br0">
      <inkml:brushProperty name="width" value="0.035" units="cm"/>
      <inkml:brushProperty name="height" value="0.035" units="cm"/>
      <inkml:brushProperty name="color" value="#5B2D90"/>
    </inkml:brush>
  </inkml:definitions>
  <inkml:trace contextRef="#ctx0" brushRef="#br0">45 270 18191 0 0,'10'-4'35'0'0,"2"-2"125"0"0,11-9 516 0 0,-17 11-403 0 0,48-33 1457 0 0,80-62 603 0 0,-131 97-2293 0 0,-1 0 0 0 0,1 0 0 0 0,0 0 0 0 0,-1-1 1 0 0,0 1-1 0 0,1-1 0 0 0,-1 0 0 0 0,0 0 0 0 0,0 1 0 0 0,-1-1 0 0 0,1-1 0 0 0,0 1 0 0 0,-1 0 0 0 0,0 0 1 0 0,0 0-1 0 0,0-1 0 0 0,0 1 0 0 0,-1-1 0 0 0,1 1 0 0 0,-1-1 0 0 0,0 1 0 0 0,0 0 0 0 0,0-7 1 0 0,-1 9-35 0 0,0-1 1 0 0,0 0 0 0 0,0 1 0 0 0,0-1 0 0 0,0 1 0 0 0,0-1 0 0 0,0 1 0 0 0,-1 0 0 0 0,1-1 0 0 0,0 1-1 0 0,-1 0 1 0 0,1 0 0 0 0,-1 0 0 0 0,1 0 0 0 0,-1 0 0 0 0,0 0 0 0 0,1 1 0 0 0,-1-1 0 0 0,0 1-1 0 0,1-1 1 0 0,-1 1 0 0 0,0-1 0 0 0,0 1 0 0 0,-3 0 0 0 0,-6-2 34 0 0,-1 2-1 0 0,-16 0 1 0 0,19 1-15 0 0,0 0 0 0 0,0 0 0 0 0,0 1 0 0 0,0 1 1 0 0,1 0-1 0 0,-1 0 0 0 0,1 0 0 0 0,0 1 0 0 0,0 0 0 0 0,0 1 0 0 0,-12 9 0 0 0,8-5 25 0 0,1 1 1 0 0,0 0-1 0 0,0 1 1 0 0,1 0 0 0 0,1 1-1 0 0,-10 15 1 0 0,14-21-1 0 0,1 1 1 0 0,1-1-1 0 0,-1 1 1 0 0,1 0-1 0 0,0 0 1 0 0,1 0-1 0 0,0 0 1 0 0,0 0-1 0 0,0 0 1 0 0,0 8-1 0 0,2-13-36 0 0,0 0-1 0 0,0 0 1 0 0,1 0 0 0 0,-1 0-1 0 0,1 0 1 0 0,-1 0-1 0 0,1 0 1 0 0,-1 0 0 0 0,1 0-1 0 0,0-1 1 0 0,0 1-1 0 0,0 0 1 0 0,0-1 0 0 0,0 1-1 0 0,3 2 1 0 0,-2-1 2 0 0,1-1-1 0 0,0 1 1 0 0,1-1 0 0 0,-1 0 0 0 0,0 1 0 0 0,1-2-1 0 0,4 3 1 0 0,6 1 14 0 0,0 0 1 0 0,0-1-1 0 0,18 2 0 0 0,-31-6-28 0 0,47 7 45 0 0,4-1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1.996"/>
    </inkml:context>
    <inkml:brush xml:id="br0">
      <inkml:brushProperty name="width" value="0.05" units="cm"/>
      <inkml:brushProperty name="height" value="0.05" units="cm"/>
      <inkml:brushProperty name="color" value="#FF0066"/>
    </inkml:brush>
  </inkml:definitions>
  <inkml:trace contextRef="#ctx0" brushRef="#br0">88 0 15680 0 0,'-5'8'53'0'0,"0"-1"-104"0"0,4-6 101 0 0,1 0 0 0 0,-1 0 0 0 0,0 0 0 0 0,1 0 1 0 0,-1 0-1 0 0,0-1 0 0 0,0 1 0 0 0,0 0 0 0 0,0-1 0 0 0,0 1 0 0 0,0 0 0 0 0,0-1 0 0 0,-2 2 0 0 0,3-2-32 0 0,-11 7 708 0 0,10-7-691 0 0,1 0 0 0 0,-1 0-1 0 0,1 1 1 0 0,0-1-1 0 0,-1 0 1 0 0,1 1 0 0 0,0-1-1 0 0,-1 0 1 0 0,1 1 0 0 0,0-1-1 0 0,0 0 1 0 0,-1 1-1 0 0,1-1 1 0 0,0 1 0 0 0,0-1-1 0 0,0 0 1 0 0,0 1-1 0 0,0-1 1 0 0,-1 1 0 0 0,1 0-1 0 0,-10 27 722 0 0,1 0-1 0 0,1 1 1 0 0,1 0 0 0 0,-5 54-1 0 0,12-72-596 0 0,0 1 0 0 0,0 0 0 0 0,2 0 0 0 0,-1-1 0 0 0,1 1 0 0 0,6 19 0 0 0,-5-24-122 0 0,1 1 0 0 0,-1-1 0 0 0,1 1 0 0 0,0-1 0 0 0,1 0 0 0 0,-1 0 0 0 0,1-1 0 0 0,1 0 1 0 0,-1 0-1 0 0,12 10 0 0 0,-15-15-27 0 0,1 1 1 0 0,-1 0 0 0 0,1 0-1 0 0,0-1 1 0 0,-1 1 0 0 0,1-1-1 0 0,0 0 1 0 0,0 0 0 0 0,0 0 0 0 0,0 0-1 0 0,0-1 1 0 0,0 1 0 0 0,0-1-1 0 0,4 0 1 0 0,-2 0 5 0 0,0 0 0 0 0,0-1 1 0 0,0 0-1 0 0,0 0 0 0 0,0 0 0 0 0,0-1 0 0 0,8-3 0 0 0,2-3 32 0 0,-1-1 0 0 0,0 0-1 0 0,0-1 1 0 0,13-12 0 0 0,-20 16-13 0 0,0 0 0 0 0,0 0 1 0 0,-1 0-1 0 0,0-1 1 0 0,0 0-1 0 0,-1 0 0 0 0,0 0 1 0 0,0-1-1 0 0,-1 0 1 0 0,0 0-1 0 0,0 0 0 0 0,-1 0 1 0 0,0-1-1 0 0,0 1 1 0 0,-1-1-1 0 0,0 0 1 0 0,1-10-1 0 0,-3 18-32 0 0,1-18 196 0 0,0-1-1 0 0,-3-38 1 0 0,2 53-153 0 0,-1 1 0 0 0,0-1 0 0 0,0 0 0 0 0,0 0 0 0 0,-1 0 0 0 0,0 1 0 0 0,0-1 0 0 0,0 1 0 0 0,0-1 0 0 0,-1 1 0 0 0,1 0 0 0 0,-1 0 0 0 0,0 0 0 0 0,0 0 0 0 0,-1 0 0 0 0,1 1 0 0 0,-6-5 0 0 0,-28-18 832 0 0,39 26-779 0 0,0 1-1 0 0,0-1 1 0 0,0 0-1 0 0,1 0 1 0 0,-1 0-1 0 0,0 0 1 0 0,4 0-1 0 0,7-1 41 0 0,10 2 14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5.631"/>
    </inkml:context>
    <inkml:brush xml:id="br0">
      <inkml:brushProperty name="width" value="0.035" units="cm"/>
      <inkml:brushProperty name="height" value="0.035" units="cm"/>
      <inkml:brushProperty name="color" value="#5B2D90"/>
    </inkml:brush>
  </inkml:definitions>
  <inkml:trace contextRef="#ctx0" brushRef="#br0">257 0 17687 0 0,'-13'11'164'0'0,"-8"2"511"0"0,17-11-520 0 0,-1 0-1 0 0,1 0 0 0 0,0 1 1 0 0,0 0-1 0 0,0 0 1 0 0,0 0-1 0 0,1 1 0 0 0,-1-1 1 0 0,-4 7-1 0 0,-23 34 799 0 0,3-2-470 0 0,-49 73 774 0 0,69-103-1158 0 0,2 1-1 0 0,-1-1 1 0 0,2 1-1 0 0,0 0 1 0 0,-6 23-1 0 0,11-35-82 0 0,0 0-1 0 0,0 1 1 0 0,0-1-1 0 0,0 0 1 0 0,1 1-1 0 0,-1-1 1 0 0,0 0-1 0 0,1 0 1 0 0,-1 1 0 0 0,1-1-1 0 0,-1 0 1 0 0,1 0-1 0 0,-1 0 1 0 0,1 0-1 0 0,0 0 1 0 0,0 0 0 0 0,1 2-1 0 0,0-1 10 0 0,0 1-1 0 0,1-1 1 0 0,-1 0 0 0 0,1 0-1 0 0,4 3 1 0 0,4-1 19 0 0,-1-1 1 0 0,1 0-1 0 0,0 0 0 0 0,-1-1 1 0 0,1 0-1 0 0,20 0 1 0 0,-20-2-19 0 0,7 2 24 0 0,1-1-1 0 0,-1-1 0 0 0,1-1 1 0 0,0-1-1 0 0,28-6 0 0 0,-12-1 23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6.031"/>
    </inkml:context>
    <inkml:brush xml:id="br0">
      <inkml:brushProperty name="width" value="0.035" units="cm"/>
      <inkml:brushProperty name="height" value="0.035" units="cm"/>
      <inkml:brushProperty name="color" value="#5B2D90"/>
    </inkml:brush>
  </inkml:definitions>
  <inkml:trace contextRef="#ctx0" brushRef="#br0">284 21 15680 0 0,'-16'-4'21'0'0,"7"2"11"0"0,-3 0 38 0 0,-3-1 50 0 0,-16-3 231 0 0,18 4-217 0 0,4 1-56 0 0,6 0-6 0 0,-1 1 0 0 0,1 0 0 0 0,-1 0 0 0 0,0 1 0 0 0,1-1 1 0 0,-1 1-1 0 0,1 0 0 0 0,-1 0 0 0 0,1 0 0 0 0,-1 0 0 0 0,1 0 0 0 0,0 1 0 0 0,0-1 0 0 0,0 1 0 0 0,0 0 0 0 0,0 0 0 0 0,0 0 0 0 0,0 1 0 0 0,0-1 0 0 0,-3 5 0 0 0,-4 5 332 0 0,1 0 0 0 0,1 1 0 0 0,-12 23 0 0 0,5-10 14 0 0,8-13-286 0 0,0 1 0 0 0,1 0 0 0 0,1 0 0 0 0,0 1 0 0 0,1-1 0 0 0,1 1 0 0 0,0 0 0 0 0,1 0 0 0 0,1 0 0 0 0,0 19 0 0 0,2 5 105 0 0,3 0 0 0 0,14 68-1 0 0,-17-100-203 0 0,1 0 0 0 0,0 0 0 0 0,1 0 1 0 0,-1-1-1 0 0,1 1 0 0 0,1-1 0 0 0,-1 1 0 0 0,1-1 0 0 0,0 0 0 0 0,1 0 0 0 0,9 9 0 0 0,-7-8 8 0 0,0-2 0 0 0,1 1 0 0 0,-1-1 0 0 0,1 0 0 0 0,0-1 0 0 0,1 0 0 0 0,-1 0 0 0 0,17 5 0 0 0,-3-3 65 0 0,1-1 1 0 0,44 3 0 0 0,-27-5 3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6.238"/>
    </inkml:context>
    <inkml:brush xml:id="br0">
      <inkml:brushProperty name="width" value="0.035" units="cm"/>
      <inkml:brushProperty name="height" value="0.035" units="cm"/>
      <inkml:brushProperty name="color" value="#5B2D90"/>
    </inkml:brush>
  </inkml:definitions>
  <inkml:trace contextRef="#ctx0" brushRef="#br0">44 11 16479 0 0,'-4'-2'42'0'0,"-4"0"142"0"0,-6-4 470 0 0,14 6-643 0 0,0 0 0 0 0,0 0 0 0 0,0 0 0 0 0,0 0-1 0 0,-1 0 1 0 0,1 0 0 0 0,0 0 0 0 0,0 0-1 0 0,0 0 1 0 0,0 0 0 0 0,0 0 0 0 0,-1 0-1 0 0,1-1 1 0 0,0 1 0 0 0,0 0 0 0 0,0 0-1 0 0,0 0 1 0 0,-1 0 0 0 0,1 0 0 0 0,0 0-1 0 0,0 0 1 0 0,0 1 0 0 0,0-1 0 0 0,-1 0 0 0 0,1 0-1 0 0,0 0 1 0 0,0 0 0 0 0,0 0 0 0 0,0 0-1 0 0,0 0 1 0 0,-1 0 0 0 0,1 0 0 0 0,0 0-1 0 0,0 0 1 0 0,0 1 0 0 0,0-1 0 0 0,0 0-1 0 0,0 0 1 0 0,0 0 0 0 0,-1 0 0 0 0,-8 10 461 0 0,9-10-453 0 0,0 0 0 0 0,-1 0 0 0 0,1 1 1 0 0,0-1-1 0 0,0 0 0 0 0,0 1 0 0 0,-1-1 0 0 0,1 0 1 0 0,0 1-1 0 0,0-1 0 0 0,0 0 0 0 0,0 1 0 0 0,0-1 1 0 0,0 0-1 0 0,0 1 0 0 0,0-1 0 0 0,0 0 0 0 0,0 1 1 0 0,0-1-1 0 0,0 0 0 0 0,0 1 0 0 0,0-1 0 0 0,0 1 1 0 0,0-1-1 0 0,0 0 0 0 0,0 0 0 0 0,1 1 0 0 0,-1-1 1 0 0,0 1-1 0 0,20 146 2165 0 0,-15-85-1645 0 0,2 35 162 0 0,-4-43-447 0 0,-1-27-61 0 0,-2 46 0 0 0,-1-55-104 0 0,0 0 1 0 0,1 0 0 0 0,4 28-1 0 0,-1-29-9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6.440"/>
    </inkml:context>
    <inkml:brush xml:id="br0">
      <inkml:brushProperty name="width" value="0.035" units="cm"/>
      <inkml:brushProperty name="height" value="0.035" units="cm"/>
      <inkml:brushProperty name="color" value="#5B2D90"/>
    </inkml:brush>
  </inkml:definitions>
  <inkml:trace contextRef="#ctx0" brushRef="#br0">105 8 13768 0 0,'0'1'0'0'0,"-14"-2"488"0"0,-10-6 496 0 0,1 14 279 0 0,13 19 281 0 0,-3 21-760 0 0,8-15-384 0 0,0 1 16 0 0,3-7 0 0 0,-1-7-8 0 0,1-5-208 0 0,-2-2 0 0 0,4-5-8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6.718"/>
    </inkml:context>
    <inkml:brush xml:id="br0">
      <inkml:brushProperty name="width" value="0.035" units="cm"/>
      <inkml:brushProperty name="height" value="0.035" units="cm"/>
      <inkml:brushProperty name="color" value="#5B2D90"/>
    </inkml:brush>
  </inkml:definitions>
  <inkml:trace contextRef="#ctx0" brushRef="#br0">1 1 15472 0 0,'0'2'189'0'0,"0"4"763"0"0,0-6-902 0 0,0 1 1 0 0,0-1-1 0 0,0 0 1 0 0,0 0-1 0 0,0 1 0 0 0,0-1 1 0 0,0 0-1 0 0,0 1 1 0 0,0-1-1 0 0,0 0 1 0 0,0 1-1 0 0,1-1 1 0 0,-1 0-1 0 0,0 0 1 0 0,0 1-1 0 0,0-1 1 0 0,0 0-1 0 0,1 0 1 0 0,-1 1-1 0 0,0-1 1 0 0,0 0-1 0 0,1 0 1 0 0,-1 0-1 0 0,0 1 0 0 0,1-1 1 0 0,-1 0-1 0 0,1 0-15 0 0,-1 0-1 0 0,0 0 1 0 0,1 0-1 0 0,-1 1 0 0 0,0-1 1 0 0,0 0-1 0 0,1 0 0 0 0,-1 0 1 0 0,0 0-1 0 0,1 1 1 0 0,-1-1-1 0 0,0 0 0 0 0,0 0 1 0 0,0 0-1 0 0,1 1 1 0 0,-1-1-1 0 0,0 0 0 0 0,0 0 1 0 0,0 1-1 0 0,1-1 0 0 0,-1 0 1 0 0,0 1-1 0 0,0-1 1 0 0,0 0-1 0 0,0 1 0 0 0,7 11 568 0 0,17 15 61 0 0,13 12-190 0 0,4 3-185 0 0,-34-33-240 0 0,-2-4-13 0 0,-1 0 1 0 0,1 0 0 0 0,0-1 0 0 0,0 0 0 0 0,5 4 0 0 0,-2-3 2 0 0,-3-2-5 0 0,-1 0-1 0 0,0 1 0 0 0,0-1 0 0 0,0 1 1 0 0,4 3-1 0 0,11 12 83 0 0,-19-19-108 0 0,0 1-1 0 0,1-1 1 0 0,-1 1 0 0 0,1-1 0 0 0,-1 1 0 0 0,1-1 0 0 0,-1 1 0 0 0,0-1 0 0 0,1 1 0 0 0,-1-1 0 0 0,0 1 0 0 0,0-1-1 0 0,1 1 1 0 0,-1-1 0 0 0,0 1 0 0 0,0 0 0 0 0,4 13 74 0 0,3 10 243 0 0,3 26-1 0 0,-9-45-283 0 0,0-4-24 0 0,-1 1 0 0 0,1-1 1 0 0,-1 1-1 0 0,0 0 0 0 0,0-1 0 0 0,0 1 0 0 0,0 0 1 0 0,0-1-1 0 0,0 1 0 0 0,0-1 0 0 0,0 1 0 0 0,-1 3 1 0 0,0-1 0 0 0,0 5 110 0 0,-1 0 1 0 0,0 0 0 0 0,-5 15 0 0 0,3-13-2 0 0,2-8 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7.090"/>
    </inkml:context>
    <inkml:brush xml:id="br0">
      <inkml:brushProperty name="width" value="0.035" units="cm"/>
      <inkml:brushProperty name="height" value="0.035" units="cm"/>
      <inkml:brushProperty name="color" value="#5B2D90"/>
    </inkml:brush>
  </inkml:definitions>
  <inkml:trace contextRef="#ctx0" brushRef="#br0">1 58 12760 0 0,'7'-5'-2'0'0,"2"-1"191"0"0,0 2 127 0 0,0 0 140 0 0,-4 2-345 0 0,-4 1-61 0 0,0 1-1 0 0,0-1 1 0 0,0 0-1 0 0,0 1 1 0 0,0-1-1 0 0,1 1 1 0 0,-1-1-1 0 0,0 1 1 0 0,0 0-1 0 0,0 0 1 0 0,0-1-1 0 0,1 1 1 0 0,-1 0-1 0 0,0 0 1 0 0,2 0-1 0 0,-1 0 43 0 0,0 1 0 0 0,0-1 0 0 0,0 0 0 0 0,0-1 0 0 0,0 1 0 0 0,-1 0 0 0 0,1 0 0 0 0,0-1 0 0 0,0 1 0 0 0,0-1 0 0 0,1-1 0 0 0,38-12 1543 0 0,-17 5-918 0 0,-21 8-616 0 0,0 0 0 0 0,0 1 0 0 0,0-1-1 0 0,0 1 1 0 0,1-1 0 0 0,-1 1 0 0 0,0 0 0 0 0,0 0 0 0 0,6 1 0 0 0,-4 0-35 0 0,-4-1-53 0 0,0 1 0 0 0,-1-1 0 0 0,1 0 0 0 0,0 1 0 0 0,0-1 0 0 0,-1 1 0 0 0,1 0-1 0 0,0-1 1 0 0,-1 1 0 0 0,1 0 0 0 0,-1-1 0 0 0,1 1 0 0 0,-1 0 0 0 0,1 0 0 0 0,-1-1 0 0 0,1 1 0 0 0,-1 0 0 0 0,0 0 0 0 0,1 0 0 0 0,-1 0 0 0 0,0-1 0 0 0,0 1 0 0 0,0 0 0 0 0,0 0 0 0 0,1 0 0 0 0,-1 0 0 0 0,0 0 0 0 0,-1 1 0 0 0,0 45 193 0 0,-4-3-60 0 0,4-37-118 0 0,0 1 0 0 0,0-1 1 0 0,1 1-1 0 0,-1-1 0 0 0,2 1 0 0 0,0 7 0 0 0,1-6 41 0 0,0 0 0 0 0,0 0 0 0 0,1 0-1 0 0,0 0 1 0 0,1-1 0 0 0,8 17 0 0 0,-9-21-19 0 0,0 0 1 0 0,1 0-1 0 0,-1 0 0 0 0,1 0 0 0 0,-1 0 0 0 0,1-1 1 0 0,0 1-1 0 0,0-1 0 0 0,1 0 0 0 0,-1-1 1 0 0,1 1-1 0 0,-1-1 0 0 0,9 4 0 0 0,-1-2 32 0 0,0-1-1 0 0,0 1 0 0 0,0-2 0 0 0,0 0 0 0 0,0 0 1 0 0,1-1-1 0 0,-1-1 0 0 0,1 0 0 0 0,-1-1 1 0 0,0 0-1 0 0,15-3 0 0 0,-25 4-49 0 0,1-1 0 0 0,0 1-1 0 0,-1-1 1 0 0,1 0 0 0 0,-1 0 0 0 0,1 1 0 0 0,-1-2 0 0 0,0 1-1 0 0,1 0 1 0 0,-1 0 0 0 0,0-1 0 0 0,0 1 0 0 0,0-1-1 0 0,0 0 1 0 0,0 0 0 0 0,0 1 0 0 0,0-1 0 0 0,-1 0 0 0 0,1-1-1 0 0,-1 1 1 0 0,1 0 0 0 0,-1 0 0 0 0,0-1 0 0 0,0 1 0 0 0,0-1-1 0 0,0 1 1 0 0,0-1 0 0 0,-1 1 0 0 0,1-4 0 0 0,0 2 5 0 0,0 0 0 0 0,-1 0 0 0 0,1-1 0 0 0,-1 1 0 0 0,-1 0 0 0 0,1 0 0 0 0,0-1 0 0 0,-1 1 0 0 0,0 0 0 0 0,0 0 0 0 0,0 0 0 0 0,-4-8 0 0 0,2 7-2 0 0,0-1 0 0 0,-1 1 1 0 0,1-1-1 0 0,-1 1 1 0 0,-1 0-1 0 0,1 1 1 0 0,-9-8-1 0 0,-3 0 76 0 0,-1 0 0 0 0,-1 2 1 0 0,0 0-1 0 0,-24-10 0 0 0,27 14-9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5:17.346"/>
    </inkml:context>
    <inkml:brush xml:id="br0">
      <inkml:brushProperty name="width" value="0.035" units="cm"/>
      <inkml:brushProperty name="height" value="0.035" units="cm"/>
      <inkml:brushProperty name="color" value="#5B2D90"/>
    </inkml:brush>
  </inkml:definitions>
  <inkml:trace contextRef="#ctx0" brushRef="#br0">0 46 17183 0 0,'10'-6'133'0'0,"-1"-10"422"0"0,-8 15-513 0 0,-1 0 0 0 0,0-1 0 0 0,1 1-1 0 0,-1 0 1 0 0,1 0 0 0 0,0 0 0 0 0,-1 0 0 0 0,1-1 0 0 0,0 1-1 0 0,0 0 1 0 0,-1 0 0 0 0,1 0 0 0 0,0 1 0 0 0,0-1 0 0 0,0 0 0 0 0,0 0-1 0 0,0 0 1 0 0,0 1 0 0 0,1-1 0 0 0,-1 1 0 0 0,0-1 0 0 0,0 0-1 0 0,0 1 1 0 0,1 0 0 0 0,-1-1 0 0 0,0 1 0 0 0,0 0 0 0 0,1 0 0 0 0,-1 0-1 0 0,0 0 1 0 0,2 0 0 0 0,8 1 226 0 0,1 1-1 0 0,-1 0 1 0 0,1 1-1 0 0,-1 0 1 0 0,0 1-1 0 0,0 0 1 0 0,11 6-1 0 0,9 6 346 0 0,32 23-1 0 0,-50-29-470 0 0,0 0-1 0 0,0 1 0 0 0,-2 0 0 0 0,1 1 1 0 0,14 20-1 0 0,42 70 250 0 0,-65-97-367 0 0,7 13 40 0 0,0 0 0 0 0,-2 0 0 0 0,0 1 0 0 0,-1 0 0 0 0,-1 1 0 0 0,0-1 0 0 0,-2 1 0 0 0,3 26 0 0 0,-7-33-13 0 0,0 0 0 0 0,-1 1-1 0 0,0-1 1 0 0,-1 1 0 0 0,-1-1 0 0 0,0 0 0 0 0,-1 0-1 0 0,0-1 1 0 0,-1 1 0 0 0,0-1 0 0 0,-14 23 0 0 0,5-12 36 0 0,-2-1-1 0 0,0-1 1 0 0,-1-1 0 0 0,-1 0 0 0 0,-21 18 0 0 0,24-26 19 0 0,-29 18 1 0 0,-3 3 38 0 0,27-17-89 0 0,-1-1 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06.981"/>
    </inkml:context>
    <inkml:brush xml:id="br0">
      <inkml:brushProperty name="width" value="0.05" units="cm"/>
      <inkml:brushProperty name="height" value="0.05" units="cm"/>
      <inkml:brushProperty name="color" value="#FF0066"/>
    </inkml:brush>
  </inkml:definitions>
  <inkml:trace contextRef="#ctx0" brushRef="#br0">390 1 17791 0 0,'-11'-1'0'0'0,"2"3"0"0"0,0 1 7 0 0,-1 3 90 0 0,10-6-85 0 0,-1 0 0 0 0,1 0 0 0 0,0 0 0 0 0,0 0 0 0 0,-1 0 0 0 0,1 1-1 0 0,0-1 1 0 0,0 0 0 0 0,0 0 0 0 0,0 0 0 0 0,-1 0 0 0 0,1 0-1 0 0,0 1 1 0 0,0-1 0 0 0,0 0 0 0 0,0 0 0 0 0,0 0 0 0 0,-1 1 0 0 0,1-1-1 0 0,0 0 1 0 0,0 0 0 0 0,0 1 0 0 0,0-1 0 0 0,0 0 0 0 0,0 0-1 0 0,0 0 1 0 0,0 1 0 0 0,0-1 0 0 0,0 0 0 0 0,0 0 0 0 0,0 1 0 0 0,0-1-1 0 0,0 0 1 0 0,0 0 0 0 0,0 1 0 0 0,0-1 0 0 0,0 0 0 0 0,0 0 0 0 0,0 0-1 0 0,1 1 1 0 0,-1-1 0 0 0,0 0 0 0 0,0 1 0 0 0,6 24 617 0 0,-6-24-598 0 0,0-1 1 0 0,1 1-1 0 0,-1 0 1 0 0,0-1-1 0 0,0 1 0 0 0,0-1 1 0 0,0 1-1 0 0,0 0 1 0 0,0-1-1 0 0,0 1 0 0 0,0-1 1 0 0,0 1-1 0 0,0 0 1 0 0,0-1-1 0 0,-1 1 0 0 0,1-1 1 0 0,0 1-1 0 0,0-1 1 0 0,-1 1-1 0 0,-8 23 638 0 0,9-24-630 0 0,-1 1-1 0 0,1 0 0 0 0,0-1 0 0 0,-1 1 0 0 0,1 0 0 0 0,0-1 0 0 0,-1 1 1 0 0,1 0-1 0 0,-1-1 0 0 0,1 1 0 0 0,-1-1 0 0 0,1 1 0 0 0,-1-1 1 0 0,0 0-1 0 0,1 1 0 0 0,-1-1 0 0 0,1 1 0 0 0,-1-1 0 0 0,0 0 1 0 0,-1 1-1 0 0,-40 23 808 0 0,-76 44 1284 0 0,101-57-1898 0 0,1 1 0 0 0,0 1 0 0 0,0 0 0 0 0,2 1 0 0 0,-18 20 0 0 0,25-25-156 0 0,0 1 0 0 0,1 0-1 0 0,-1 1 1 0 0,2-1 0 0 0,0 1 0 0 0,0 0 0 0 0,1 1 0 0 0,1-1 0 0 0,-1 1-1 0 0,-1 16 1 0 0,4-18-39 0 0,0 1 1 0 0,1 0-1 0 0,0-1 0 0 0,0 1 1 0 0,1 0-1 0 0,1-1 0 0 0,0 1 0 0 0,0-1 1 0 0,1 0-1 0 0,0 0 0 0 0,1 0 1 0 0,0 0-1 0 0,1 0 0 0 0,0-1 0 0 0,0 0 1 0 0,1 0-1 0 0,0 0 0 0 0,1-1 1 0 0,0 0-1 0 0,0 0 0 0 0,1 0 0 0 0,0-1 1 0 0,0 0-1 0 0,0-1 0 0 0,1 0 1 0 0,14 7-1 0 0,-4-3 20 0 0,1-1-1 0 0,0 0 1 0 0,0-2-1 0 0,1 0 1 0 0,0-2 0 0 0,0 0-1 0 0,28 2 1 0 0,-44-7-41 0 0,0 0 0 0 0,-1 0 0 0 0,1-1-1 0 0,-1 1 1 0 0,1-1 0 0 0,-1 0 0 0 0,1-1 0 0 0,-1 1-1 0 0,0-1 1 0 0,1 0 0 0 0,-1 0 0 0 0,0 0 0 0 0,4-3-1 0 0,6-6 49 0 0,0 0-1 0 0,14-14 0 0 0,-13 11-27 0 0,-5 4-15 0 0,0 0 0 0 0,-1 0 0 0 0,0-1 0 0 0,-1-1 0 0 0,0 1 0 0 0,-1-1 0 0 0,0-1 0 0 0,0 1 0 0 0,-2-1 0 0 0,0 0 0 0 0,0 0 0 0 0,-1-1 0 0 0,2-14 0 0 0,-4 17-6 0 0,-1 1 0 0 0,0-1 1 0 0,-1 0-1 0 0,0 0 0 0 0,0 0 0 0 0,-1 0 0 0 0,-1 0 1 0 0,0 0-1 0 0,0 0 0 0 0,-1 1 0 0 0,-1-1 1 0 0,1 1-1 0 0,-2 0 0 0 0,1 0 0 0 0,-2 1 0 0 0,1-1 1 0 0,-8-9-1 0 0,0 2 27 0 0,-1 1 1 0 0,-1 1 0 0 0,-25-22-1 0 0,38 36-36 0 0,0-1-1 0 0,0 1 0 0 0,0 0 1 0 0,0 0-1 0 0,0 0 0 0 0,-1 0 0 0 0,1 0 1 0 0,0 0-1 0 0,-1 0 0 0 0,1 1 1 0 0,0-1-1 0 0,-1 1 0 0 0,1-1 0 0 0,-1 1 1 0 0,1 0-1 0 0,-1 0 0 0 0,1 0 1 0 0,-1 1-1 0 0,1-1 0 0 0,0 1 1 0 0,-4 0-1 0 0,-2 2 18 0 0,0 1 1 0 0,1 0-1 0 0,-1 0 1 0 0,-12 9-1 0 0,-1 1 14 0 0,8-6-13 0 0,2 0 0 0 0,-1 0 1 0 0,1 1-1 0 0,0 1 0 0 0,1 0 0 0 0,-13 16 0 0 0,19-21-14 0 0,0 1 0 0 0,0 0 0 0 0,0 0 0 0 0,1 0 0 0 0,0 0 0 0 0,0 0 0 0 0,1 1 0 0 0,0 0 0 0 0,0-1 0 0 0,0 1 0 0 0,1 0 0 0 0,0 0 0 0 0,1 0 0 0 0,-1 0 0 0 0,2 9 0 0 0,0-3 4 0 0,1-1 0 0 0,1 1 0 0 0,0 0-1 0 0,1-1 1 0 0,1 0 0 0 0,6 14-1 0 0,43 68 61 0 0,-16-30-38 0 0,-33-55-35 0 0,45 90 27 0 0,-43-84-24 0 0,-2 0 0 0 0,0 1 0 0 0,0 0 0 0 0,3 28 0 0 0,-6-12-4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07.403"/>
    </inkml:context>
    <inkml:brush xml:id="br0">
      <inkml:brushProperty name="width" value="0.05" units="cm"/>
      <inkml:brushProperty name="height" value="0.05" units="cm"/>
      <inkml:brushProperty name="color" value="#FF0066"/>
    </inkml:brush>
  </inkml:definitions>
  <inkml:trace contextRef="#ctx0" brushRef="#br0">49 1 19799 0 0,'20'3'35'0'0,"-11"0"-99"0"0,9 0 624 0 0,-14-4-390 0 0,-2 1-113 0 0,-1 0 0 0 0,0 0-1 0 0,1 0 1 0 0,-1 0 0 0 0,1 0-1 0 0,-1 0 1 0 0,1 0 0 0 0,-1 0-1 0 0,0 1 1 0 0,1-1 0 0 0,-1 0 0 0 0,0 1-1 0 0,1-1 1 0 0,-1 1 0 0 0,2 1-1 0 0,4 0 127 0 0,-5-2-72 0 0,0 1 1 0 0,1 0-1 0 0,-1 0 0 0 0,0 0 0 0 0,0 0 0 0 0,1 0 0 0 0,-1 0 1 0 0,0 1-1 0 0,3 2 0 0 0,29 22 1394 0 0,-10-8-811 0 0,-14-8-237 0 0,3 10-64 0 0,-8-8 2 0 0,3 15-32 0 0,-6-11-169 0 0,-2-6-164 0 0,0 9 76 0 0,0 1-1 0 0,-1-1 1 0 0,-1 1 0 0 0,-6 22 0 0 0,2-21-28 0 0,-2 0-1 0 0,-1 0 1 0 0,0-1 0 0 0,-20 32 0 0 0,21-40-34 0 0,0-1 0 0 0,-1-1 0 0 0,-1 1-1 0 0,1-1 1 0 0,-2-1 0 0 0,1 0 0 0 0,-1 0 0 0 0,-21 12 0 0 0,14-12 20 0 0,13-6-23 0 0,0-1 0 0 0,0 1 0 0 0,0 0 0 0 0,0 0 0 0 0,1 0 0 0 0,-1 1 0 0 0,1 0 0 0 0,0 0 0 0 0,-7 7 0 0 0,11-10-35 0 0,0-1-1 0 0,0 0 1 0 0,0 1-1 0 0,0-1 1 0 0,0 0-1 0 0,0 1 0 0 0,0-1 1 0 0,0 0-1 0 0,0 1 1 0 0,0-1-1 0 0,0 0 1 0 0,0 1-1 0 0,0-1 0 0 0,0 0 1 0 0,0 1-1 0 0,0-1 1 0 0,1 0-1 0 0,-1 0 1 0 0,0 1-1 0 0,0-1 0 0 0,0 0 1 0 0,0 1-1 0 0,1-1 1 0 0,-1 0-1 0 0,0 0 0 0 0,0 0 1 0 0,1 1-1 0 0,-1-1 1 0 0,0 0-1 0 0,1 0 1 0 0,-1 0-1 0 0,0 1 0 0 0,0-1 1 0 0,1 0-1 0 0,-1 0 1 0 0,0 0-1 0 0,1 0 1 0 0,-1 0-1 0 0,1 0 0 0 0,15 4 105 0 0,41-7-1 0 0,81-15-1 0 0,-107 9-78 0 0,-1-1-5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07.792"/>
    </inkml:context>
    <inkml:brush xml:id="br0">
      <inkml:brushProperty name="width" value="0.05" units="cm"/>
      <inkml:brushProperty name="height" value="0.05" units="cm"/>
      <inkml:brushProperty name="color" value="#FF0066"/>
    </inkml:brush>
  </inkml:definitions>
  <inkml:trace contextRef="#ctx0" brushRef="#br0">1 307 19591 0 0,'3'0'376'0'0,"-2"1"-260"0"0,0-1-1 0 0,0 0 1 0 0,0 1 0 0 0,0-1-1 0 0,0 0 1 0 0,0 0 0 0 0,1 1-1 0 0,-1-1 1 0 0,0 0 0 0 0,2-1-1 0 0,72-11 1817 0 0,93-19 623 0 0,100-26-1253 0 0,-21 4-675 0 0,-165 28-211 0 0,-82 24-404 0 0,1 1 0 0 0,0 0 0 0 0,-1-1 0 0 0,1 1 0 0 0,-1-1 0 0 0,1 1 0 0 0,-1-1 0 0 0,1 1 0 0 0,-1-1 0 0 0,1 1 0 0 0,-1-1 0 0 0,0 1 0 0 0,1-1 0 0 0,-1 1 0 0 0,0-1 0 0 0,0 0 0 0 0,1 1 0 0 0,-1-1 0 0 0,0 0 0 0 0,0 1 0 0 0,0-1 0 0 0,0 0 0 0 0,0 1 0 0 0,1-1 0 0 0,-1 0-1 0 0,-1 1 1 0 0,1-1 0 0 0,0 0 0 0 0,0 1 0 0 0,0-1 0 0 0,0 0 0 0 0,0 1 0 0 0,-1-1 0 0 0,1 0 0 0 0,0 1 0 0 0,0-1 0 0 0,-1 0 0 0 0,0-2 5 0 0,0 0 0 0 0,-1 1 1 0 0,1-1-1 0 0,-1 1 0 0 0,1-1 0 0 0,-1 1 0 0 0,-2-3 0 0 0,-12-10 11 0 0,0 1-1 0 0,-1 0 1 0 0,-21-13 0 0 0,35 26-28 0 0,1-1-1 0 0,-1 1 1 0 0,1-1 0 0 0,-1 0 0 0 0,-3-3-1 0 0,9 4-24 0 0,-3 1 24 0 0,0 0-1 0 0,1 0 1 0 0,-1 0-1 0 0,0-1 1 0 0,1 1-1 0 0,-1 0 1 0 0,0 0-1 0 0,1 0 1 0 0,-1 0-1 0 0,0 0 1 0 0,1 0-1 0 0,-1 0 1 0 0,1 0-1 0 0,-1 0 1 0 0,0 0-1 0 0,1 0 1 0 0,-1 0-1 0 0,0 0 1 0 0,1 1-1 0 0,-1-1 0 0 0,0 0 1 0 0,1 0-1 0 0,54 49-73 0 0,-40-37 67 0 0,0 0 1 0 0,-1 2-1 0 0,0 0 1 0 0,13 17-1 0 0,-23-25 5 0 0,0 0-1 0 0,0 0 1 0 0,-1 0-1 0 0,0 1 1 0 0,0-1-1 0 0,0 1 1 0 0,2 10-1 0 0,-4-13 4 0 0,-1-1 0 0 0,1 1-1 0 0,-1 0 1 0 0,0 0 0 0 0,0-1 0 0 0,-1 1-1 0 0,1 0 1 0 0,-1-1 0 0 0,0 1 0 0 0,0 0 0 0 0,0-1-1 0 0,0 1 1 0 0,-1-1 0 0 0,1 0 0 0 0,-1 1-1 0 0,-2 3 1 0 0,-51 72 0 0 0,31-51 0 0 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11T12:12:11.986"/>
    </inkml:context>
    <inkml:brush xml:id="br0">
      <inkml:brushProperty name="width" value="0.035" units="cm"/>
      <inkml:brushProperty name="height" value="0.035" units="cm"/>
      <inkml:brushProperty name="color" value="#33CCFF"/>
    </inkml:brush>
  </inkml:definitions>
  <inkml:trace contextRef="#ctx0" brushRef="#br0">0 0,'0'1520,"0"12453,0-13941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2.319"/>
    </inkml:context>
    <inkml:brush xml:id="br0">
      <inkml:brushProperty name="width" value="0.05" units="cm"/>
      <inkml:brushProperty name="height" value="0.05" units="cm"/>
      <inkml:brushProperty name="color" value="#FF0066"/>
    </inkml:brush>
  </inkml:definitions>
  <inkml:trace contextRef="#ctx0" brushRef="#br0">195 694 18487 0 0,'-5'6'1'0'0,"0"1"1"0"0,0-3 5 0 0,1 0 19 0 0,-1-1 36 0 0,-7 5 426 0 0,-20 11 102 0 0,16-7 2 0 0,12-9-509 0 0,-8 8 164 0 0,0 1 0 0 0,1-1 0 0 0,-11 16 0 0 0,8-9 86 0 0,-10 14 285 0 0,22-30-536 0 0,1 0-1 0 0,-1 1 1 0 0,1-1 0 0 0,0 1-1 0 0,0-1 1 0 0,0 1 0 0 0,0 0-1 0 0,1-1 1 0 0,-1 1 0 0 0,0 4-1 0 0,1-6-33 0 0,0 1-1 0 0,1-1 1 0 0,-1 0-1 0 0,0 1 1 0 0,1-1-1 0 0,-1 0 0 0 0,1 0 1 0 0,0 1-1 0 0,-1-1 1 0 0,1 0-1 0 0,0 0 1 0 0,-1 0-1 0 0,1 0 1 0 0,0 0-1 0 0,0 0 1 0 0,0 0-1 0 0,0 0 1 0 0,0 0-1 0 0,0 0 0 0 0,0-1 1 0 0,1 1-1 0 0,-1 0 1 0 0,0-1-1 0 0,0 1 1 0 0,1-1-1 0 0,-1 1 1 0 0,0-1-1 0 0,3 1 1 0 0,3 1 54 0 0,1-1 0 0 0,-1 0 0 0 0,13 0 1 0 0,-5 0-21 0 0,0-1-1 0 0,-1-1 1 0 0,1-1 0 0 0,-1 0 0 0 0,0-1 0 0 0,21-6 0 0 0,-26 6-41 0 0,-1-1 0 0 0,1 1-1 0 0,-1-2 1 0 0,0 1 0 0 0,0-1 0 0 0,0 0-1 0 0,-1-1 1 0 0,0 0 0 0 0,0 0 0 0 0,0-1-1 0 0,6-8 1 0 0,65-81 417 0 0,-68 82-406 0 0,0 1 0 0 0,0-1 0 0 0,-1-1 0 0 0,-1 0 0 0 0,-1 0 0 0 0,0-1 0 0 0,-1 1 0 0 0,0-2 0 0 0,3-18 0 0 0,1-17 139 0 0,6-85 0 0 0,-16 130-176 0 0,10-150 276 0 0,-9 114-123 0 0,-7-69 1 0 0,4 104-129 0 0,1 0-1 0 0,-1 1 1 0 0,-1-1 0 0 0,1 1 0 0 0,-1-1 0 0 0,0 1 0 0 0,-7-10-1 0 0,3 9 94 0 0,1 11-3 0 0,-5 16 74 0 0,6-8-152 0 0,-4 7-4 0 0,1-1-1 0 0,0 2 1 0 0,1-1 0 0 0,1 1-1 0 0,1 0 1 0 0,1 0 0 0 0,0 1-1 0 0,2-1 1 0 0,0 1-1 0 0,1 0 1 0 0,1-1 0 0 0,1 1-1 0 0,0 0 1 0 0,2-1 0 0 0,0 1-1 0 0,1-1 1 0 0,9 25-1 0 0,6 3 27 0 0,18 60 82 0 0,-33-94-139 0 0,37 118 184 0 0,-31-107-154 0 0,0 0 1 0 0,1 0-1 0 0,19 26 1 0 0,-6-16 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08.347"/>
    </inkml:context>
    <inkml:brush xml:id="br0">
      <inkml:brushProperty name="width" value="0.05" units="cm"/>
      <inkml:brushProperty name="height" value="0.05" units="cm"/>
      <inkml:brushProperty name="color" value="#FF0066"/>
    </inkml:brush>
  </inkml:definitions>
  <inkml:trace contextRef="#ctx0" brushRef="#br0">25 0 18695 0 0,'0'5'1'0'0,"-1"0"1"0"0,-1-2 7 0 0,-1 1 24 0 0,2-3 18 0 0,1 0-6 0 0,-1 0 0 0 0,1 0 0 0 0,-1-1 0 0 0,1 1-1 0 0,-1 0 1 0 0,1-1 0 0 0,-1 1 0 0 0,1 0-1 0 0,-1-1 1 0 0,1 1 0 0 0,-1-1 0 0 0,0 1 0 0 0,1-1-1 0 0,-1 0 1 0 0,0 1 0 0 0,1-1 0 0 0,-1 1-1 0 0,0-1 1 0 0,-1 0 0 0 0,0 1 114 0 0,2-1-142 0 0,0 0 1 0 0,0 1-1 0 0,-1-1 0 0 0,1 0 1 0 0,0 0-1 0 0,0 0 0 0 0,0 1 0 0 0,-1-1 1 0 0,1 0-1 0 0,0 0 0 0 0,0 1 1 0 0,0-1-1 0 0,0 0 0 0 0,0 0 0 0 0,0 1 1 0 0,-1-1-1 0 0,1 0 0 0 0,0 1 1 0 0,0-1-1 0 0,0 0 0 0 0,0 0 0 0 0,0 1 1 0 0,0-1-1 0 0,0 0 0 0 0,0 1 1 0 0,0-1-1 0 0,0 0 0 0 0,0 0 1 0 0,1 1-1 0 0,-1-1 0 0 0,0 0 0 0 0,0 1 1 0 0,3 25 631 0 0,1 1 1 0 0,12 40 0 0 0,-7-33 103 0 0,7 51-1 0 0,-11 166 618 0 0,-4-48-778 0 0,1-159-475 0 0,3-1 0 0 0,1 0 1 0 0,23 83-1 0 0,-17-91-52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09.160"/>
    </inkml:context>
    <inkml:brush xml:id="br0">
      <inkml:brushProperty name="width" value="0.05" units="cm"/>
      <inkml:brushProperty name="height" value="0.05" units="cm"/>
      <inkml:brushProperty name="color" value="#FF0066"/>
    </inkml:brush>
  </inkml:definitions>
  <inkml:trace contextRef="#ctx0" brushRef="#br0">107 0 18087 0 0,'-4'5'0'0'0,"-1"-2"0"0"0,-3 2 6 0 0,-4 1 78 0 0,0-3 365 0 0,-18 0 99 0 0,29-3-522 0 0,0 0 0 0 0,1 0 0 0 0,-1 0 0 0 0,1 0 0 0 0,-1 1 0 0 0,0-1 0 0 0,1 0 0 0 0,-1 0 0 0 0,0 0 0 0 0,1 0 0 0 0,-1 1 0 0 0,1-1 0 0 0,-1 0 0 0 0,1 1 0 0 0,-1-1 0 0 0,1 0 0 0 0,-1 1 0 0 0,1-1-1 0 0,-1 1 1 0 0,0 0 0 0 0,-17 16 533 0 0,17-17-540 0 0,1 1-1 0 0,0-1 1 0 0,-1 0 0 0 0,1 0 0 0 0,0 1-1 0 0,0-1 1 0 0,-1 0 0 0 0,1 1-1 0 0,0-1 1 0 0,0 1 0 0 0,-1-1 0 0 0,1 0-1 0 0,0 1 1 0 0,0-1 0 0 0,0 1-1 0 0,0-1 1 0 0,-1 0 0 0 0,1 1-1 0 0,0-1 1 0 0,0 1 0 0 0,0-1 0 0 0,0 0-1 0 0,0 1 1 0 0,0-1 0 0 0,0 1-1 0 0,0-1 1 0 0,1 1 0 0 0,-1-1 0 0 0,0 0-1 0 0,0 1 1 0 0,0-1 0 0 0,1 1-1 0 0,2 21 597 0 0,2 0 0 0 0,13 37-1 0 0,-18-58-606 0 0,10 24 320 0 0,1 0-1 0 0,1-1 1 0 0,1 0-1 0 0,19 26 1 0 0,-22-38-253 0 0,-7-7-17 0 0,1 0 1 0 0,0 0-1 0 0,0 0 0 0 0,7 5 1 0 0,-10-8-38 0 0,1-1 0 0 0,0 0 0 0 0,0 1 0 0 0,0-1 0 0 0,1 0 0 0 0,-1-1 0 0 0,0 1 0 0 0,0 0 0 0 0,1 0 0 0 0,-1-1 0 0 0,0 0 0 0 0,1 1 0 0 0,-1-1 0 0 0,0 0 1 0 0,5 0-1 0 0,-3-1 2 0 0,1 0 0 0 0,0 0 0 0 0,-1 0 0 0 0,1-1 0 0 0,-1 1 0 0 0,0-1 0 0 0,1 0 0 0 0,-1-1 0 0 0,0 1 0 0 0,0-1 0 0 0,0 1 0 0 0,-1-1 0 0 0,1-1 0 0 0,-1 1 0 0 0,1 0 0 0 0,-1-1 0 0 0,0 1 0 0 0,0-1 0 0 0,3-6 0 0 0,4-7 38 0 0,-2 0 0 0 0,1 0 0 0 0,8-28 0 0 0,-10 20 30 0 0,5-27 1 0 0,-6 25-11 0 0,-3-6 260 0 0,-3 33-132 0 0,0 3-86 0 0,0 10-64 0 0,1 0-1 0 0,0 0 1 0 0,1 0-1 0 0,1 0 1 0 0,4 15 0 0 0,-4-19-37 0 0,0-1 1 0 0,1 0 0 0 0,0 0-1 0 0,0 0 1 0 0,0 0 0 0 0,1-1-1 0 0,1 0 1 0 0,9 12 0 0 0,19 25 194 0 0,-32-42-206 0 0,-1-1-1 0 0,1 0 1 0 0,-1-1 0 0 0,1 1-1 0 0,-1 0 1 0 0,1 0-1 0 0,0-1 1 0 0,-1 1 0 0 0,1-1-1 0 0,0 1 1 0 0,-1-1-1 0 0,1 0 1 0 0,0 0 0 0 0,0 0-1 0 0,-1 0 1 0 0,1 0-1 0 0,3 0 1 0 0,30-8 85 0 0,-34 8-92 0 0,12-4 18 0 0,1 0 0 0 0,-2-1-1 0 0,1 0 1 0 0,0-1 0 0 0,-1-1 0 0 0,0 0 0 0 0,11-9 0 0 0,-19 13-12 0 0,-1 1 0 0 0,1-1 0 0 0,-1 0 0 0 0,0-1 0 0 0,0 1 0 0 0,0 0 0 0 0,-1-1 0 0 0,1 0 0 0 0,-1 1 0 0 0,0-1 0 0 0,0 0 0 0 0,0 0 0 0 0,0 0 0 0 0,-1-1 0 0 0,0 1 0 0 0,1 0 0 0 0,-2-1 1 0 0,1 1-1 0 0,0 0 0 0 0,-1-1 0 0 0,0 1 0 0 0,0-1 0 0 0,0 1 0 0 0,-1-1 0 0 0,-1-8 0 0 0,-14-51 198 0 0,11 57-148 0 0,5 6-55 0 0,0 1 1 0 0,-1 0-1 0 0,1 0 0 0 0,0 0 1 0 0,0 0-1 0 0,0-1 1 0 0,0 1-1 0 0,-1 0 0 0 0,1 0 1 0 0,0 0-1 0 0,0-1 1 0 0,0 1-1 0 0,0 0 0 0 0,0 0 1 0 0,0-1-1 0 0,0 1 0 0 0,0 0 1 0 0,-1 0-1 0 0,1-1 1 0 0,0 1-1 0 0,0 0 0 0 0,0 0 1 0 0,0-1-1 0 0,0 1 0 0 0,0 0 1 0 0,0 0-1 0 0,1-1 1 0 0,-1 1-1 0 0,0 0 0 0 0,0 0 1 0 0,0-1-1 0 0,0 1 1 0 0,0 0-1 0 0,0 0 0 0 0,0 0 1 0 0,0-1-1 0 0,1 1 0 0 0,-1 0 1 0 0,0 0-1 0 0,0 0 1 0 0,0-1-1 0 0,0 1 0 0 0,1 0 1 0 0,-1 0-1 0 0,0 0 0 0 0,0 0 1 0 0,0 0-1 0 0,1-1 1 0 0,-1 1-1 0 0,0 0 0 0 0,0 0 1 0 0,1 0-1 0 0,4-4 43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09.501"/>
    </inkml:context>
    <inkml:brush xml:id="br0">
      <inkml:brushProperty name="width" value="0.05" units="cm"/>
      <inkml:brushProperty name="height" value="0.05" units="cm"/>
      <inkml:brushProperty name="color" value="#FF0066"/>
    </inkml:brush>
  </inkml:definitions>
  <inkml:trace contextRef="#ctx0" brushRef="#br0">86 0 18895 0 0,'-14'21'1151'0'0,"3"7"60"0"0,8-21-1122 0 0,-29 58 1668 0 0,28-57-1572 0 0,2-5-105 0 0,0 0 0 0 0,0 0 0 0 0,1 1 0 0 0,0-1 0 0 0,-1 1 0 0 0,1-1 0 0 0,0 1 1 0 0,0 4-1 0 0,-5 17 245 0 0,5-12-2 0 0,0-6-224 0 0,1-5-66 0 0,0 1 0 0 0,0 0 1 0 0,0-1-1 0 0,0 1 0 0 0,0 0 0 0 0,1-1 0 0 0,-1 1 0 0 0,1-1 0 0 0,1 4 0 0 0,-1 0 1 0 0,-1-3-17 0 0,0-1-1 0 0,1 0 1 0 0,-1 0-1 0 0,1 0 0 0 0,-1 1 1 0 0,1-1-1 0 0,0 0 1 0 0,0 0-1 0 0,0 0 0 0 0,1 2 1 0 0,1 1 17 0 0,10 17 95 0 0,-10-17-109 0 0,-2-3-10 0 0,0 0 1 0 0,0 0 0 0 0,1 0-1 0 0,-1 0 1 0 0,1 0 0 0 0,-1 0-1 0 0,1-1 1 0 0,0 1 0 0 0,3 2-1 0 0,-2-1 6 0 0,0 0 4 0 0,0-1-1 0 0,-1 0 0 0 0,1 1 0 0 0,0-1 0 0 0,0 0 1 0 0,0-1-1 0 0,1 1 0 0 0,-1 0 0 0 0,0-1 0 0 0,1 0 1 0 0,3 1-1 0 0,-6-2-15 0 0,1 1 1 0 0,-1-1 0 0 0,0 0-1 0 0,0 0 1 0 0,0 0-1 0 0,0 0 1 0 0,0-1 0 0 0,0 1-1 0 0,0 0 1 0 0,0 0-1 0 0,0-1 1 0 0,0 1-1 0 0,0 0 1 0 0,1-1 0 0 0,1-1 7 0 0,-1 2-7 0 0,-1 0 0 0 0,1-1 1 0 0,-1 1-1 0 0,0-1 0 0 0,1 1 0 0 0,-1-1 0 0 0,0 1 0 0 0,1-1 0 0 0,-1 0 0 0 0,0 0 1 0 0,0 0-1 0 0,2-1 0 0 0,1-1 7 0 0,-2 2-7 0 0,0 0 1 0 0,0-1-1 0 0,-1 1 1 0 0,1 0 0 0 0,0-1-1 0 0,0 1 1 0 0,-1-1-1 0 0,1 0 1 0 0,2-3-1 0 0,0 0 7 0 0,3-6 25 0 0,0-7-15 0 0,-1 0 0 0 0,-1-1 0 0 0,0 1-1 0 0,2-28 1 0 0,0-86 614 0 0,-7 131-476 0 0,-10 18 194 0 0,10-11-320 0 0,-1-1 1 0 0,1 1 0 0 0,0-1 0 0 0,1 1 0 0 0,-1-1 0 0 0,1 1 0 0 0,2 7 0 0 0,1 10 77 0 0,-2-8-26 0 0,0 0 0 0 0,1 0-1 0 0,10 28 1 0 0,-10-36-55 0 0,0 0 0 0 0,1 0 0 0 0,0 0 0 0 0,0-1 0 0 0,0 1 0 0 0,1-1 0 0 0,0 0 1 0 0,0-1-1 0 0,11 10 0 0 0,2 0 42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09.838"/>
    </inkml:context>
    <inkml:brush xml:id="br0">
      <inkml:brushProperty name="width" value="0.05" units="cm"/>
      <inkml:brushProperty name="height" value="0.05" units="cm"/>
      <inkml:brushProperty name="color" value="#FF0066"/>
    </inkml:brush>
  </inkml:definitions>
  <inkml:trace contextRef="#ctx0" brushRef="#br0">0 104 15680 0 0,'8'7'-8'0'0,"2"6"1462"0"0,-8-10-1050 0 0,0-1 1 0 0,0 1-1 0 0,0-1 1 0 0,0 1-1 0 0,5 3 1 0 0,-3-3-238 0 0,-1 0 0 0 0,0 1 1 0 0,0-1-1 0 0,0 1 0 0 0,-1 0 1 0 0,0-1-1 0 0,1 1 0 0 0,2 9 1 0 0,3 1 211 0 0,-6-9-316 0 0,1-1 12 0 0,-1 0 0 0 0,1 0 0 0 0,-1 0 0 0 0,0 1 0 0 0,-1-1 0 0 0,1 1 0 0 0,-1-1 0 0 0,0 1 0 0 0,0-1 0 0 0,0 1 0 0 0,0 8 0 0 0,-1 6 887 0 0,0-17-382 0 0,0-13-204 0 0,1-3-304 0 0,1-1 0 0 0,0 1 0 0 0,1-1 0 0 0,0 1 0 0 0,2 0 0 0 0,-1 0 0 0 0,2 1 0 0 0,0-1-1 0 0,0 1 1 0 0,1 0 0 0 0,1 1 0 0 0,0 0 0 0 0,1 0 0 0 0,14-15 0 0 0,-16 20-4 0 0,1 0 0 0 0,0 0-1 0 0,1 0 1 0 0,0 1 0 0 0,0 1 0 0 0,17-9 0 0 0,-23 13-44 0 0,0 0 1 0 0,-1 0-1 0 0,1 1 1 0 0,0-1-1 0 0,0 1 1 0 0,-1 0-1 0 0,1-1 1 0 0,0 1-1 0 0,0 1 1 0 0,0-1-1 0 0,-1 0 1 0 0,1 1-1 0 0,0-1 1 0 0,-1 1 0 0 0,1 0-1 0 0,0 0 1 0 0,-1 0-1 0 0,1 0 1 0 0,-1 0-1 0 0,1 1 1 0 0,-1-1-1 0 0,0 1 1 0 0,1 0-1 0 0,1 2 1 0 0,0 1 8 0 0,-1-1 0 0 0,-1 1 0 0 0,1 0 0 0 0,-1 0 0 0 0,1 0 0 0 0,-1 1 0 0 0,2 8 1 0 0,4 42 187 0 0,-5-33-120 0 0,-1-5 59 0 0,-1 23 0 0 0,0 0 77 0 0,0-30-164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0.040"/>
    </inkml:context>
    <inkml:brush xml:id="br0">
      <inkml:brushProperty name="width" value="0.05" units="cm"/>
      <inkml:brushProperty name="height" value="0.05" units="cm"/>
      <inkml:brushProperty name="color" value="#FF0066"/>
    </inkml:brush>
  </inkml:definitions>
  <inkml:trace contextRef="#ctx0" brushRef="#br0">1 1 19495 0 0,'2'16'217'0'0,"4"4"667"0"0,-5-17-801 0 0,10 40 1255 0 0,10 83 0 0 0,-15-84-788 0 0,10 60 444 0 0,14 143 425 0 0,-16-121-1047 0 0,-1-19-85 0 0,-13-81-227 0 0,-3-4-10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0.195"/>
    </inkml:context>
    <inkml:brush xml:id="br0">
      <inkml:brushProperty name="width" value="0.05" units="cm"/>
      <inkml:brushProperty name="height" value="0.05" units="cm"/>
      <inkml:brushProperty name="color" value="#FF0066"/>
    </inkml:brush>
  </inkml:definitions>
  <inkml:trace contextRef="#ctx0" brushRef="#br0">0 58 18087 0 0,'9'-5'0'0'0,"0"1"0"0"0,1 3 0 0 0,1-6 536 0 0,1 5 16 0 0,4-2-8 0 0,8-1 0 0 0,11-4 168 0 0,7-1 0 0 0,2-1-8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0.583"/>
    </inkml:context>
    <inkml:brush xml:id="br0">
      <inkml:brushProperty name="width" value="0.05" units="cm"/>
      <inkml:brushProperty name="height" value="0.05" units="cm"/>
      <inkml:brushProperty name="color" value="#FF0066"/>
    </inkml:brush>
  </inkml:definitions>
  <inkml:trace contextRef="#ctx0" brushRef="#br0">1 1 16575 0 0,'0'2'0'0'0,"4"100"2357"0"0,27 147 0 0 0,2 34-1101 0 0,-17-110-570 0 0,-6-75-228 0 0,-5-63-67 0 0,14 57 0 0 0,-13-72-239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0.926"/>
    </inkml:context>
    <inkml:brush xml:id="br0">
      <inkml:brushProperty name="width" value="0.05" units="cm"/>
      <inkml:brushProperty name="height" value="0.05" units="cm"/>
      <inkml:brushProperty name="color" value="#FF0066"/>
    </inkml:brush>
  </inkml:definitions>
  <inkml:trace contextRef="#ctx0" brushRef="#br0">4 138 15880 0 0,'6'-4'11'0'0,"-2"1"-20"0"0,-1-2-3 0 0,-3 5 32 0 0,1-1 0 0 0,-1 0-1 0 0,0 0 1 0 0,0 0 0 0 0,0 0 0 0 0,1 0 0 0 0,-1 0-1 0 0,0 0 1 0 0,0 1 0 0 0,0-1 0 0 0,0 0 0 0 0,-1 0 0 0 0,1 0-1 0 0,0 0 1 0 0,0 0 0 0 0,0 0 0 0 0,-1 0 0 0 0,1 1-1 0 0,0-1 1 0 0,-1 0 0 0 0,1 0 0 0 0,-1 0 0 0 0,1 1 0 0 0,-1-1-1 0 0,0 0 1 0 0,1 1 0 0 0,-1-2 0 0 0,-1 1 48 0 0,1 0 1 0 0,0-1-1 0 0,0 1 0 0 0,0 0 1 0 0,0-1-1 0 0,0 1 0 0 0,1-1 1 0 0,-1 1-1 0 0,0-1 1 0 0,1 0-1 0 0,-2-2 0 0 0,2 3-34 0 0,1 0-1 0 0,-1 0 0 0 0,0 0 1 0 0,0 0-1 0 0,0 0 0 0 0,1 0 1 0 0,-1 0-1 0 0,0 0 1 0 0,1 1-1 0 0,-1-1 0 0 0,1 0 1 0 0,-1 0-1 0 0,1 0 0 0 0,-1 0 1 0 0,1 1-1 0 0,0-1 1 0 0,-1 0-1 0 0,1 1 0 0 0,0-1 1 0 0,0 1-1 0 0,-1-1 0 0 0,1 0 1 0 0,0 1-1 0 0,0 0 0 0 0,1-2 1 0 0,4 0 165 0 0,1-1 0 0 0,-1 0 0 0 0,0 1 0 0 0,1 0 0 0 0,12-1 0 0 0,39-3 841 0 0,-16 2-298 0 0,8-2-258 0 0,-14 0-149 0 0,-1 2 0 0 0,0 1 0 0 0,41 3 0 0 0,-63 1-252 0 0,-2-1 17 0 0,0 1 1 0 0,17 4-1 0 0,-26-4-64 0 0,1-1-1 0 0,0 1 1 0 0,-1 0-1 0 0,0 0 1 0 0,1 0-1 0 0,-1 1 1 0 0,0-1 0 0 0,1 0-1 0 0,-1 1 1 0 0,0-1-1 0 0,0 1 1 0 0,0 0 0 0 0,0 0-1 0 0,-1 0 1 0 0,1 0-1 0 0,2 3 1 0 0,-3-2 17 0 0,0 0 1 0 0,-1 1-1 0 0,1-1 0 0 0,-1 1 0 0 0,1-1 1 0 0,-1 1-1 0 0,0-1 0 0 0,0 1 1 0 0,-2 5-1 0 0,2 0 70 0 0,-1-4-70 0 0,0 0 1 0 0,0 0-1 0 0,0 0 1 0 0,-1 0-1 0 0,0 0 1 0 0,-2 4-1 0 0,2-5-12 0 0,0 0 0 0 0,0 0 1 0 0,1 0-1 0 0,0 0 0 0 0,0 0 0 0 0,0 0 0 0 0,0 0 0 0 0,1 1 0 0 0,-1-1 0 0 0,1 4 1 0 0,0-5-11 0 0,0 0 1 0 0,1 0-1 0 0,-1 0 1 0 0,1 0 0 0 0,-1 0-1 0 0,1 0 1 0 0,0 0-1 0 0,0-1 1 0 0,0 1 0 0 0,0 0-1 0 0,1-1 1 0 0,-1 1 0 0 0,1-1-1 0 0,0 1 1 0 0,0-1-1 0 0,-1 0 1 0 0,1 1 0 0 0,1-1-1 0 0,-1 0 1 0 0,0 0-1 0 0,1-1 1 0 0,-1 1 0 0 0,0 0-1 0 0,1-1 1 0 0,0 0-1 0 0,-1 1 1 0 0,1-1 0 0 0,0 0-1 0 0,0 0 1 0 0,4 0 0 0 0,7 2 50 0 0,1 0 1 0 0,-1-1 0 0 0,0-1 0 0 0,0 0 0 0 0,1-1-1 0 0,-1-1 1 0 0,0 0 0 0 0,15-3 0 0 0,-26 2-59 0 0,1 1 0 0 0,-1 0-1 0 0,0-1 1 0 0,0 0 0 0 0,1 1 0 0 0,-1-1 0 0 0,0 0 0 0 0,-1-1-1 0 0,1 1 1 0 0,4-5 0 0 0,9-7 121 0 0,-14 12-127 0 0,0 0 1 0 0,0 0 0 0 0,0 0 0 0 0,0 0 0 0 0,-1 0-1 0 0,1-1 1 0 0,-1 1 0 0 0,0 0 0 0 0,1-1 0 0 0,-1 1-1 0 0,0-1 1 0 0,-1 0 0 0 0,1 1 0 0 0,0-1 0 0 0,-1 0-1 0 0,1 1 1 0 0,-1-1 0 0 0,0 0 0 0 0,0 0 0 0 0,0-2-1 0 0,-1-1 11 0 0,1 1 0 0 0,-1-1 0 0 0,0 1 0 0 0,0 0 0 0 0,0-1 0 0 0,-1 1 0 0 0,0 0 0 0 0,0 0 0 0 0,-4-6-1 0 0,0 0 18 0 0,-1 2 0 0 0,0-1 0 0 0,-1 1 0 0 0,0 0-1 0 0,0 1 1 0 0,-18-14 0 0 0,21 19-20 0 0,0-1-1 0 0,0 1 1 0 0,0 0-1 0 0,-1 0 0 0 0,1 0 1 0 0,-1 1-1 0 0,0 0 1 0 0,0 0-1 0 0,0 1 1 0 0,0-1-1 0 0,0 1 1 0 0,0 1-1 0 0,0-1 1 0 0,-13 1-1 0 0,5 4 55 0 0,3 0 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1.314"/>
    </inkml:context>
    <inkml:brush xml:id="br0">
      <inkml:brushProperty name="width" value="0.05" units="cm"/>
      <inkml:brushProperty name="height" value="0.05" units="cm"/>
      <inkml:brushProperty name="color" value="#FF0066"/>
    </inkml:brush>
  </inkml:definitions>
  <inkml:trace contextRef="#ctx0" brushRef="#br0">63 30 19295 0 0,'1'-1'0'0'0,"-1"0"1"0"0,-1 0 2 0 0,-1-2 6 0 0,-2 0 28 0 0,3 3 11 0 0,-30-18 1022 0 0,31 18-1050 0 0,-1 0-1 0 0,1 0 1 0 0,0 0-1 0 0,0-1 1 0 0,-1 1-1 0 0,1 0 1 0 0,0 0-1 0 0,0 0 1 0 0,-1 0-1 0 0,1-1 1 0 0,0 1-1 0 0,-1 0 0 0 0,1 0 1 0 0,0 0-1 0 0,0 0 1 0 0,-1 0-1 0 0,1 0 1 0 0,0 0-1 0 0,-1 0 1 0 0,1 0-1 0 0,0 0 1 0 0,-1 0-1 0 0,1 0 1 0 0,0 0-1 0 0,-1 0 0 0 0,1 0 1 0 0,0 0-1 0 0,0 0 1 0 0,-1 1-1 0 0,-12 5 588 0 0,10-4-267 0 0,5 4 19 0 0,12 40 584 0 0,-3 1 1 0 0,8 65 0 0 0,1 104-241 0 0,-14-143-488 0 0,5 27-33 0 0,2 22 29 0 0,-2 42 103 0 0,-10-144-226 0 0,6 32 1 0 0,-6-46-61 0 0,0-1-1 0 0,1 1 0 0 0,0-1 0 0 0,0 0 1 0 0,0 0-1 0 0,0 0 0 0 0,1 0 0 0 0,0 0 0 0 0,0 0 1 0 0,6 7-1 0 0,-8-11-17 0 0,-1-1 0 0 0,1 1 1 0 0,0 0-1 0 0,0-1 0 0 0,0 1 0 0 0,0 0 0 0 0,0-1 1 0 0,0 1-1 0 0,0-1 0 0 0,0 0 0 0 0,0 1 1 0 0,0-1-1 0 0,0 0 0 0 0,2 1 0 0 0,5-1 70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1.578"/>
    </inkml:context>
    <inkml:brush xml:id="br0">
      <inkml:brushProperty name="width" value="0.05" units="cm"/>
      <inkml:brushProperty name="height" value="0.05" units="cm"/>
      <inkml:brushProperty name="color" value="#FF0066"/>
    </inkml:brush>
  </inkml:definitions>
  <inkml:trace contextRef="#ctx0" brushRef="#br0">403 0 14672 0 0,'-3'10'987'0'0,"-7"2"314"0"0,-16 0 314 0 0,5-3-876 0 0,-56 35 410 0 0,-27 18-691 0 0,86-52-354 0 0,-21 10-1 0 0,-12 7 103 0 0,44-23-121 0 0,-1-1-1 0 0,1 0 1 0 0,-12 3-1 0 0,6-2 165 0 0,30-6 490 0 0,30 3 0 0 0,-14 0-539 0 0,150-3 896 0 0,-176 2-998 0 0,0-1-1 0 0,0 0 1 0 0,0 0-1 0 0,9-4 1 0 0,-13 5-67 0 0,8-2 82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3.015"/>
    </inkml:context>
    <inkml:brush xml:id="br0">
      <inkml:brushProperty name="width" value="0.05" units="cm"/>
      <inkml:brushProperty name="height" value="0.05" units="cm"/>
      <inkml:brushProperty name="color" value="#FF0066"/>
    </inkml:brush>
  </inkml:definitions>
  <inkml:trace contextRef="#ctx0" brushRef="#br0">1 821 19295 0 0,'0'-12'348'0'0,"4"-4"190"0"0,3 0 11 0 0,6-6 271 0 0,-7 14-397 0 0,0 1 1 0 0,11-10 0 0 0,4-1 290 0 0,0 0-206 0 0,-2-1 1 0 0,0 0-1 0 0,-1-2 0 0 0,-1 0 0 0 0,17-29 0 0 0,-22 33-333 0 0,-10 14-136 0 0,0 0-1 0 0,-1 0 1 0 0,1 0-1 0 0,-1-1 1 0 0,1 1-1 0 0,0-6 1 0 0,-1 8-27 0 0,-1 0 1 0 0,0 1-1 0 0,0-1 1 0 0,0 1-1 0 0,0-1 1 0 0,0 0-1 0 0,0 1 1 0 0,0-1-1 0 0,0 1 1 0 0,0-1-1 0 0,0 0 1 0 0,0 1-1 0 0,0-1 1 0 0,0 1-1 0 0,0-1 1 0 0,0 0-1 0 0,-1 1 1 0 0,1-1-1 0 0,0 1 1 0 0,0-1-1 0 0,-1 1 1 0 0,1-1-1 0 0,-1 1 1 0 0,1-1-1 0 0,0 1 1 0 0,-1-1-1 0 0,1 1 1 0 0,-1-1-1 0 0,1 1 1 0 0,-1 0-1 0 0,1-1 1 0 0,-1 1-1 0 0,1 0 1 0 0,-1-1-1 0 0,1 1 1 0 0,-1 0-1 0 0,0 0 1 0 0,1-1-1 0 0,-1 1 1 0 0,1 0-1 0 0,-1 0 1 0 0,0 0-1 0 0,1 0 1 0 0,-1 0 0 0 0,1 0-1 0 0,-2 0 0 0 0,0 1 6 0 0,1-1 0 0 0,-1 1 0 0 0,0 0 0 0 0,0 0 0 0 0,1 0 0 0 0,-1 0 0 0 0,1 0 0 0 0,-1 0 0 0 0,1 0 0 0 0,-1 1 0 0 0,1-1 0 0 0,0 0 0 0 0,0 1 0 0 0,0-1 0 0 0,-2 3-1 0 0,-1 1 19 0 0,-21 25 62 0 0,1 0 0 0 0,2 2 0 0 0,1 1 1 0 0,2 1-1 0 0,1 0 0 0 0,-17 49 0 0 0,32-75-67 0 0,0 1-1 0 0,1 0 1 0 0,0 0 0 0 0,0 1 0 0 0,1-1 0 0 0,0 0-1 0 0,1 0 1 0 0,0 1 0 0 0,0-1 0 0 0,1 0-1 0 0,1 0 1 0 0,-1 0 0 0 0,4 10 0 0 0,-3-12-8 0 0,1 0 0 0 0,0-1 1 0 0,0 0-1 0 0,0 0 0 0 0,1 0 1 0 0,0 0-1 0 0,0 0 0 0 0,0-1 0 0 0,1 0 1 0 0,0 0-1 0 0,0 0 0 0 0,0 0 0 0 0,0-1 1 0 0,1 0-1 0 0,0 0 0 0 0,0 0 1 0 0,0-1-1 0 0,7 3 0 0 0,-2-2 3 0 0,-1-1 0 0 0,1 0 1 0 0,1-1-1 0 0,-1 0 0 0 0,0 0 0 0 0,0-2 0 0 0,1 1 0 0 0,-1-1 0 0 0,1-1 0 0 0,-1 0 1 0 0,0 0-1 0 0,18-6 0 0 0,11-4 43 0 0,-1-2 0 0 0,41-20 0 0 0,-63 25-47 0 0,18-7 30 0 0,-1-1 0 0 0,0-2 0 0 0,58-42 0 0 0,-78 49-32 0 0,0-1-1 0 0,-1 0 1 0 0,0-1 0 0 0,-1 0-1 0 0,-1-1 1 0 0,0-1 0 0 0,-1 0-1 0 0,0 0 1 0 0,-1-1 0 0 0,10-24-1 0 0,-5-2 28 0 0,-1-1 0 0 0,12-73 0 0 0,1-92 81 0 0,-18 137-83 0 0,-8 69-43 0 0,8-93 71 0 0,-8 80-45 0 0,0 1 0 0 0,-1-1 0 0 0,0 1 0 0 0,-6-21-1 0 0,7 34-21 0 0,0 0 0 0 0,-1 0 0 0 0,1 0 0 0 0,0 0 0 0 0,-1 0 0 0 0,1 0-1 0 0,-1 1 1 0 0,1-1 0 0 0,-1 0 0 0 0,1 0 0 0 0,-1 0 0 0 0,0 0 0 0 0,1 1 0 0 0,-1-1-1 0 0,0 0 1 0 0,0 1 0 0 0,0-1 0 0 0,1 1 0 0 0,-3-2 0 0 0,3 2-3 0 0,-1 0 1 0 0,1 0-1 0 0,-1 0 1 0 0,1 0-1 0 0,-1 0 1 0 0,1 0-1 0 0,-1 0 1 0 0,1 0-1 0 0,-1 1 1 0 0,1-1-1 0 0,-1 0 1 0 0,1 0-1 0 0,-1 0 1 0 0,1 0-1 0 0,-1 1 1 0 0,1-1-1 0 0,-1 0 0 0 0,1 1 1 0 0,0-1-1 0 0,-1 0 1 0 0,1 1-1 0 0,-1-1 1 0 0,1 0-1 0 0,0 1 1 0 0,-1-1-1 0 0,1 1 1 0 0,0-1-1 0 0,0 1 1 0 0,-1-1-1 0 0,1 1 1 0 0,0-1-1 0 0,0 1 1 0 0,0-1-1 0 0,-1 1 1 0 0,1-1-1 0 0,0 1 1 0 0,0-1-1 0 0,0 1 1 0 0,-13 45 49 0 0,2 1 1 0 0,2 0 0 0 0,-5 82-1 0 0,14 315 97 0 0,2-399-139 0 0,6 81 26 0 0,-5-110-31 0 0,0 0 0 0 0,0 0 0 0 0,2 0 0 0 0,0-1 0 0 0,10 23 0 0 0,-13-33-3 0 0,0-1 0 0 0,0-1 0 0 0,1 1 0 0 0,-1 0 0 0 0,1-1 0 0 0,0 1 0 0 0,0-1 0 0 0,0 0 0 0 0,1 0 0 0 0,3 3 0 0 0,-4-4-2 0 0,0 0 1 0 0,0-1-1 0 0,0 0 1 0 0,0 1-1 0 0,1-1 1 0 0,-1 0-1 0 0,0-1 0 0 0,1 1 1 0 0,-1-1-1 0 0,0 1 1 0 0,1-1-1 0 0,-1 0 1 0 0,7-1-1 0 0,5-1 3 0 0,0 0-1 0 0,0-2 1 0 0,0 0-1 0 0,-1 0 1 0 0,1-1 0 0 0,-1-1-1 0 0,0-1 1 0 0,-1 0-1 0 0,0 0 1 0 0,0-2 0 0 0,0 1-1 0 0,11-12 1 0 0,141-136 14 0 0,-140 128-16 0 0,0-1 0 0 0,-2-1 0 0 0,37-65 0 0 0,-54 84 0 0 0,-1 0 0 0 0,0 0-1 0 0,-1-1 1 0 0,0 1-1 0 0,-1-1 1 0 0,-1 0 0 0 0,0 0-1 0 0,0-1 1 0 0,-1-12-1 0 0,-1 24 1 0 0,-1 1-1 0 0,1-1 0 0 0,-1 1 0 0 0,1 0 0 0 0,-1-1 0 0 0,1 1 0 0 0,-1 0 1 0 0,1 0-1 0 0,-1-1 0 0 0,0 1 0 0 0,1 0 0 0 0,-1 0 0 0 0,0 0 0 0 0,1 0 1 0 0,-1 0-1 0 0,1 0 0 0 0,-1 0 0 0 0,0 0 0 0 0,1 0 0 0 0,-2 0 0 0 0,1 0 1 0 0,-1 0-1 0 0,1 0 0 0 0,-1 0 0 0 0,1 1 0 0 0,0-1 1 0 0,-1 0-1 0 0,1 0 0 0 0,0 1 0 0 0,-1-1 1 0 0,0 2-1 0 0,-1 0 0 0 0,1 0 0 0 0,0 0 0 0 0,0 1 0 0 0,0 0 0 0 0,0-1 0 0 0,0 1 0 0 0,1 0 0 0 0,-1 0 0 0 0,1 0 0 0 0,0-1 0 0 0,0 2 0 0 0,0-1 0 0 0,0 0 0 0 0,1 0 0 0 0,-1 0 0 0 0,0 4 0 0 0,2-1 0 0 0,-1-1 0 0 0,1 1 0 0 0,0-1 0 0 0,0 0 0 0 0,1 1 0 0 0,0-1-1 0 0,-1 0 1 0 0,2 0 0 0 0,2 5 0 0 0,1 2 1 0 0,1-1 0 0 0,1 0 0 0 0,0 0 0 0 0,11 12 1 0 0,42 37 10 0 0,-51-50-9 0 0,43 35 5 0 0,17 16-1 0 0,-62-54-7 0 0,-1 1 1 0 0,-1 0-1 0 0,0 0 0 0 0,0 0 0 0 0,0 1 0 0 0,7 16 1 0 0,-12-22-2 0 0,0 1 0 0 0,0-1 1 0 0,0 1-1 0 0,0-1 1 0 0,0 1-1 0 0,-1-1 0 0 0,0 1 1 0 0,1-1-1 0 0,-1 1 1 0 0,-1 0-1 0 0,1-1 0 0 0,0 1 1 0 0,-1-1-1 0 0,0 1 1 0 0,-1 3-1 0 0,0-2 0 0 0,0 0 1 0 0,-1 0-1 0 0,0 0 0 0 0,0 0 0 0 0,0 0 1 0 0,0-1-1 0 0,-1 1 0 0 0,-7 6 1 0 0,0-1-1 0 0,-2 0 0 0 0,0-1 0 0 0,0 0 0 0 0,0-1 0 0 0,-28 12 0 0 0,30-15 1 0 0,0-1 0 0 0,0-1 0 0 0,0 0 0 0 0,-1-1 1 0 0,-14 2-1 0 0,1-1 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1.905"/>
    </inkml:context>
    <inkml:brush xml:id="br0">
      <inkml:brushProperty name="width" value="0.05" units="cm"/>
      <inkml:brushProperty name="height" value="0.05" units="cm"/>
      <inkml:brushProperty name="color" value="#FF0066"/>
    </inkml:brush>
  </inkml:definitions>
  <inkml:trace contextRef="#ctx0" brushRef="#br0">1 49 12864 0 0,'1'-2'1714'0'0,"1"5"-412"0"0,6 11 320 0 0,7 22-529 0 0,1 37-471 0 0,-3-12 192 0 0,-12-57-619 0 0,0 0 0 0 0,-1 1-1 0 0,1-1 1 0 0,-2 7 0 0 0,1-4 1167 0 0,10-19-330 0 0,14-37-545 0 0,-7 12-144 0 0,1 1-1 0 0,42-60 0 0 0,-58 93-297 0 0,0 0 1 0 0,0 0-1 0 0,0 1 1 0 0,1-1-1 0 0,-1 1 1 0 0,1-1-1 0 0,-1 1 1 0 0,1 0-1 0 0,0 0 1 0 0,0 0-1 0 0,0 0 1 0 0,0 0-1 0 0,0 1 1 0 0,0-1 0 0 0,1 1-1 0 0,-1 0 1 0 0,0 0-1 0 0,1 0 1 0 0,4 0-1 0 0,-6 1-21 0 0,-1 0 0 0 0,0 0 0 0 0,0 1-1 0 0,1-1 1 0 0,-1 0 0 0 0,0 1 0 0 0,0-1 0 0 0,0 1-1 0 0,0-1 1 0 0,0 1 0 0 0,0-1 0 0 0,0 1 0 0 0,0 0 0 0 0,0 0-1 0 0,0-1 1 0 0,0 1 0 0 0,0 0 0 0 0,0 0 0 0 0,-1 0-1 0 0,1 0 1 0 0,0 0 0 0 0,-1 0 0 0 0,1 0 0 0 0,0 0-1 0 0,0 2 1 0 0,1 3 31 0 0,0 1 0 0 0,1-1 0 0 0,0 11 0 0 0,0-5 33 0 0,4 15 204 0 0,0 1-1 0 0,-2-1 1 0 0,2 48-1 0 0,-7-73-252 0 0,1 1 0 0 0,-1-1 0 0 0,0 0 0 0 0,1 1-1 0 0,-1-1 1 0 0,1 1 0 0 0,0-1 0 0 0,0 0 0 0 0,0 1-1 0 0,2 2 1 0 0,1 1 57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2.183"/>
    </inkml:context>
    <inkml:brush xml:id="br0">
      <inkml:brushProperty name="width" value="0.05" units="cm"/>
      <inkml:brushProperty name="height" value="0.05" units="cm"/>
      <inkml:brushProperty name="color" value="#FF0066"/>
    </inkml:brush>
  </inkml:definitions>
  <inkml:trace contextRef="#ctx0" brushRef="#br0">36 13 16783 0 0,'-3'3'263'0'0,"0"1"0"0"0,0-1-1 0 0,0 1 1 0 0,1-1 0 0 0,-3 7-1 0 0,2-4 122 0 0,0 1-1 0 0,1-1 1 0 0,0 1-1 0 0,1-1 0 0 0,-2 11 1 0 0,1-4-33 0 0,2 0 0 0 0,0 0 0 0 0,0 0 0 0 0,3 17 0 0 0,-2-27-321 0 0,0-1-1 0 0,-1 0 1 0 0,1 1-1 0 0,0-1 1 0 0,0 1-1 0 0,0-1 1 0 0,1 0-1 0 0,-1 0 1 0 0,0 0 0 0 0,1 0-1 0 0,-1 0 1 0 0,1 0-1 0 0,0 0 1 0 0,0 0-1 0 0,0-1 1 0 0,0 1-1 0 0,0 0 1 0 0,0-1-1 0 0,0 0 1 0 0,0 0-1 0 0,1 1 1 0 0,-1-1-1 0 0,0-1 1 0 0,1 1-1 0 0,-1 0 1 0 0,4 0-1 0 0,7 2 42 0 0,0-1 0 0 0,0-1 0 0 0,24 0 0 0 0,-32-1-54 0 0,19-1 82 0 0,31-3 0 0 0,-47 3-53 0 0,-1-1 0 0 0,1 1 0 0 0,0-1 1 0 0,0-1-1 0 0,-1 0 0 0 0,1 0 0 0 0,11-7 1 0 0,-16 8 0 0 0,-1 0 1 0 0,0 1 0 0 0,0-1 0 0 0,1-1 0 0 0,-2 1 0 0 0,1 0 0 0 0,0 0 0 0 0,0-1 0 0 0,-1 1-1 0 0,1-1 1 0 0,-1 1 0 0 0,0-1 0 0 0,0 0 0 0 0,0 1 0 0 0,0-1 0 0 0,0 0 0 0 0,0 0-1 0 0,-1 0 1 0 0,1 0 0 0 0,-1 0 0 0 0,0 0 0 0 0,0 0 0 0 0,0 0 0 0 0,-1 1 0 0 0,1-1 0 0 0,0 0-1 0 0,-1 0 1 0 0,0 0 0 0 0,0 0 0 0 0,0 1 0 0 0,0-1 0 0 0,0 0 0 0 0,-2-2 0 0 0,-2-3 29 0 0,0 1 0 0 0,0 0 0 0 0,0 1 0 0 0,0 0 0 0 0,-1-1 0 0 0,0 2 0 0 0,-1-1 0 0 0,1 1 0 0 0,-1 0 0 0 0,0 0 0 0 0,0 1 0 0 0,-1 0 0 0 0,1 0 0 0 0,-17-5 1 0 0,8 5 76 0 0,1 0 0 0 0,-1 1 1 0 0,-28-2-1 0 0,37 5-77 0 0,-1 0 0 0 0,1 1 0 0 0,0 0 0 0 0,-1 0-1 0 0,1 0 1 0 0,0 1 0 0 0,0 0 0 0 0,0 0 0 0 0,0 1-1 0 0,-9 4 1 0 0,16-7-67 0 0,0 0 0 0 0,-1 0 0 0 0,1 0 0 0 0,0 0-1 0 0,-1 0 1 0 0,1 1 0 0 0,0-1 0 0 0,0 0 0 0 0,-1 0 0 0 0,1 0 0 0 0,0 0 0 0 0,0 1-1 0 0,-1-1 1 0 0,1 0 0 0 0,0 0 0 0 0,0 1 0 0 0,0-1 0 0 0,0 0 0 0 0,-1 0-1 0 0,1 1 1 0 0,0-1 0 0 0,0 0 0 0 0,0 1 0 0 0,0-1 0 0 0,0 0 0 0 0,0 0 0 0 0,0 1-1 0 0,-1-1 1 0 0,1 1 0 0 0,2 1 134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2.648"/>
    </inkml:context>
    <inkml:brush xml:id="br0">
      <inkml:brushProperty name="width" value="0.05" units="cm"/>
      <inkml:brushProperty name="height" value="0.05" units="cm"/>
      <inkml:brushProperty name="color" value="#FF0066"/>
    </inkml:brush>
  </inkml:definitions>
  <inkml:trace contextRef="#ctx0" brushRef="#br0">1 170 18191 0 0,'0'40'4944'0'0,"1"106"-3278"0"0,-1-141-1622 0 0,0-1 1 0 0,1 1-1 0 0,0-1 1 0 0,-1 1 0 0 0,2-1-1 0 0,-1 0 1 0 0,4 8 0 0 0,-5-11-18 0 0,1 1 1 0 0,0-1 0 0 0,0 0-1 0 0,0 1 1 0 0,0-1 0 0 0,0 0-1 0 0,0 0 1 0 0,0 0 0 0 0,1 1 0 0 0,-1-1-1 0 0,0-1 1 0 0,0 1 0 0 0,1 0-1 0 0,-1 0 1 0 0,1 0 0 0 0,-1-1-1 0 0,1 1 1 0 0,-1-1 0 0 0,1 1-1 0 0,-1-1 1 0 0,1 0 0 0 0,0 1 0 0 0,-1-1-1 0 0,3 0 1 0 0,8 0 79 0 0,-1-1 0 0 0,1 0 0 0 0,0-1 0 0 0,20-5 0 0 0,-25 5-61 0 0,-1 0 0 0 0,-1 0 1 0 0,1-1-1 0 0,0 0 1 0 0,0 0-1 0 0,-1-1 0 0 0,0 1 1 0 0,0-1-1 0 0,0 0 1 0 0,7-7-1 0 0,0-4 106 0 0,0 0-1 0 0,0 0 1 0 0,-2-1-1 0 0,0-1 1 0 0,0 0-1 0 0,-2 0 1 0 0,0 0 0 0 0,9-32-1 0 0,-16 45-198 0 0,4-13 641 0 0,-1 16-191 0 0,-1 10-257 0 0,2 14-79 0 0,-3-8-27 0 0,2 0 1 0 0,-1 0-1 0 0,2-1 1 0 0,7 18-1 0 0,-9-27-30 0 0,0 0 0 0 0,0-1 0 0 0,0 1 0 0 0,0-1 0 0 0,0 0 0 0 0,1 0 0 0 0,0 0 0 0 0,0-1 0 0 0,0 1 0 0 0,0-1 0 0 0,0 0 0 0 0,1 0 0 0 0,0 0 0 0 0,-1-1 0 0 0,1 0 0 0 0,7 3 0 0 0,1-2 3 0 0,-1 0 0 0 0,1 0 0 0 0,0-1 0 0 0,0-1 0 0 0,0-1 0 0 0,0 1 1 0 0,0-2-1 0 0,0 0 0 0 0,0 0 0 0 0,0-2 0 0 0,17-4 0 0 0,-5 1 13 0 0,-21 6-20 0 0,0 0 0 0 0,0-1 0 0 0,0 0 1 0 0,0 0-1 0 0,-1 0 0 0 0,1 0 0 0 0,0-1 0 0 0,-1 1 1 0 0,1-1-1 0 0,-1 0 0 0 0,0 0 0 0 0,1 0 0 0 0,-1 0 1 0 0,4-4-1 0 0,-2-1 7 0 0,0 0 0 0 0,-1-1 1 0 0,0 1-1 0 0,0-1 0 0 0,-1 0 0 0 0,0 0 1 0 0,0 0-1 0 0,0 0 0 0 0,-1-1 0 0 0,-1 1 0 0 0,1-1 1 0 0,-2 1-1 0 0,1-1 0 0 0,-1 1 0 0 0,-1-12 1 0 0,0 8 10 0 0,-1 1 0 0 0,0-1 0 0 0,0 1 0 0 0,-1-1 0 0 0,-1 1 0 0 0,0 0 0 0 0,0 0 0 0 0,-1 0 0 0 0,-1 1 0 0 0,-10-16 0 0 0,10 19-2 0 0,-13-17 129 0 0,18 23-136 0 0,-1 0 0 0 0,1 0 0 0 0,-1 0 0 0 0,1 0 0 0 0,-1 0 0 0 0,0 0 0 0 0,1 0 0 0 0,-1 1 0 0 0,0-1 0 0 0,1 1 0 0 0,-1-1 0 0 0,0 1 0 0 0,0-1 0 0 0,1 1 0 0 0,-3 0 0 0 0,-20-3 256 0 0,21 3-214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3.203"/>
    </inkml:context>
    <inkml:brush xml:id="br0">
      <inkml:brushProperty name="width" value="0.05" units="cm"/>
      <inkml:brushProperty name="height" value="0.05" units="cm"/>
      <inkml:brushProperty name="color" value="#FF0066"/>
    </inkml:brush>
  </inkml:definitions>
  <inkml:trace contextRef="#ctx0" brushRef="#br0">284 2 19295 0 0,'-8'2'1'0'0,"-1"-1"1"0"0,4 0 6 0 0,0-1 23 0 0,-2 0 47 0 0,6 1-25 0 0,0-1 0 0 0,0 0-1 0 0,0 0 1 0 0,0 0-1 0 0,0 0 1 0 0,0 0 0 0 0,0 0-1 0 0,0 0 1 0 0,0 0 0 0 0,0 0-1 0 0,0 0 1 0 0,0 0-1 0 0,0-1 1 0 0,0 1 0 0 0,0 0-1 0 0,0-1 1 0 0,-1 0-1 0 0,1 1 6 0 0,0-1-1 0 0,0 1 1 0 0,0-1-1 0 0,0 1 1 0 0,0 0-1 0 0,0-1 1 0 0,0 1-1 0 0,0 0 0 0 0,0 0 1 0 0,0 0-1 0 0,0 0 1 0 0,-1 0-1 0 0,1 0 1 0 0,0 0-1 0 0,0 0 1 0 0,0 0-1 0 0,0 1 1 0 0,-1 0-1 0 0,-22 2 686 0 0,10 2 118 0 0,-20 11 39 0 0,18-6-3 0 0,-14 13-97 0 0,16-10-381 0 0,6-5-310 0 0,4-4-29 0 0,0-1 0 0 0,0 2 0 0 0,0-1 0 0 0,0 0-1 0 0,1 1 1 0 0,-3 5 0 0 0,-14 19 212 0 0,13-16-148 0 0,4-5-106 0 0,-5 21 160 0 0,8-27-184 0 0,-1 1 11 0 0,0 0-1 0 0,1-1 0 0 0,-1 1 1 0 0,1 0-1 0 0,0 0 0 0 0,0-1 1 0 0,0 1-1 0 0,0 0 0 0 0,1 0 1 0 0,-1-1-1 0 0,2 6 0 0 0,-1-7-15 0 0,-1 1-1 0 0,1 0 0 0 0,0-1 1 0 0,-1 1-1 0 0,1-1 0 0 0,0 1 0 0 0,0-1 1 0 0,0 1-1 0 0,0-1 0 0 0,0 0 1 0 0,1 0-1 0 0,-1 1 0 0 0,0-1 0 0 0,1 0 1 0 0,-1 0-1 0 0,0 0 0 0 0,1 0 1 0 0,-1 0-1 0 0,1-1 0 0 0,0 1 0 0 0,-1 0 1 0 0,1-1-1 0 0,0 1 0 0 0,-1-1 1 0 0,1 0-1 0 0,0 1 0 0 0,2-1 0 0 0,2 1 2 0 0,-4 0-5 0 0,0-1 0 0 0,0 0 0 0 0,1 1-1 0 0,-1-1 1 0 0,0 0 0 0 0,0 0 0 0 0,1-1 0 0 0,-1 1 0 0 0,0 0-1 0 0,4-2 1 0 0,67-15 57 0 0,-62 14-48 0 0,0-1 1 0 0,0-1 0 0 0,0 0 0 0 0,-1 0 0 0 0,14-10 0 0 0,-15 9 16 0 0,0-1 0 0 0,0 0 0 0 0,-1 0 0 0 0,0-1 0 0 0,0 0 0 0 0,-1-1 1 0 0,0 0-1 0 0,8-14 0 0 0,-14 21-12 0 0,0 1 0 0 0,0-1-1 0 0,1 0 1 0 0,-1 1 0 0 0,0-1 0 0 0,0 1 0 0 0,1-1 0 0 0,-1 1 0 0 0,1 0 0 0 0,-1 0-1 0 0,1 0 1 0 0,2-2 0 0 0,-3 3-7 0 0,0-1-1 0 0,0 1 1 0 0,0 0 0 0 0,-1 0-1 0 0,1 0 1 0 0,0-1 0 0 0,0 1-1 0 0,0 0 1 0 0,0 0 0 0 0,-1 0-1 0 0,1 1 1 0 0,0-1 0 0 0,0 0-1 0 0,0 0 1 0 0,0 0 0 0 0,-1 0-1 0 0,1 1 1 0 0,0-1 0 0 0,0 0-1 0 0,-1 1 1 0 0,1-1 0 0 0,0 1-1 0 0,-1-1 1 0 0,1 1 0 0 0,0-1-1 0 0,-1 1 1 0 0,1-1 0 0 0,-1 1-1 0 0,1 0 1 0 0,-1-1 0 0 0,2 2-1 0 0,6 12 60 0 0,0 0-1 0 0,-1 0 0 0 0,0 0 0 0 0,9 30 0 0 0,-9-23 30 0 0,16 34-1 0 0,3-8 53 0 0,-12-28-79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3.673"/>
    </inkml:context>
    <inkml:brush xml:id="br0">
      <inkml:brushProperty name="width" value="0.05" units="cm"/>
      <inkml:brushProperty name="height" value="0.05" units="cm"/>
      <inkml:brushProperty name="color" value="#FF0066"/>
    </inkml:brush>
  </inkml:definitions>
  <inkml:trace contextRef="#ctx0" brushRef="#br0">0 1 16983 0 0,'4'4'160'0'0,"-1"0"-224"0"0,-2-1-122 0 0,-1 0 267 0 0,1 0 2082 0 0,14 18-165 0 0,-12-16-1734 0 0,1 0 0 0 0,-1 0 0 0 0,1-1 0 0 0,0 0 0 0 0,5 5 0 0 0,-1 0 40 0 0,29 25 739 0 0,11 7-244 0 0,-3-4-226 0 0,-40-32-533 0 0,2 1 114 0 0,1 0-1 0 0,-1 0 1 0 0,1 0-1 0 0,10 5 1 0 0,-17-11-125 0 0,0 1 0 0 0,0-1 0 0 0,-1 0 0 0 0,1 0 0 0 0,0 1 0 0 0,0-1 0 0 0,0 0 0 0 0,0 0 0 0 0,-1 0 0 0 0,1 0 0 0 0,0 0-1 0 0,0 0 1 0 0,0 0 0 0 0,0 0 0 0 0,-1 0 0 0 0,1 0 0 0 0,0 0 0 0 0,0 0 0 0 0,0-1 0 0 0,0 1 0 0 0,0-1 0 0 0,1 0 6 0 0,-1 0-1 0 0,0 0 1 0 0,1 0-1 0 0,-1 0 1 0 0,0 0 0 0 0,0-1-1 0 0,0 1 1 0 0,0 0-1 0 0,0-1 1 0 0,1-2-1 0 0,2-4 40 0 0,-1 0 0 0 0,0-1-1 0 0,0 1 1 0 0,1-12-1 0 0,-3 9-41 0 0,9-30 123 0 0,-1 10-58 0 0,-2 16-12 0 0,9-13 2 0 0,-12 21 1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3.999"/>
    </inkml:context>
    <inkml:brush xml:id="br0">
      <inkml:brushProperty name="width" value="0.05" units="cm"/>
      <inkml:brushProperty name="height" value="0.05" units="cm"/>
      <inkml:brushProperty name="color" value="#FF0066"/>
    </inkml:brush>
  </inkml:definitions>
  <inkml:trace contextRef="#ctx0" brushRef="#br0">0 250 17383 0 0,'1'0'26'0'0,"-1"-1"-1"0"0,1 1 0 0 0,0-1 1 0 0,-1 1-1 0 0,1 0 0 0 0,0-1 0 0 0,-1 1 1 0 0,1 0-1 0 0,0-1 0 0 0,0 1 0 0 0,0 0 1 0 0,-1 0-1 0 0,1 0 0 0 0,0 0 1 0 0,0-1-1 0 0,0 1 0 0 0,-1 0 0 0 0,1 0 1 0 0,0 1-1 0 0,1-1 0 0 0,10 0 830 0 0,21-7 150 0 0,-2-1-405 0 0,1-3-1 0 0,31-14 1 0 0,-47 18-421 0 0,0-1-1 0 0,0-1 1 0 0,-1-1 0 0 0,-1 0 0 0 0,1-1 0 0 0,12-13 0 0 0,-25 21-149 0 0,1 0 0 0 0,-1 0 0 0 0,0 0-1 0 0,0 0 1 0 0,-1-1 0 0 0,1 1 0 0 0,0-1 0 0 0,-1 1 0 0 0,0-1 0 0 0,0 0 0 0 0,0 1 0 0 0,0-1 0 0 0,-1-4 0 0 0,1 5-7 0 0,-1 1 0 0 0,0 0-1 0 0,0-1 1 0 0,0 1 0 0 0,0 0 0 0 0,0 0-1 0 0,-1-1 1 0 0,1 1 0 0 0,-1 0 0 0 0,1-1-1 0 0,-1 1 1 0 0,0 0 0 0 0,0 0 0 0 0,0 0-1 0 0,0 0 1 0 0,0 0 0 0 0,-1 0 0 0 0,1 0-1 0 0,0 0 1 0 0,-1 1 0 0 0,0-1 0 0 0,-2-2-1 0 0,2 3 22 0 0,-1-1-1 0 0,0 1 1 0 0,0-1 0 0 0,0 1-1 0 0,0 0 1 0 0,-1 0 0 0 0,1 0-1 0 0,0 0 1 0 0,0 1-1 0 0,-1-1 1 0 0,1 1 0 0 0,0 0-1 0 0,-1 0 1 0 0,1 0 0 0 0,0 0-1 0 0,0 1 1 0 0,-1-1-1 0 0,1 1 1 0 0,-5 2 0 0 0,-4 1 93 0 0,1 1 1 0 0,0 1 0 0 0,-19 13-1 0 0,21-14-78 0 0,-1 2 23 0 0,1-1 0 0 0,0 2 0 0 0,1-1 0 0 0,0 1 0 0 0,0 1 0 0 0,0-1 0 0 0,1 1 0 0 0,1 1 0 0 0,-7 10 0 0 0,8-12 39 0 0,1 0 1 0 0,0 1-1 0 0,1 0 1 0 0,0-1-1 0 0,0 1 1 0 0,1 0-1 0 0,0 0 1 0 0,0 1 0 0 0,1-1-1 0 0,1 0 1 0 0,0 17-1 0 0,0-24-95 0 0,1 1 0 0 0,0-1 0 0 0,0 1-1 0 0,-1 0 1 0 0,2-1 0 0 0,-1 1 0 0 0,0-1 0 0 0,0 0 0 0 0,1 1-1 0 0,0-1 1 0 0,-1 0 0 0 0,1 0 0 0 0,0 0 0 0 0,0 0-1 0 0,0 0 1 0 0,0 0 0 0 0,0-1 0 0 0,0 1 0 0 0,1-1 0 0 0,-1 1-1 0 0,1-1 1 0 0,-1 0 0 0 0,1 0 0 0 0,-1 0 0 0 0,4 0 0 0 0,8 3 28 0 0,1 0 0 0 0,-1-1 0 0 0,21 0 0 0 0,-32-2-45 0 0,25 2 48 0 0,0-2 0 0 0,0 0 0 0 0,0-2 0 0 0,0-1-1 0 0,0-1 1 0 0,38-10 0 0 0,-24 0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4.385"/>
    </inkml:context>
    <inkml:brush xml:id="br0">
      <inkml:brushProperty name="width" value="0.05" units="cm"/>
      <inkml:brushProperty name="height" value="0.05" units="cm"/>
      <inkml:brushProperty name="color" value="#FF0066"/>
    </inkml:brush>
  </inkml:definitions>
  <inkml:trace contextRef="#ctx0" brushRef="#br0">260 0 17791 0 0,'-37'6'269'0'0,"31"-5"-53"0"0,0-1 1 0 0,-1 1-1 0 0,1 1 0 0 0,0-1 1 0 0,0 1-1 0 0,-1 0 1 0 0,2 0-1 0 0,-8 5 0 0 0,3-3-61 0 0,4-1 40 0 0,0 0 0 0 0,0 1 0 0 0,-11 8 0 0 0,7-6-45 0 0,-26 21 391 0 0,-2 5-77 0 0,18-16-248 0 0,19-16-208 0 0,1 1 1 0 0,-1-1 0 0 0,0 1-1 0 0,0-1 1 0 0,1 1-1 0 0,-1-1 1 0 0,1 1 0 0 0,-1-1-1 0 0,1 1 1 0 0,-1 0 0 0 0,1-1-1 0 0,-1 1 1 0 0,1 0 0 0 0,-1-1-1 0 0,1 1 1 0 0,0 0-1 0 0,-1 0 1 0 0,1 0 0 0 0,0-1-1 0 0,0 1 1 0 0,0 0 0 0 0,-1 1-1 0 0,1 0 26 0 0,0 0-17 0 0,0-1 1 0 0,0 0 0 0 0,-1 0-1 0 0,1 0 1 0 0,0 0 0 0 0,0 0-1 0 0,0 0 1 0 0,0 0 0 0 0,1 0-1 0 0,-1 0 1 0 0,0 0 0 0 0,0 0-1 0 0,1 0 1 0 0,-1 1 0 0 0,2 3 75 0 0,0-3-32 0 0,1 1 0 0 0,0-1 0 0 0,1 1 1 0 0,4 2-1 0 0,1-3 24 0 0,26 0 106 0 0,70-4 0 0 0,-62 0-42 0 0,-40 2-123 0 0,1-1 1 0 0,-1 1 0 0 0,1 1-1 0 0,-1-1 1 0 0,1 0 0 0 0,-1 1-1 0 0,0 0 1 0 0,1 0 0 0 0,-1 0-1 0 0,0 0 1 0 0,1 0 0 0 0,4 4-1 0 0,-3-2 25 0 0,-1 1-1 0 0,0 0 1 0 0,0 0-1 0 0,0 1 1 0 0,0-1-1 0 0,-1 1 1 0 0,4 5-1 0 0,11 20 58 0 0,-1 1 1 0 0,-1 0-1 0 0,-2 1 0 0 0,-1 1 0 0 0,-2 0 0 0 0,-1 1 0 0 0,-2 0 0 0 0,5 39 1 0 0,-1 0 39 0 0,12 116 221 0 0,-24-180-348 0 0,2 21 60 0 0,-1-1 1 0 0,-2 1-1 0 0,-6 43 0 0 0,6-64-56 0 0,-2-1 1 0 0,1 1-1 0 0,-1-1 0 0 0,0 1 0 0 0,-1-1 1 0 0,-7 14-1 0 0,7-18-9 0 0,1 1 0 0 0,-1 0 1 0 0,0-1-1 0 0,0 0 0 0 0,0 0 0 0 0,0 0 0 0 0,-1 0 0 0 0,0-1 1 0 0,0 0-1 0 0,0 0 0 0 0,-7 4 0 0 0,1-3 16 0 0,1 0 0 0 0,-1-1 0 0 0,1 0 0 0 0,-1-1 0 0 0,0 0 0 0 0,0-1 0 0 0,0 0 1 0 0,0-1-1 0 0,0 0 0 0 0,0 0 0 0 0,0-1 0 0 0,0-1 0 0 0,0 0 0 0 0,-16-5 0 0 0,18 4-2 0 0,-1-1 0 0 0,1 0 0 0 0,-1 0 0 0 0,1-1 0 0 0,0 0 1 0 0,1-1-1 0 0,-1 0 0 0 0,1 0 0 0 0,1-1 0 0 0,-1 0 0 0 0,1 0 0 0 0,0-1 0 0 0,1 0 1 0 0,-1 0-1 0 0,-8-17 0 0 0,10 15 6 0 0,0-1 1 0 0,1 1-1 0 0,1-1 1 0 0,-1 0-1 0 0,2 0 1 0 0,0 0-1 0 0,-2-17 1 0 0,4 11 9 0 0,0 0 0 0 0,0 0-1 0 0,2 1 1 0 0,5-25 0 0 0,2 5 43 0 0,2 1 0 0 0,2 0 0 0 0,32-65 0 0 0,35-33 135 0 0,-35 67-112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5.251"/>
    </inkml:context>
    <inkml:brush xml:id="br0">
      <inkml:brushProperty name="width" value="0.05" units="cm"/>
      <inkml:brushProperty name="height" value="0.05" units="cm"/>
      <inkml:brushProperty name="color" value="#FF0066"/>
    </inkml:brush>
  </inkml:definitions>
  <inkml:trace contextRef="#ctx0" brushRef="#br0">70 233 19199 0 0,'-8'-3'49'0'0,"3"2"93"0"0,-3-1 172 0 0,-4-2 282 0 0,0 1-225 0 0,12 3-336 0 0,-1 0 1 0 0,1 0-1 0 0,0 0 0 0 0,-1-1 0 0 0,1 1 0 0 0,-1 0 0 0 0,1 0 0 0 0,0 0 0 0 0,-1 0 0 0 0,1 0 1 0 0,-1 0-1 0 0,1 0 0 0 0,-1 0 0 0 0,1 0 0 0 0,0 0 0 0 0,-1 0 0 0 0,1 1 0 0 0,-1-1 0 0 0,1 0 1 0 0,-1 0-1 0 0,-12 6 731 0 0,11-4-343 0 0,4 6 20 0 0,10 21 565 0 0,2-1 0 0 0,21 36 0 0 0,-23-41-613 0 0,-10-19-283 0 0,-1 0-1 0 0,1 0 1 0 0,0-1 0 0 0,0 1-1 0 0,0 0 1 0 0,1-1 0 0 0,-1 0-1 0 0,1 1 1 0 0,5 4-1 0 0,-7-8-104 0 0,-1 0-1 0 0,0 0 0 0 0,0 0 0 0 0,0 0 0 0 0,1-1 0 0 0,-1 1 0 0 0,0 0 0 0 0,0 0 0 0 0,0 0 0 0 0,0 0 0 0 0,1 0 0 0 0,-1 0 0 0 0,0-1 0 0 0,0 1 0 0 0,0 0 0 0 0,0 0 0 0 0,0 0 0 0 0,0 0 0 0 0,1-1 0 0 0,-1 1 0 0 0,0 0 0 0 0,0 0 0 0 0,0 0 0 0 0,0-1 0 0 0,0 1 0 0 0,0 0 0 0 0,0 0 0 0 0,0 0 0 0 0,0-1 0 0 0,0 1 0 0 0,0 0 0 0 0,0 0 0 0 0,0 0 0 0 0,0-1 0 0 0,0 1 0 0 0,0 0 0 0 0,0 0 0 0 0,0 0 0 0 0,-1-1 0 0 0,2-14 60 0 0,-1 12-54 0 0,-1-26 36 0 0,0 10-14 0 0,2-26 1 0 0,0 40-27 0 0,0 0-1 0 0,-1 0 1 0 0,2 0-1 0 0,-1 0 1 0 0,0 0-1 0 0,1 0 1 0 0,0 0-1 0 0,0 1 1 0 0,1-1 0 0 0,2-4-1 0 0,-3 7-1 0 0,0 0-1 0 0,-1 1 0 0 0,1-1 1 0 0,0 0-1 0 0,0 1 0 0 0,0-1 1 0 0,1 1-1 0 0,-1 0 1 0 0,0 0-1 0 0,0 0 0 0 0,4-1 1 0 0,29-8 54 0 0,-10 4-32 0 0,21-7 38 0 0,1 2 0 0 0,51-6 0 0 0,61-16 126 0 0,-121 24-135 0 0,-29 7-30 0 0,1-1 0 0 0,0 0 0 0 0,16-9 0 0 0,-22 10-4 0 0,0 0 0 0 0,0-1 0 0 0,0 1 0 0 0,0-1 0 0 0,-1 0 0 0 0,1 0 0 0 0,-1-1 0 0 0,0 1 0 0 0,0-1 0 0 0,5-7 0 0 0,-8 10-16 0 0,1 1 0 0 0,-1-1 0 0 0,1 0 0 0 0,-1 0 0 0 0,0 0 0 0 0,1 0 0 0 0,-1 0 0 0 0,0 0 0 0 0,0 0 0 0 0,0 0 0 0 0,0 0 0 0 0,0 0 0 0 0,0 0 0 0 0,0 0 0 0 0,0 0 0 0 0,0 0 0 0 0,0 0 0 0 0,0 0 0 0 0,0 0 0 0 0,-1 0 0 0 0,1 0 0 0 0,-1-1 0 0 0,0 1 3 0 0,0-1 0 0 0,-1 0-1 0 0,1 1 1 0 0,0-1 0 0 0,-1 0 0 0 0,1 1-1 0 0,-1 0 1 0 0,0-1 0 0 0,1 1 0 0 0,-3-1-1 0 0,-5-3 16 0 0,1 1-1 0 0,-1 1 0 0 0,-14-5 1 0 0,20 7-23 0 0,-5-1 8 0 0,0 1-1 0 0,0-1 1 0 0,-1 1 0 0 0,1 1-1 0 0,-1 0 1 0 0,1 0-1 0 0,0 0 1 0 0,-1 1-1 0 0,1 0 1 0 0,0 1-1 0 0,-1 0 1 0 0,1 0-1 0 0,0 1 1 0 0,0 0-1 0 0,1 0 1 0 0,-1 1-1 0 0,1 0 1 0 0,0 0-1 0 0,-1 1 1 0 0,-9 9-1 0 0,7-6 7 0 0,1 0-1 0 0,0 1 0 0 0,0 1 1 0 0,1 0-1 0 0,0 0 0 0 0,1 0 1 0 0,0 1-1 0 0,1 0 0 0 0,0 1 1 0 0,0-1-1 0 0,2 1 0 0 0,-1 0 1 0 0,-2 13-1 0 0,5-16 4 0 0,0 0 0 0 0,1-1 0 0 0,0 1 1 0 0,0 0-1 0 0,2 15 0 0 0,-1-20-11 0 0,1 0 0 0 0,0 0 1 0 0,0 0-1 0 0,0 0 0 0 0,1 0 0 0 0,-1-1 1 0 0,1 1-1 0 0,0 0 0 0 0,0-1 0 0 0,0 1 1 0 0,0-1-1 0 0,1 0 0 0 0,-1 0 0 0 0,1 0 1 0 0,3 3-1 0 0,0-1 0 0 0,-1 0 1 0 0,1 0-1 0 0,0-1 0 0 0,0 0 1 0 0,1 0-1 0 0,-1 0 0 0 0,1-1 1 0 0,0 0-1 0 0,0-1 1 0 0,0 1-1 0 0,0-1 0 0 0,0 0 1 0 0,12 1-1 0 0,16-1 11 0 0,1-1 1 0 0,0-1-1 0 0,0-2 0 0 0,0-2 1 0 0,57-13-1 0 0,-54 7-11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5.483"/>
    </inkml:context>
    <inkml:brush xml:id="br0">
      <inkml:brushProperty name="width" value="0.05" units="cm"/>
      <inkml:brushProperty name="height" value="0.05" units="cm"/>
      <inkml:brushProperty name="color" value="#FF0066"/>
    </inkml:brush>
  </inkml:definitions>
  <inkml:trace contextRef="#ctx0" brushRef="#br0">208 41 16783 0 0,'-7'1'0'0'0,"0"-1"0"0"0,-19-5 25 0 0,-17-10 357 0 0,-16-4 381 0 0,58 19-723 0 0,-1-1-1 0 0,1 1 1 0 0,-1 0 0 0 0,1-1 0 0 0,-1 1 0 0 0,1 0 0 0 0,-1 0 0 0 0,1 0-1 0 0,-1 0 1 0 0,1 0 0 0 0,-1 0 0 0 0,0 0 0 0 0,1 1 0 0 0,-1-1-1 0 0,1 1 1 0 0,-1-1 0 0 0,1 1 0 0 0,0-1 0 0 0,-1 1 0 0 0,1 0-1 0 0,0 0 1 0 0,-1-1 0 0 0,1 1 0 0 0,0 0 0 0 0,0 0 0 0 0,-1 0-1 0 0,1 1 1 0 0,0-1 0 0 0,0 0 0 0 0,0 2 0 0 0,-2 2 133 0 0,2 0-1 0 0,-1 0 1 0 0,1 0 0 0 0,-1 1-1 0 0,1-1 1 0 0,1 1-1 0 0,-1 5 1 0 0,-4 23 281 0 0,4-32-437 0 0,0 1 0 0 0,0-1 0 0 0,0 0 0 0 0,0 1 0 0 0,1-1 0 0 0,0 1 1 0 0,-1 0-1 0 0,1-1 0 0 0,0 1 0 0 0,0-1 0 0 0,0 1 0 0 0,0-1 0 0 0,1 1 0 0 0,-1-1 0 0 0,1 1 0 0 0,0-1 0 0 0,-1 1 0 0 0,1-1 0 0 0,0 1 0 0 0,1-1 0 0 0,-1 0 0 0 0,0 0 0 0 0,1 0 0 0 0,-1 0 0 0 0,1 1 0 0 0,-1-2 0 0 0,1 1 0 0 0,0 0 0 0 0,3 2 0 0 0,25 26 174 0 0,59 57 309 0 0,-71-71-345 0 0,-11-8-24 0 0,1-1 1 0 0,14 9-1 0 0,-20-14-69 0 0,1 0-1 0 0,-1 0 1 0 0,1 0 0 0 0,-1 0-1 0 0,0 1 1 0 0,0-1-1 0 0,0 1 1 0 0,0-1 0 0 0,0 1-1 0 0,0 0 1 0 0,-1-1 0 0 0,1 1-1 0 0,1 5 1 0 0,-3-6-16 0 0,1-1 0 0 0,-1 0 0 0 0,0 1 0 0 0,0-1 0 0 0,1 1 0 0 0,-1-1-1 0 0,0 1 1 0 0,0-1 0 0 0,-1 1 0 0 0,1-1 0 0 0,0 1 0 0 0,0-1 0 0 0,-1 1 0 0 0,1-1 0 0 0,-1 1 0 0 0,1-1 0 0 0,-1 1 0 0 0,0-1 0 0 0,1 0-1 0 0,-1 0 1 0 0,0 1 0 0 0,0-1 0 0 0,0 0 0 0 0,0 0 0 0 0,0 0 0 0 0,0 0 0 0 0,0 0 0 0 0,0 0 0 0 0,-1 0 0 0 0,-1 1 0 0 0,-6 2 90 0 0,0 1 0 0 0,0-2 0 0 0,-1 1 0 0 0,0-1 1 0 0,0-1-1 0 0,1 0 0 0 0,-19 2 0 0 0,8-2 49 0 0,4 2-9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5.700"/>
    </inkml:context>
    <inkml:brush xml:id="br0">
      <inkml:brushProperty name="width" value="0.05" units="cm"/>
      <inkml:brushProperty name="height" value="0.05" units="cm"/>
      <inkml:brushProperty name="color" value="#FF0066"/>
    </inkml:brush>
  </inkml:definitions>
  <inkml:trace contextRef="#ctx0" brushRef="#br0">1 38 15776 0 0,'13'-25'115'0'0,"-7"13"1011"0"0,-6 12-989 0 0,1 0-1 0 0,0 0 1 0 0,0 0 0 0 0,0 0-1 0 0,-1 1 1 0 0,1-1 0 0 0,0 0-1 0 0,0 1 1 0 0,-1-1 0 0 0,1 0 0 0 0,0 1-1 0 0,-1-1 1 0 0,1 1 0 0 0,0-1-1 0 0,-1 1 1 0 0,1 0 0 0 0,9 6 643 0 0,-10-6-725 0 0,1-1 0 0 0,-1 1 0 0 0,1-1 0 0 0,-1 1 0 0 0,0-1 0 0 0,1 1 0 0 0,-1-1 0 0 0,0 1 0 0 0,1-1 0 0 0,-1 1-1 0 0,0-1 1 0 0,1 1 0 0 0,-1 0 0 0 0,0-1 0 0 0,0 1 0 0 0,0 1 0 0 0,9 28 612 0 0,-1 1-1 0 0,3 38 0 0 0,2 74 534 0 0,10 108 43 0 0,-5-75-503 0 0,6 3 40 0 0,-15-110-412 0 0,-6-54-258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8.096"/>
    </inkml:context>
    <inkml:brush xml:id="br0">
      <inkml:brushProperty name="width" value="0.05" units="cm"/>
      <inkml:brushProperty name="height" value="0.05" units="cm"/>
      <inkml:brushProperty name="color" value="#FF0066"/>
    </inkml:brush>
  </inkml:definitions>
  <inkml:trace contextRef="#ctx0" brushRef="#br0">374 96 9440 0 0,'-14'-27'0'0'0,"-17"-22"720"0"0,27 45-360 0 0,-32-10 2014 0 0,36 13-2333 0 0,-1 1-1 0 0,1 0 1 0 0,0 0-1 0 0,-1 0 0 0 0,1 0 1 0 0,0 0-1 0 0,-1 0 1 0 0,1 0-1 0 0,0-1 1 0 0,-1 1-1 0 0,1 0 0 0 0,0 0 1 0 0,0 0-1 0 0,-1 0 1 0 0,1 1-1 0 0,0-1 1 0 0,-1 0-1 0 0,1 0 0 0 0,0 0 1 0 0,-1 0-1 0 0,1 0 1 0 0,0 0-1 0 0,-1 0 0 0 0,1 1 1 0 0,-15 6 915 0 0,14-7-916 0 0,1 0 0 0 0,-1 1 0 0 0,1-1 0 0 0,-1 0 1 0 0,1 0-1 0 0,-1 1 0 0 0,1-1 0 0 0,-1 1 0 0 0,1-1 0 0 0,-1 0 1 0 0,1 1-1 0 0,0-1 0 0 0,-1 1 0 0 0,1-1 0 0 0,0 1 0 0 0,0-1 0 0 0,-1 2 1 0 0,-9 16 397 0 0,0 1 0 0 0,2 0 1 0 0,-8 25-1 0 0,-17 69 495 0 0,21-67-685 0 0,-67 257 1170 0 0,24 7-395 0 0,44-226-781 0 0,-12 162 590 0 0,23-219-707 0 0,1 0 0 0 0,1 0-1 0 0,1 0 1 0 0,1-1 0 0 0,2 0 0 0 0,1 1 0 0 0,10 25-1 0 0,-14-43-78 0 0,1-1 0 0 0,1 0 0 0 0,0 0 0 0 0,0 0 0 0 0,0-1 0 0 0,1 1 0 0 0,0-1-1 0 0,0-1 1 0 0,10 9 0 0 0,-5-7 17 0 0,0 0-1 0 0,0-1 0 0 0,0 0 1 0 0,1-1-1 0 0,23 9 1 0 0,-11-7 30 0 0,1-1 1 0 0,0-2-1 0 0,0 0 1 0 0,0-2-1 0 0,1 0 1 0 0,32-2-1 0 0,102-17 431 0 0,-96 7-352 0 0,179-25 315 0 0,-156 22-267 0 0,146-41 625 0 0,-160 34-536 0 0,76-23 347 0 0,-119 33-522 0 0,59-23 359 0 0,-87 32-473 0 0,-1-1 0 0 0,1 0 1 0 0,0 1-1 0 0,-1-1 0 0 0,1 0 0 0 0,-1 0 0 0 0,1 0 0 0 0,-1 0 1 0 0,0-1-1 0 0,1 1 0 0 0,-1 0 0 0 0,0-1 0 0 0,0 1 0 0 0,0-1 0 0 0,0 1 1 0 0,0-1-1 0 0,0 1 0 0 0,0-1 0 0 0,1-2 0 0 0,-2 2-3 0 0,0 1-1 0 0,0-1 1 0 0,0 1-1 0 0,0-1 0 0 0,0 1 1 0 0,-1 0-1 0 0,1-1 1 0 0,0 1-1 0 0,-1 0 1 0 0,1-1-1 0 0,-1 1 1 0 0,1 0-1 0 0,-1-1 0 0 0,0 1 1 0 0,0 0-1 0 0,1 0 1 0 0,-1 0-1 0 0,0 0 1 0 0,0 0-1 0 0,0 0 1 0 0,0 0-1 0 0,0 0 0 0 0,0 0 1 0 0,-1 0-1 0 0,-1-1 1 0 0,-18-12 137 0 0,-35-19 1 0 0,44 28-122 0 0,1 0 0 0 0,-1 1 0 0 0,-1 0 0 0 0,1 1 0 0 0,-14-2-1 0 0,-17-3 58 0 0,23 3-10 0 0,-24-1 0 0 0,13 11 144 0 0,31-5-191 0 0,9 4 42 0 0,57 53 7 0 0,-16-15-45 0 0,-1 1-1 0 0,47 56 1 0 0,-90-92-33 0 0,0 0 1 0 0,0 1-1 0 0,-1 0 1 0 0,-1 0-1 0 0,1 0 1 0 0,-1 0-1 0 0,0 1 0 0 0,-1-1 1 0 0,4 17-1 0 0,-6-20-1 0 0,0 0-1 0 0,0 0 1 0 0,0 0-1 0 0,-1 0 1 0 0,0 0-1 0 0,0 0 0 0 0,-1 0 1 0 0,1 0-1 0 0,-1 0 1 0 0,0-1-1 0 0,0 1 1 0 0,-1 0-1 0 0,0 0 1 0 0,1-1-1 0 0,-1 1 1 0 0,-1-1-1 0 0,1 1 0 0 0,-1-1 1 0 0,0 0-1 0 0,-3 4 1 0 0,-16 15 15 0 0,-31 24 1 0 0,32-30-4 0 0,0 2-1 0 0,-23 27 1 0 0,35-32-7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6.150"/>
    </inkml:context>
    <inkml:brush xml:id="br0">
      <inkml:brushProperty name="width" value="0.05" units="cm"/>
      <inkml:brushProperty name="height" value="0.05" units="cm"/>
      <inkml:brushProperty name="color" value="#FF0066"/>
    </inkml:brush>
  </inkml:definitions>
  <inkml:trace contextRef="#ctx0" brushRef="#br0">0 151 18191 0 0,'9'-4'0'0'0,"-4"0"0"0"0,1-2 6 0 0,0-2 80 0 0,-6 8-66 0 0,0 0 0 0 0,1-1 0 0 0,-1 1 0 0 0,0-1 0 0 0,0 1 0 0 0,1 0 0 0 0,-1-1 0 0 0,0 1 0 0 0,0-1 0 0 0,0 1 0 0 0,0-1 0 0 0,0 1 0 0 0,0 0 0 0 0,0-1 0 0 0,0 1 0 0 0,0-1-1 0 0,0 1 1 0 0,0-1 0 0 0,0 1 0 0 0,0-1 0 0 0,0 1 0 0 0,0-1 0 0 0,-3-27 527 0 0,3 28-524 0 0,0-1 0 0 0,0 0-1 0 0,0 1 1 0 0,0-1 0 0 0,0 1 0 0 0,0-1 0 0 0,0 1 0 0 0,0-1 0 0 0,0 1 0 0 0,0-1 0 0 0,0 0-1 0 0,0 1 1 0 0,1-1 0 0 0,-1 1 0 0 0,0-1 0 0 0,0 1 0 0 0,1-1 0 0 0,-1 1 0 0 0,0-1 0 0 0,1 1-1 0 0,-1 0 1 0 0,0-1 0 0 0,1 0 0 0 0,2-3 80 0 0,0 1-1 0 0,0-1 0 0 0,0 1 1 0 0,0 0-1 0 0,0 0 1 0 0,1 0-1 0 0,0 0 1 0 0,-1 0-1 0 0,1 1 1 0 0,0 0-1 0 0,0-1 1 0 0,0 2-1 0 0,6-3 1 0 0,20-4 775 0 0,0 1 1 0 0,37-3 0 0 0,64 0 573 0 0,-117 9-1323 0 0,-1 1 11 0 0,0 0-1 0 0,15 3 1 0 0,17 0 588 0 0,-45-3-723 0 0,0 0 1 0 0,1 0 0 0 0,-1 0 0 0 0,0 0-1 0 0,0 0 1 0 0,1 0 0 0 0,-1 0 0 0 0,0 1-1 0 0,0-1 1 0 0,1 0 0 0 0,-1 0 0 0 0,0 0-1 0 0,0 0 1 0 0,0 0 0 0 0,1 0 0 0 0,-1 1-1 0 0,0-1 1 0 0,0 0 0 0 0,0 0 0 0 0,1 0-1 0 0,-1 0 1 0 0,0 1 0 0 0,0-1 0 0 0,0 0-1 0 0,0 0 1 0 0,0 1 0 0 0,0-1 0 0 0,1 0-1 0 0,-1 0 1 0 0,0 0 0 0 0,0 1 0 0 0,0-1-1 0 0,0 0 1 0 0,0 0 0 0 0,0 1 0 0 0,0-1-1 0 0,0 0 1 0 0,0 0 0 0 0,0 1 0 0 0,0-1-1 0 0,0 0 1 0 0,0 0 0 0 0,0 1 0 0 0,0-1-1 0 0,-1 0 1 0 0,1 0 0 0 0,0 1 0 0 0,0-1-1 0 0,0 0 1 0 0,0 0 0 0 0,0 0 0 0 0,0 1-1 0 0,-1-1 1 0 0,1 0 0 0 0,0 0 0 0 0,0 0-1 0 0,0 0 1 0 0,0 1 0 0 0,-1-1 0 0 0,-10 15 155 0 0,-2 1-89 0 0,1 1-1 0 0,0 1 1 0 0,-11 24 0 0 0,9-17-7 0 0,5-8 19 0 0,1 2-1 0 0,1-1 0 0 0,0 1 1 0 0,2 1-1 0 0,0-1 1 0 0,-3 25-1 0 0,8-40-55 0 0,0-1 0 0 0,0 1 0 0 0,0-1-1 0 0,0 0 1 0 0,1 1 0 0 0,-1-1 0 0 0,1 1 0 0 0,0-1 0 0 0,0 0-1 0 0,0 0 1 0 0,1 1 0 0 0,-1-1 0 0 0,1 0 0 0 0,1 3-1 0 0,-2-5-15 0 0,1 0-1 0 0,-1 0 0 0 0,0 0 1 0 0,0 0-1 0 0,1 0 0 0 0,-1-1 1 0 0,1 1-1 0 0,-1 0 0 0 0,1-1 0 0 0,-1 1 1 0 0,1-1-1 0 0,-1 1 0 0 0,1-1 1 0 0,-1 0-1 0 0,1 1 0 0 0,0-1 1 0 0,-1 0-1 0 0,1 0 0 0 0,-1 0 0 0 0,1 0 1 0 0,0-1-1 0 0,2 0 0 0 0,5 0 9 0 0,0-2-1 0 0,13-4 1 0 0,-17 5-7 0 0,4-2-4 0 0,-1 0 0 0 0,0 0 0 0 0,0-1 0 0 0,0 0-1 0 0,-1 0 1 0 0,0-1 0 0 0,0 0 0 0 0,0 0-1 0 0,-1-1 1 0 0,1 0 0 0 0,-2 0 0 0 0,1 0 0 0 0,-1-1-1 0 0,0 0 1 0 0,-1 0 0 0 0,0 0 0 0 0,0 0-1 0 0,0-1 1 0 0,-1 1 0 0 0,-1-1 0 0 0,1 0 0 0 0,-2 0-1 0 0,2-14 1 0 0,-2 11 22 0 0,-1 0-1 0 0,2 1 1 0 0,-1-1 0 0 0,6-17-1 0 0,-8 44 119 0 0,1 27-1 0 0,1-10-97 0 0,-1-22-36 0 0,0 8 15 0 0,0 0 1 0 0,1-1-1 0 0,1 1 1 0 0,0-1-1 0 0,6 19 1 0 0,-6-29 2 0 0,2-1 0 0 0,-1 1-1 0 0,1-1 1 0 0,-1 0 0 0 0,7 6 0 0 0,-5-5-1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6.487"/>
    </inkml:context>
    <inkml:brush xml:id="br0">
      <inkml:brushProperty name="width" value="0.05" units="cm"/>
      <inkml:brushProperty name="height" value="0.05" units="cm"/>
      <inkml:brushProperty name="color" value="#FF0066"/>
    </inkml:brush>
  </inkml:definitions>
  <inkml:trace contextRef="#ctx0" brushRef="#br0">1 16 17791 0 0,'0'1'55'0'0,"0"-1"0"0"0,0 1-1 0 0,1 0 1 0 0,-1 0 0 0 0,0 0-1 0 0,1 0 1 0 0,-1 0 0 0 0,1-1-1 0 0,-1 1 1 0 0,1 0 0 0 0,-1 0-1 0 0,1-1 1 0 0,1 2 0 0 0,-1-1 99 0 0,0 0 0 0 0,0 0 0 0 0,0 0 0 0 0,-1 1 0 0 0,1-1 0 0 0,0 0 0 0 0,0 0 0 0 0,-1 1 0 0 0,1-1 0 0 0,-1 1 0 0 0,1 1 0 0 0,1 24 895 0 0,2 14 428 0 0,1-16-902 0 0,0-1-303 0 0,0 0-1 0 0,2 0 0 0 0,0 0 1 0 0,13 26-1 0 0,-19-49-247 0 0,0 1 0 0 0,0-1-1 0 0,0 0 1 0 0,0 1-1 0 0,0-1 1 0 0,0 0 0 0 0,0 0-1 0 0,1 0 1 0 0,-1 0 0 0 0,0 0-1 0 0,1 0 1 0 0,-1 0-1 0 0,1 0 1 0 0,-1 0 0 0 0,1-1-1 0 0,-1 1 1 0 0,1-1 0 0 0,0 1-1 0 0,-1-1 1 0 0,1 1-1 0 0,0-1 1 0 0,-1 0 0 0 0,1 0-1 0 0,0 0 1 0 0,-1 0 0 0 0,1 0-1 0 0,0 0 1 0 0,-1-1 0 0 0,3 0-1 0 0,4 0 45 0 0,0-2 1 0 0,0 1-1 0 0,0-1 1 0 0,12-6-1 0 0,-12 4-26 0 0,0 1-1 0 0,-1-1 1 0 0,0 0 0 0 0,0 0 0 0 0,0-1-1 0 0,0 0 1 0 0,-1 0 0 0 0,0-1-1 0 0,0 0 1 0 0,-1 0 0 0 0,0 0 0 0 0,0-1-1 0 0,0 0 1 0 0,-1 1 0 0 0,0-2-1 0 0,5-16 1 0 0,-4 6 217 0 0,-1 0 0 0 0,0 0 0 0 0,-2-1 0 0 0,0 0 0 0 0,-2-37 0 0 0,0 54-170 0 0,0 4-73 0 0,0 0 1 0 0,0 0 0 0 0,-1 0-1 0 0,1-1 1 0 0,0 1 0 0 0,-1 0-1 0 0,1 0 1 0 0,0-1-1 0 0,-1 1 1 0 0,1 0 0 0 0,-1-1-1 0 0,0 1 1 0 0,1 0 0 0 0,-1-1-1 0 0,1 1 1 0 0,-1-1-1 0 0,-1 1 1 0 0,-8 10 97 0 0,6 1-72 0 0,0 0 0 0 0,0 0-1 0 0,1 0 1 0 0,0 0 0 0 0,1 1 0 0 0,1 0-1 0 0,0-1 1 0 0,0 1 0 0 0,1 0 0 0 0,1-1-1 0 0,0 1 1 0 0,1-1 0 0 0,1 1 0 0 0,0-1-1 0 0,7 20 1 0 0,-9-28-27 0 0,1 1 1 0 0,0-1-1 0 0,0 1 1 0 0,1-1-1 0 0,-1 0 0 0 0,1 0 1 0 0,0 0-1 0 0,0-1 0 0 0,0 1 1 0 0,1-1-1 0 0,-1 0 1 0 0,1 1-1 0 0,0-2 0 0 0,0 1 1 0 0,0 0-1 0 0,0-1 0 0 0,0 0 1 0 0,9 4-1 0 0,1-3 33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6.749"/>
    </inkml:context>
    <inkml:brush xml:id="br0">
      <inkml:brushProperty name="width" value="0.05" units="cm"/>
      <inkml:brushProperty name="height" value="0.05" units="cm"/>
      <inkml:brushProperty name="color" value="#FF0066"/>
    </inkml:brush>
  </inkml:definitions>
  <inkml:trace contextRef="#ctx0" brushRef="#br0">69 70 15472 0 0,'2'2'4'0'0,"-1"0"-6"0"0,-2-2-1 0 0,-1 0 0 0 0,-8-4 107 0 0,-5-6 405 0 0,12 8-388 0 0,0 0-1 0 0,1 0 1 0 0,-1 0 0 0 0,0 1 0 0 0,0-1 0 0 0,0 1-1 0 0,0 0 1 0 0,0 0 0 0 0,-6-1 0 0 0,8 2-101 0 0,1 0 1 0 0,0 0 0 0 0,-1 0-1 0 0,1 0 1 0 0,0 0 0 0 0,0 0-1 0 0,-1 0 1 0 0,1 0-1 0 0,0 0 1 0 0,-1 0 0 0 0,1 0-1 0 0,0 0 1 0 0,-1 0-1 0 0,1 0 1 0 0,0 0 0 0 0,0 1-1 0 0,-1-1 1 0 0,1 0 0 0 0,0 0-1 0 0,0 0 1 0 0,-1 1-1 0 0,1-1 1 0 0,0 0 0 0 0,0 0-1 0 0,0 1 1 0 0,-1-1 0 0 0,1 0-1 0 0,0 0 1 0 0,0 1-1 0 0,0-1 1 0 0,0 0 0 0 0,0 1-1 0 0,0-1 1 0 0,0 0-1 0 0,0 0 1 0 0,-1 1 0 0 0,1-1-1 0 0,0 0 1 0 0,0 1 0 0 0,0-1-1 0 0,0 0 1 0 0,0 1-1 0 0,1-1 1 0 0,-1 1 0 0 0,4 15 416 0 0,-3-13-324 0 0,22 63 1057 0 0,4 16-490 0 0,-23-68-584 0 0,-1-1 0 0 0,-1 1-1 0 0,0 0 1 0 0,0 15-1 0 0,0-16 318 0 0,0-11 161 0 0,-1-9-10 0 0,-1-4-408 0 0,0-15 284 0 0,5-47 0 0 0,-3 64-370 0 0,0 0 1 0 0,0 0 0 0 0,1 1 0 0 0,0-1-1 0 0,0 0 1 0 0,1 1 0 0 0,0 0-1 0 0,10-14 1 0 0,-7 11 35 0 0,1 2-1 0 0,0-1 1 0 0,1 1-1 0 0,0 0 1 0 0,0 1 0 0 0,12-8-1 0 0,-13 11-23 0 0,1 0-1 0 0,-1 1 1 0 0,0 0-1 0 0,1 0 1 0 0,0 1 0 0 0,0 0-1 0 0,0 1 1 0 0,17-3-1 0 0,7 2 105 0 0,0 2 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7.058"/>
    </inkml:context>
    <inkml:brush xml:id="br0">
      <inkml:brushProperty name="width" value="0.05" units="cm"/>
      <inkml:brushProperty name="height" value="0.05" units="cm"/>
      <inkml:brushProperty name="color" value="#FF0066"/>
    </inkml:brush>
  </inkml:definitions>
  <inkml:trace contextRef="#ctx0" brushRef="#br0">139 1 15680 0 0,'-1'2'3'0'0,"-1"1"-7"0"0,-10 3 43 0 0,10-4 5 0 0,-7 2 148 0 0,-5 2 257 0 0,0 1-1 0 0,-20 14 1 0 0,30-18-249 0 0,0 0 1 0 0,0 1-1 0 0,0-1 0 0 0,1 1 0 0 0,-1 0 1 0 0,1 0-1 0 0,0 0 0 0 0,0 1 1 0 0,0-1-1 0 0,1 1 0 0 0,-4 7 0 0 0,5-8-90 0 0,-1 0 1 0 0,1-1-1 0 0,0 1 0 0 0,0-1 0 0 0,1 1 0 0 0,-1 0 0 0 0,1 0 0 0 0,0-1 0 0 0,0 1 0 0 0,0 0 0 0 0,1 0 0 0 0,-1-1 0 0 0,1 1 0 0 0,0 0 0 0 0,0-1 0 0 0,0 1 0 0 0,0-1 0 0 0,1 1 0 0 0,-1-1 0 0 0,1 1 0 0 0,0-1 1 0 0,0 0-1 0 0,4 5 0 0 0,-4-7-97 0 0,-1 1 1 0 0,1-1 0 0 0,0 0 0 0 0,0 0-1 0 0,-1 1 1 0 0,1-1 0 0 0,0-1 0 0 0,0 1 0 0 0,0 0-1 0 0,0 0 1 0 0,0-1 0 0 0,1 1 0 0 0,-1-1-1 0 0,0 0 1 0 0,0 0 0 0 0,4 0 0 0 0,35-4 103 0 0,-37 4-102 0 0,9-3 50 0 0,0 0 1 0 0,-1-1-1 0 0,1 0 0 0 0,-1-1 0 0 0,0-1 0 0 0,0 0 0 0 0,-1 0 0 0 0,0-1 0 0 0,0-1 1 0 0,0 0-1 0 0,-1 0 0 0 0,0-1 0 0 0,-1 0 0 0 0,0-1 0 0 0,0 0 0 0 0,-1 0 0 0 0,-1-1 0 0 0,13-21 1 0 0,-20 31-16 0 0,1 0 0 0 0,-1 0 0 0 0,1 0 0 0 0,-1 0 0 0 0,1 0 0 0 0,0 0 0 0 0,-1 0 0 0 0,1 0 0 0 0,0 0 0 0 0,0 0 0 0 0,-1 1 1 0 0,1-1-1 0 0,0 0 0 0 0,0 1 0 0 0,0-1 0 0 0,0 0 0 0 0,0 1 0 0 0,0 0 0 0 0,0-1 0 0 0,0 1 0 0 0,1-1 0 0 0,-1 1 0 0 0,0 0 0 0 0,1 0 1 0 0,-1 0 226 0 0,6 4 283 0 0,6 18-316 0 0,0-1 0 0 0,2 1 0 0 0,0-2 0 0 0,2 0 0 0 0,20 19 0 0 0,-32-34-131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7.476"/>
    </inkml:context>
    <inkml:brush xml:id="br0">
      <inkml:brushProperty name="width" value="0.05" units="cm"/>
      <inkml:brushProperty name="height" value="0.05" units="cm"/>
      <inkml:brushProperty name="color" value="#FF0066"/>
    </inkml:brush>
  </inkml:definitions>
  <inkml:trace contextRef="#ctx0" brushRef="#br0">61 25 19799 0 0,'2'1'4'0'0,"-1"0"-6"0"0,-1-1-1 0 0,-2-1 2 0 0,-9-4 105 0 0,0-1 280 0 0,9 4-262 0 0,-1 0 1 0 0,0 1-1 0 0,0-1 1 0 0,1 1 0 0 0,-1 0-1 0 0,0-1 1 0 0,-1 1-1 0 0,1 1 1 0 0,0-1-1 0 0,-3 0 1 0 0,6 1-99 0 0,-1 0 0 0 0,1 0 0 0 0,0 0 0 0 0,0 0 0 0 0,-1 0 1 0 0,1 0-1 0 0,0 0 0 0 0,0 1 0 0 0,0-1 0 0 0,-1 0 0 0 0,1 0 0 0 0,0 0 0 0 0,0 0 1 0 0,0 0-1 0 0,-1 1 0 0 0,1-1 0 0 0,0 0 0 0 0,0 0 0 0 0,0 0 0 0 0,0 1 1 0 0,0-1-1 0 0,0 0 0 0 0,-1 0 0 0 0,1 1 0 0 0,0-1 0 0 0,0 0 0 0 0,0 0 0 0 0,0 0 1 0 0,0 1-1 0 0,0-1 0 0 0,0 0 0 0 0,0 0 0 0 0,0 1 0 0 0,0-1 0 0 0,0 0 1 0 0,0 0-1 0 0,0 1 0 0 0,0-1 0 0 0,0 0 0 0 0,0 0 0 0 0,0 1 0 0 0,1-1 1 0 0,-1 0-1 0 0,0 0 0 0 0,0 0 0 0 0,0 1 0 0 0,0-1 0 0 0,0 0 0 0 0,1 0 0 0 0,-1 0 1 0 0,0 1-1 0 0,10 15 645 0 0,-8-12-433 0 0,9 17 301 0 0,-2 1 0 0 0,0 0 0 0 0,-2 1 0 0 0,0-1 0 0 0,5 34 0 0 0,-9-27-343 0 0,-2-23-126 0 0,0 1 1 0 0,0-1-1 0 0,0 1 1 0 0,0-1-1 0 0,1 1 1 0 0,4 8-1 0 0,-2-6 37 0 0,-3-8-62 0 0,-1 0 0 0 0,0 1 1 0 0,1-1-1 0 0,-1 0 0 0 0,1 0 1 0 0,0 0-1 0 0,-1 0 0 0 0,1 0 1 0 0,0 0-1 0 0,-1 0 0 0 0,1 0 1 0 0,0-1-1 0 0,2 3 1 0 0,-2-4-24 0 0,0 1 1 0 0,0 0 0 0 0,0-1 0 0 0,0 1-1 0 0,0-1 1 0 0,-1 1 0 0 0,1-1 0 0 0,0 1 0 0 0,0-1-1 0 0,0 0 1 0 0,-1 1 0 0 0,1-1 0 0 0,0 0-1 0 0,-1 0 1 0 0,1 1 0 0 0,0-1 0 0 0,-1 0 0 0 0,1 0-1 0 0,0-1 1 0 0,10-16 91 0 0,16-32 0 0 0,-20 35-76 0 0,1 1 1 0 0,0 0 0 0 0,1 0-1 0 0,12-13 1 0 0,-16 20-17 0 0,5-4 27 0 0,0 0 0 0 0,14-11 0 0 0,-21 20-27 0 0,0 0 1 0 0,0-1-1 0 0,0 1 0 0 0,1 0 0 0 0,-1 1 0 0 0,1-1 0 0 0,-1 0 0 0 0,1 1 0 0 0,0 0 0 0 0,0 0 0 0 0,-1 0 0 0 0,1 1 0 0 0,6-1 0 0 0,-8 0-7 0 0,1 1 0 0 0,0 0 0 0 0,-1 0 0 0 0,1 0 0 0 0,-1 1 0 0 0,1-1 0 0 0,0 1 0 0 0,-1-1 0 0 0,1 1 0 0 0,-1 0 0 0 0,1 0 0 0 0,-1 0 0 0 0,1 0 0 0 0,-1 0 0 0 0,0 1 0 0 0,1-1 0 0 0,-1 1 0 0 0,0-1 0 0 0,0 1 0 0 0,0 0 0 0 0,0 0 0 0 0,-1 0 0 0 0,1 0 0 0 0,0 0 0 0 0,-1 0 0 0 0,2 4 0 0 0,14 26 63 0 0,-1 0 1 0 0,-2 1-1 0 0,12 43 0 0 0,-22-56-40 0 0,-4-17-29 0 0,0-1 0 0 0,1 1 0 0 0,-1 0 0 0 0,1-1 0 0 0,0 1 0 0 0,-1 0-1 0 0,1-1 1 0 0,0 1 0 0 0,0-1 0 0 0,1 1 0 0 0,1 3 0 0 0,2-3 9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7.673"/>
    </inkml:context>
    <inkml:brush xml:id="br0">
      <inkml:brushProperty name="width" value="0.05" units="cm"/>
      <inkml:brushProperty name="height" value="0.05" units="cm"/>
      <inkml:brushProperty name="color" value="#FF0066"/>
    </inkml:brush>
  </inkml:definitions>
  <inkml:trace contextRef="#ctx0" brushRef="#br0">24 1 19591 0 0,'0'14'27'0'0,"-2"-7"-52"0"0,-2 3 617 0 0,0 10-46 0 0,0 1 1 0 0,1 0 0 0 0,1 0 0 0 0,0 24-1 0 0,1-14-1 0 0,0 193 1792 0 0,2-115-1791 0 0,1-37-280 0 0,3-1-1 0 0,24 123 1 0 0,-23-172-202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7.828"/>
    </inkml:context>
    <inkml:brush xml:id="br0">
      <inkml:brushProperty name="width" value="0.05" units="cm"/>
      <inkml:brushProperty name="height" value="0.05" units="cm"/>
      <inkml:brushProperty name="color" value="#FF0066"/>
    </inkml:brush>
  </inkml:definitions>
  <inkml:trace contextRef="#ctx0" brushRef="#br0">1 68 15376 0 0,'15'-1'0'0'0,"6"-13"648"0"0,-21-9 647 0 0,33 9-639 0 0,6 12 408 0 0,13 2-8 0 0,3 0 8 0 0,0-3-8 0 0,3 1-896 0 0,0-2 0 0 0,-8-1 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8.231"/>
    </inkml:context>
    <inkml:brush xml:id="br0">
      <inkml:brushProperty name="width" value="0.05" units="cm"/>
      <inkml:brushProperty name="height" value="0.05" units="cm"/>
      <inkml:brushProperty name="color" value="#FF0066"/>
    </inkml:brush>
  </inkml:definitions>
  <inkml:trace contextRef="#ctx0" brushRef="#br0">0 1 17183 0 0,'1'13'30'0'0,"-1"-7"-81"0"0,1 3 586 0 0,-1-8-521 0 0,0-1 0 0 0,0 0 0 0 0,0 1 0 0 0,0-1 0 0 0,0 0 0 0 0,0 0 1 0 0,0 1-1 0 0,0-1 0 0 0,0 0 0 0 0,0 0 0 0 0,0 1 0 0 0,0-1 0 0 0,0 0 0 0 0,0 1 0 0 0,0-1 0 0 0,0 0 1 0 0,1 0-1 0 0,-1 1 0 0 0,0-1 0 0 0,0 0 0 0 0,0 0 0 0 0,0 0 0 0 0,0 1 0 0 0,1-1 0 0 0,-1 0 0 0 0,0 1 1 0 0,1-1 16 0 0,-1 1 1 0 0,1-1 0 0 0,-1 1 0 0 0,1-1-1 0 0,-1 1 1 0 0,1-1 0 0 0,-1 1 0 0 0,0 0-1 0 0,1-1 1 0 0,-1 1 0 0 0,0-1 0 0 0,0 1-1 0 0,1 0 1 0 0,-1 0 0 0 0,0-1 0 0 0,0 1-1 0 0,0 0 1 0 0,0-1 0 0 0,0 2 0 0 0,5 38 960 0 0,-2-21-669 0 0,1 1-1 0 0,1-1 1 0 0,0 0 0 0 0,1-1 0 0 0,11 24 0 0 0,-5-23 185 0 0,1 0 0 0 0,29 34 0 0 0,-32-39-67 0 0,-5-12-225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8.353"/>
    </inkml:context>
    <inkml:brush xml:id="br0">
      <inkml:brushProperty name="width" value="0.05" units="cm"/>
      <inkml:brushProperty name="height" value="0.05" units="cm"/>
      <inkml:brushProperty name="color" value="#FF0066"/>
    </inkml:brush>
  </inkml:definitions>
  <inkml:trace contextRef="#ctx0" brushRef="#br0">25 1 16983 0 0,'-1'0'0'0'0,"-13"5"584"0"0,5-5 584 0 0,9 5-136 0 0,9 0-152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8.648"/>
    </inkml:context>
    <inkml:brush xml:id="br0">
      <inkml:brushProperty name="width" value="0.05" units="cm"/>
      <inkml:brushProperty name="height" value="0.05" units="cm"/>
      <inkml:brushProperty name="color" value="#FF0066"/>
    </inkml:brush>
  </inkml:definitions>
  <inkml:trace contextRef="#ctx0" brushRef="#br0">0 245 17079 0 0,'8'9'-33'0'0,"-3"0"211"0"0,-1-3 155 0 0,-2-2-158 0 0,0 0 0 0 0,0-1 0 0 0,0 1 0 0 0,-1 1 0 0 0,1-1 0 0 0,1 8 0 0 0,-2-10-144 0 0,3 13 564 0 0,-4-14-493 0 0,0 1 1 0 0,1-1 0 0 0,-1 0 0 0 0,0 0 0 0 0,1 0-1 0 0,-1 1 1 0 0,1-1 0 0 0,-1 0 0 0 0,1 0 0 0 0,0 0-1 0 0,-1 0 1 0 0,1 0 0 0 0,0 0 0 0 0,0 0 0 0 0,-1 0-1 0 0,1-1 1 0 0,2 3 0 0 0,-2-3 440 0 0,7-1 185 0 0,-8 0-686 0 0,1 1 1 0 0,0-1 0 0 0,-1 0 0 0 0,0 0-1 0 0,1 1 1 0 0,-1-1 0 0 0,1 0 0 0 0,-1 0 0 0 0,0 0-1 0 0,0 1 1 0 0,1-1 0 0 0,-1 0 0 0 0,0 0-1 0 0,0 0 1 0 0,0 0 0 0 0,0 0 0 0 0,0 0-1 0 0,0 1 1 0 0,0-2 0 0 0,0-21 342 0 0,3 6-300 0 0,15-86 391 0 0,-16 92-414 0 0,1 0 0 0 0,1 0 1 0 0,0 0-1 0 0,1 1 0 0 0,0 0 0 0 0,0 0 0 0 0,11-15 0 0 0,-9 16 26 0 0,1-1-1 0 0,0 1 1 0 0,1 1-1 0 0,0 0 1 0 0,20-14-1 0 0,-26 20-51 0 0,1 0 0 0 0,0 0 0 0 0,0 0-1 0 0,0 0 1 0 0,0 1 0 0 0,0-1-1 0 0,0 1 1 0 0,0 0 0 0 0,0 1-1 0 0,1-1 1 0 0,-1 1 0 0 0,0 0-1 0 0,0 0 1 0 0,1 0 0 0 0,-1 0-1 0 0,0 1 1 0 0,0-1 0 0 0,1 1 0 0 0,-1 0-1 0 0,6 3 1 0 0,1 1 57 0 0,1 1 0 0 0,-1 0-1 0 0,0 0 1 0 0,0 1 0 0 0,-1 1 0 0 0,0 0 0 0 0,16 16 0 0 0,-19-17-31 0 0,-1 1 0 0 0,0 0 0 0 0,0 0 0 0 0,-1 0 0 0 0,0 1 1 0 0,0 0-1 0 0,-1 0 0 0 0,0 0 0 0 0,-1 1 0 0 0,4 13 0 0 0,-3-4 57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8.531"/>
    </inkml:context>
    <inkml:brush xml:id="br0">
      <inkml:brushProperty name="width" value="0.05" units="cm"/>
      <inkml:brushProperty name="height" value="0.05" units="cm"/>
      <inkml:brushProperty name="color" value="#FF0066"/>
    </inkml:brush>
  </inkml:definitions>
  <inkml:trace contextRef="#ctx0" brushRef="#br0">37 0 19399 0 0,'0'4'-75'0'0,"0"3"43"0"0,0 1 245 0 0,-5 5 960 0 0,5-2-530 0 0,0 80 541 0 0,-11 291 2070 0 0,-9-65-2440 0 0,20-220-707 0 0,17 123-1 0 0,-10-174-76 0 0,16 54 0 0 0,-12-61-21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8.835"/>
    </inkml:context>
    <inkml:brush xml:id="br0">
      <inkml:brushProperty name="width" value="0.05" units="cm"/>
      <inkml:brushProperty name="height" value="0.05" units="cm"/>
      <inkml:brushProperty name="color" value="#FF0066"/>
    </inkml:brush>
  </inkml:definitions>
  <inkml:trace contextRef="#ctx0" brushRef="#br0">1 0 18791 0 0,'0'20'0'0'0,"5"18"576"0"0,-5-12 592 0 0,10 13-584 0 0,3-11 240 0 0,-3 1 8 0 0,-1-1-8 0 0,-2-7 0 0 0,0-7-488 0 0,-7-1 0 0 0,0-6 8 0 0,2-2-8 0 0,1-2-216 0 0,-1 1 128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9.036"/>
    </inkml:context>
    <inkml:brush xml:id="br0">
      <inkml:brushProperty name="width" value="0.05" units="cm"/>
      <inkml:brushProperty name="height" value="0.05" units="cm"/>
      <inkml:brushProperty name="color" value="#FF0066"/>
    </inkml:brush>
  </inkml:definitions>
  <inkml:trace contextRef="#ctx0" brushRef="#br0">1 168 16575 0 0,'1'-2'11'0'0,"9"-13"6"0"0,5-8-61 0 0,-11 17 109 0 0,0-2 1 0 0,-1 1-1 0 0,1 0 1 0 0,-2-1-1 0 0,1 1 0 0 0,2-11 1 0 0,-5 16-11 0 0,0-1 0 0 0,1 1 0 0 0,-1 0 1 0 0,1-1-1 0 0,-1 1 0 0 0,1 0 0 0 0,0 0 0 0 0,0 0 1 0 0,0 0-1 0 0,0 0 0 0 0,0 0 0 0 0,0 0 0 0 0,1 0 1 0 0,-1 0-1 0 0,1 0 0 0 0,-1 1 0 0 0,1-1 0 0 0,0 1 1 0 0,0-1-1 0 0,-1 1 0 0 0,1 0 0 0 0,0-1 0 0 0,0 1 1 0 0,4-1-1 0 0,4-2 142 0 0,0 0 1 0 0,0 1-1 0 0,0 1 0 0 0,0-1 1 0 0,0 2-1 0 0,0-1 0 0 0,15 1 1 0 0,5 1 446 0 0,39 6 1 0 0,-50-3-502 0 0,-1 0 1 0 0,1 2-1 0 0,-1 0 1 0 0,-1 1-1 0 0,1 1 1 0 0,-1 1-1 0 0,0 0 0 0 0,17 12 1 0 0,-4 0 2 0 0,-1 1 1 0 0,-1 1-1 0 0,32 34 1 0 0,-50-46-79 0 0,-1 0 0 0 0,0 0 0 0 0,0 0 0 0 0,-1 1 0 0 0,-1 1 0 0 0,0-1 0 0 0,0 1 0 0 0,-1 0 0 0 0,-1 1 0 0 0,0-1 0 0 0,4 17 0 0 0,-8-24-30 0 0,-1 0 1 0 0,0-1 0 0 0,1 1-1 0 0,-2 0 1 0 0,1 0-1 0 0,-1 0 1 0 0,0 0-1 0 0,0 0 1 0 0,0-1-1 0 0,0 1 1 0 0,-1 0 0 0 0,0-1-1 0 0,0 1 1 0 0,0-1-1 0 0,-1 0 1 0 0,1 0-1 0 0,-1 0 1 0 0,0 0-1 0 0,-5 5 1 0 0,-4 4 134 0 0,-1 0-1 0 0,0-1 1 0 0,-29 19-1 0 0,-70 34 542 0 0,74-45-249 0 0,-50 36 0 0 0,76-47-305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9.346"/>
    </inkml:context>
    <inkml:brush xml:id="br0">
      <inkml:brushProperty name="width" value="0.05" units="cm"/>
      <inkml:brushProperty name="height" value="0.05" units="cm"/>
      <inkml:brushProperty name="color" value="#FF0066"/>
    </inkml:brush>
  </inkml:definitions>
  <inkml:trace contextRef="#ctx0" brushRef="#br0">0 99 19399 0 0,'8'10'4'0'0,"-7"-2"42"0"0,-2-6 0 0 0,3 16 1521 0 0,-3-15-1381 0 0,1 0 1 0 0,1 0-1 0 0,-1 0 1 0 0,0 0-1 0 0,1 0 1 0 0,0 3-1 0 0,0 1 19 0 0,0-4-57 0 0,-1 1-1 0 0,1-1 1 0 0,0 0 0 0 0,0 1 0 0 0,0-1 0 0 0,3 5 0 0 0,5 14 438 0 0,-9-21-552 0 0,1 0 1 0 0,-1 0 0 0 0,0-1-1 0 0,1 1 1 0 0,-1 0 0 0 0,0 0 0 0 0,1 0-1 0 0,0 0 1 0 0,-1 0 0 0 0,1-1-1 0 0,-1 1 1 0 0,1 0 0 0 0,0-1-1 0 0,-1 1 1 0 0,1 0 0 0 0,0-1 0 0 0,0 1-1 0 0,-1-1 1 0 0,3 2 0 0 0,0-1 85 0 0,0 2 42 0 0,0-1 0 0 0,1 0 0 0 0,-1 1 0 0 0,1-1 0 0 0,7 3 0 0 0,-6-3-71 0 0,-3-2-54 0 0,1 1-1 0 0,0 0 1 0 0,-1-1-1 0 0,1 0 1 0 0,-1 0 0 0 0,1 1-1 0 0,0-1 1 0 0,-1-1 0 0 0,1 1-1 0 0,0 0 1 0 0,-1-1 0 0 0,1 1-1 0 0,3-2 1 0 0,-4 1-22 0 0,0 1 2 0 0,0 0 1 0 0,0-1-1 0 0,0 1 1 0 0,-1-1-1 0 0,1 0 1 0 0,0 1-1 0 0,0-1 1 0 0,0 0-1 0 0,-1 0 1 0 0,4-2-1 0 0,-1 0 19 0 0,5-4 59 0 0,-4 2-64 0 0,-2 3-11 0 0,-1-1 1 0 0,0 1 0 0 0,1-1 0 0 0,-1 1-1 0 0,0-1 1 0 0,-1 1 0 0 0,4-6 0 0 0,20-35 158 0 0,35-70 171 0 0,-57 107-287 0 0,-1 0-1 0 0,0 0 1 0 0,0 0 0 0 0,1-8-1 0 0,-3 13-52 0 0,0 1-1 0 0,0 0 0 0 0,0-1 1 0 0,0 1-1 0 0,0 0 0 0 0,0 0 1 0 0,0-1-1 0 0,0 1 0 0 0,0 0 1 0 0,0-1-1 0 0,0 1 0 0 0,1 0 1 0 0,-1-1-1 0 0,0 1 0 0 0,0 0 1 0 0,0 0-1 0 0,0-1 0 0 0,1 1 1 0 0,-1 0-1 0 0,0 0 0 0 0,0-1 1 0 0,0 1-1 0 0,1 0 0 0 0,-1 0 1 0 0,0 0-1 0 0,0-1 0 0 0,1 1 1 0 0,-1 0-1 0 0,0 0 0 0 0,0 0 1 0 0,1 0-1 0 0,-1 0 0 0 0,0 0 1 0 0,1 0-1 0 0,-1-1 0 0 0,0 1 1 0 0,1 0-1 0 0,-1 0 0 0 0,0 0 1 0 0,0 0-1 0 0,1 0 0 0 0,-1 0 1 0 0,0 0-1 0 0,1 1 0 0 0,-1-1 1 0 0,1 0-1 0 0,-1 0 5 0 0,1 1 0 0 0,0-1 0 0 0,-1 1 1 0 0,1-1-1 0 0,0 1 0 0 0,-1-1 0 0 0,1 1 0 0 0,-1 0 0 0 0,1-1 0 0 0,-1 1 0 0 0,1 0 1 0 0,-1-1-1 0 0,1 1 0 0 0,-1 0 0 0 0,0 0 0 0 0,1 0 0 0 0,8 41 203 0 0,-7-31-170 0 0,0 0 0 0 0,1 0 0 0 0,0 0 0 0 0,0 0 0 0 0,1 0 0 0 0,1-1 0 0 0,8 15 0 0 0,-4-14 24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19.723"/>
    </inkml:context>
    <inkml:brush xml:id="br0">
      <inkml:brushProperty name="width" value="0.05" units="cm"/>
      <inkml:brushProperty name="height" value="0.05" units="cm"/>
      <inkml:brushProperty name="color" value="#FF0066"/>
    </inkml:brush>
  </inkml:definitions>
  <inkml:trace contextRef="#ctx0" brushRef="#br0">0 1 17983 0 0,'4'-1'865'0'0,"-2"7"103"0"0,-3 7-174 0 0,1-11-741 0 0,3 9 621 0 0,23 65 866 0 0,17 54 72 0 0,-26-76-1176 0 0,-6-19-187 0 0,-1 1 0 0 0,8 59-1 0 0,-13-70-145 0 0,0 5 66 0 0,-6-20-71 0 0,1-3 45 0 0,10-1-17 0 0,-7-6-99 0 0,0 1 1 0 0,0 0 0 0 0,0-1-1 0 0,0 1 1 0 0,0-1 0 0 0,0 0-1 0 0,0 0 1 0 0,1 0 0 0 0,-1 0-1 0 0,0-1 1 0 0,0 1-1 0 0,0-1 1 0 0,0 0 0 0 0,0 0-1 0 0,5-2 1 0 0,5-4 9 0 0,0 1 1 0 0,13-10-1 0 0,-12 7 10 0 0,16-9 84 0 0,0-1 0 0 0,36-32 1 0 0,-60 46-89 0 0,0 0 1 0 0,0 1 0 0 0,1 0 0 0 0,-1 0 0 0 0,15-6 0 0 0,-17 8-8 0 0,0 1 0 0 0,0 0 0 0 0,0 0 0 0 0,0 0 0 0 0,0 0 0 0 0,0 1 0 0 0,0 0 0 0 0,1 0 0 0 0,-1 0 0 0 0,0 0 0 0 0,0 0 0 0 0,7 3 0 0 0,-10-3-27 0 0,0 0 0 0 0,0 1 0 0 0,0-1 0 0 0,0 1 0 0 0,0 0 0 0 0,0-1 0 0 0,0 1 0 0 0,0 0 0 0 0,-1-1 0 0 0,1 1 0 0 0,0 0 0 0 0,0 0 0 0 0,-1 0 0 0 0,1 0 0 0 0,-1 0 0 0 0,1 1 0 0 0,9 20 108 0 0,-3-5-39 0 0,-4-10-43 0 0,0-1 0 0 0,0 1-1 0 0,0 0 1 0 0,-1 0 0 0 0,0 0-1 0 0,0 0 1 0 0,0 0 0 0 0,-1 1-1 0 0,-1-1 1 0 0,1 11 0 0 0,-1-15-22 0 0,0 1 14 0 0,0 0 1 0 0,0 0 0 0 0,0 0 0 0 0,-1 0-1 0 0,-1 6 1 0 0,2-9-18 0 0,-1 1 0 0 0,0-1 0 0 0,1 0 0 0 0,-1 1-1 0 0,0-1 1 0 0,0 0 0 0 0,0 0 0 0 0,0 1 0 0 0,0-1 0 0 0,0 0-1 0 0,0 0 1 0 0,-1 0 0 0 0,1 0 0 0 0,0 0 0 0 0,-1-1 0 0 0,-2 2-1 0 0,-53 23 477 0 0,51-22-413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20.033"/>
    </inkml:context>
    <inkml:brush xml:id="br0">
      <inkml:brushProperty name="width" value="0.05" units="cm"/>
      <inkml:brushProperty name="height" value="0.05" units="cm"/>
      <inkml:brushProperty name="color" value="#FF0066"/>
    </inkml:brush>
  </inkml:definitions>
  <inkml:trace contextRef="#ctx0" brushRef="#br0">40 51 18695 0 0,'-9'9'447'0'0,"-5"0"460"0"0,13-9-843 0 0,0 1 0 0 0,1-1 0 0 0,-1 1 0 0 0,0-1 1 0 0,0 1-1 0 0,0 0 0 0 0,0-1 0 0 0,1 1 0 0 0,-1 0 0 0 0,0 0 1 0 0,0 0-1 0 0,1 0 0 0 0,-1-1 0 0 0,1 1 0 0 0,-1 0 0 0 0,1 0 1 0 0,-1 2-1 0 0,0 0 137 0 0,-2 4 427 0 0,3-2-391 0 0,0-1 0 0 0,0 1 1 0 0,1-1-1 0 0,-1 0 0 0 0,1 1 1 0 0,0-1-1 0 0,0 0 0 0 0,0 1 1 0 0,4 5-1 0 0,-4-9-188 0 0,0 0-1 0 0,0 0 1 0 0,1 0 0 0 0,-1 0 0 0 0,0 0-1 0 0,1 0 1 0 0,-1 0 0 0 0,0-1 0 0 0,1 1-1 0 0,-1 0 1 0 0,1-1 0 0 0,2 1 0 0 0,-3-1-35 0 0,8 1 45 0 0,13-1-20 0 0,7 1 3 0 0,0-2 0 0 0,43-7 0 0 0,-63 7-33 0 0,0-1 1 0 0,-1 0-1 0 0,1-1 0 0 0,-1 0 1 0 0,0 0-1 0 0,0-1 1 0 0,0 0-1 0 0,0 0 1 0 0,-1-1-1 0 0,0 0 1 0 0,0 0-1 0 0,0-1 0 0 0,7-7 1 0 0,17-18 55 0 0,-20 21 7 0 0,19-24-1 0 0,-17 22 245 0 0,-9 11 96 0 0,-5 9-223 0 0,-1-3-140 0 0,0 0-1 0 0,1 0 1 0 0,-1 0-1 0 0,2 0 1 0 0,-1 1-1 0 0,0-1 0 0 0,1 0 1 0 0,0 9-1 0 0,8 46 285 0 0,-4-36-180 0 0,-2-16-93 0 0,-1-1 1 0 0,1 0-1 0 0,1 0 1 0 0,3 9-1 0 0,0-5 36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20.221"/>
    </inkml:context>
    <inkml:brush xml:id="br0">
      <inkml:brushProperty name="width" value="0.05" units="cm"/>
      <inkml:brushProperty name="height" value="0.05" units="cm"/>
      <inkml:brushProperty name="color" value="#FF0066"/>
    </inkml:brush>
  </inkml:definitions>
  <inkml:trace contextRef="#ctx0" brushRef="#br0">6 0 17183 0 0,'-1'4'187'0'0,"0"-5"583"0"0,-1 0 593 0 0,1 8 207 0 0,15 22 1279 0 0,16 74-1897 0 0,-30-100-909 0 0,1-1 0 0 0,0 1-1 0 0,0 0 1 0 0,0-1 0 0 0,0 1 0 0 0,2 3 0 0 0,1-3 46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20.344"/>
    </inkml:context>
    <inkml:brush xml:id="br0">
      <inkml:brushProperty name="width" value="0.05" units="cm"/>
      <inkml:brushProperty name="height" value="0.05" units="cm"/>
      <inkml:brushProperty name="color" value="#FF0066"/>
    </inkml:brush>
  </inkml:definitions>
  <inkml:trace contextRef="#ctx0" brushRef="#br0">58 14 19087 0 0,'-3'0'0'0'0,"-18"-5"568"0"0,-2-4 584 0 0,13 9 216 0 0,18 11 248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21.116"/>
    </inkml:context>
    <inkml:brush xml:id="br0">
      <inkml:brushProperty name="width" value="0.05" units="cm"/>
      <inkml:brushProperty name="height" value="0.05" units="cm"/>
      <inkml:brushProperty name="color" value="#FF0066"/>
    </inkml:brush>
  </inkml:definitions>
  <inkml:trace contextRef="#ctx0" brushRef="#br0">319 50 8536 0 0,'0'-1'5'0'0,"0"-1"24"0"0,-1 0 60 0 0,-2 0 4 0 0,-16-22 667 0 0,18 23-360 0 0,-1-1 1 0 0,0 1 0 0 0,0 0-1 0 0,0 0 1 0 0,0 0 0 0 0,0-1-1 0 0,0 2 1 0 0,0-1 0 0 0,-4-1-1 0 0,-1-1 171 0 0,7 3-523 0 0,0-1 1 0 0,-1 1-1 0 0,1 0 0 0 0,-1-1 0 0 0,0 1 1 0 0,1 0-1 0 0,-1 0 0 0 0,1-1 1 0 0,-1 1-1 0 0,1 0 0 0 0,-1 0 1 0 0,0 0-1 0 0,1-1 0 0 0,-1 1 1 0 0,1 0-1 0 0,-1 0 0 0 0,0 0 1 0 0,1 0-1 0 0,-1 0 0 0 0,0 1 0 0 0,-12-1 753 0 0,-30 0 293 0 0,20 1-591 0 0,-45 5 0 0 0,60-5-400 0 0,0 1 1 0 0,0-1 0 0 0,1 2-1 0 0,-1-1 1 0 0,0 1-1 0 0,1 0 1 0 0,0 1 0 0 0,0 0-1 0 0,0 0 1 0 0,-12 9-1 0 0,7-2 113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28.928"/>
    </inkml:context>
    <inkml:brush xml:id="br0">
      <inkml:brushProperty name="width" value="0.035" units="cm"/>
      <inkml:brushProperty name="height" value="0.035" units="cm"/>
      <inkml:brushProperty name="color" value="#5B2D90"/>
    </inkml:brush>
  </inkml:definitions>
  <inkml:trace contextRef="#ctx0" brushRef="#br0">1 22 13056 0 0,'11'-9'89'0'0,"-5"5"-263"0"0,1-2 1571 0 0,-2 5-741 0 0,10 0-56 0 0,1 1 1 0 0,0 0 0 0 0,-1 1-1 0 0,28 5 1 0 0,-14 1 672 0 0,49 16 1 0 0,-65-18-817 0 0,0 0-1 0 0,18 12 1 0 0,-25-14-274 0 0,-1 1 0 0 0,0-1 0 0 0,0 1 0 0 0,-1 0 0 0 0,1 0 0 0 0,-1 1 0 0 0,0-1 0 0 0,5 8 0 0 0,-8-11-134 0 0,-1 0-1 0 0,1 1 0 0 0,0-1 0 0 0,-1 1 1 0 0,1-1-1 0 0,-1 1 0 0 0,0-1 0 0 0,1 1 1 0 0,-1-1-1 0 0,0 1 0 0 0,0 0 0 0 0,0-1 1 0 0,0 1-1 0 0,0-1 0 0 0,0 1 1 0 0,-1-1-1 0 0,1 1 0 0 0,0-1 0 0 0,-1 1 1 0 0,-1 2-1 0 0,-1 2 78 0 0,0 0 1 0 0,0-1-1 0 0,-8 10 0 0 0,0 1 29 0 0,8-12-76 0 0,1 1 1 0 0,-2 0 0 0 0,1-1-1 0 0,0 1 1 0 0,-1-1 0 0 0,0 0-1 0 0,0 0 1 0 0,-8 5 0 0 0,8-3 346 0 0,7-3-138 0 0,16-1-15 0 0,-5-1-221 0 0,30 8 85 0 0,-23-6-67 0 0,-1 1 0 0 0,37 13 1 0 0,-51-14-61 0 0,0-1 1 0 0,-1 1 0 0 0,1 0 0 0 0,-1 0 0 0 0,1 1 0 0 0,-1 0 0 0 0,0 0 0 0 0,-1 0 0 0 0,1 0 0 0 0,-1 1 0 0 0,0 0 0 0 0,0 0 0 0 0,6 10 0 0 0,-4-5 5 0 0,-1 1 0 0 0,0 0 0 0 0,-1 0 0 0 0,0 0 0 0 0,-1 0 0 0 0,0 1 0 0 0,1 16 0 0 0,-3-22-11 0 0,-1 0 0 0 0,0 0-1 0 0,0 0 1 0 0,0-1-1 0 0,-1 1 1 0 0,0 0 0 0 0,0 0-1 0 0,0 0 1 0 0,-1 0-1 0 0,0-1 1 0 0,0 1 0 0 0,0-1-1 0 0,-1 1 1 0 0,0-1-1 0 0,0 0 1 0 0,-5 7-1 0 0,-1-3 3 0 0,0 0 0 0 0,-1 0 0 0 0,0-1 0 0 0,0 0 0 0 0,-1-1-1 0 0,0 0 1 0 0,0-1 0 0 0,-1 0 0 0 0,0-1 0 0 0,-14 5 0 0 0,1-2 29 0 0,0-2 1 0 0,-1 0 0 0 0,-52 4 0 0 0,62-10 0 0 0,0-1 1 0 0,0 0-1 0 0,0-1 0 0 0,-29-8 1 0 0,44 10-36 0 0,1-1 0 0 0,-1 1 0 0 0,0 0 0 0 0,0 0 0 0 0,0-1 0 0 0,1 1 0 0 0,-1-1 0 0 0,0 1 0 0 0,0 0 1 0 0,1-1-1 0 0,-1 0 0 0 0,0 1 0 0 0,1-1 0 0 0,-1 1 0 0 0,1-1 0 0 0,-1 0 0 0 0,0 0 0 0 0,-3-7 14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29.176"/>
    </inkml:context>
    <inkml:brush xml:id="br0">
      <inkml:brushProperty name="width" value="0.035" units="cm"/>
      <inkml:brushProperty name="height" value="0.035" units="cm"/>
      <inkml:brushProperty name="color" value="#5B2D90"/>
    </inkml:brush>
  </inkml:definitions>
  <inkml:trace contextRef="#ctx0" brushRef="#br0">55 0 18991 0 0,'-9'206'4648'0'0,"4"-23"-3712"0"0,3-34-470 0 0,-17 74 426 0 0,16-207-633 0 0,0 0 1 0 0,-8 19-1 0 0,9-27-131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9.217"/>
    </inkml:context>
    <inkml:brush xml:id="br0">
      <inkml:brushProperty name="width" value="0.05" units="cm"/>
      <inkml:brushProperty name="height" value="0.05" units="cm"/>
      <inkml:brushProperty name="color" value="#FF0066"/>
    </inkml:brush>
  </inkml:definitions>
  <inkml:trace contextRef="#ctx0" brushRef="#br0">24 155 16783 0 0,'3'-4'0'0'0,"-3"0"0"0"0,-7-12 264 0 0,-9-4 430 0 0,15 19-701 0 0,1 1 20 0 0,0 0 0 0 0,0 0 0 0 0,-1 0 0 0 0,1-1-1 0 0,0 1 1 0 0,0 0 0 0 0,0 0 0 0 0,0 0 0 0 0,-1-1 0 0 0,1 1 0 0 0,0 0 0 0 0,0 0-1 0 0,0-1 1 0 0,0 1 0 0 0,0 0 0 0 0,0 0 0 0 0,0-1 0 0 0,-1 1 0 0 0,1 0-1 0 0,0 0 1 0 0,0-1 0 0 0,0 1 0 0 0,0 0 0 0 0,0 0 0 0 0,0-1 0 0 0,0 1-1 0 0,0 0 1 0 0,1 0 0 0 0,-1-1 0 0 0,0 1 0 0 0,0 0 0 0 0,0 0 0 0 0,0-1 0 0 0,0 1-1 0 0,0 0 1 0 0,1-1 0 0 0,6-17 514 0 0,-7 17-502 0 0,0 1 1 0 0,0-1 0 0 0,0 1 0 0 0,0 0-1 0 0,1-1 1 0 0,-1 1 0 0 0,0-1 0 0 0,0 1-1 0 0,1 0 1 0 0,-1-1 0 0 0,0 1-1 0 0,1 0 1 0 0,-1-1 0 0 0,0 1 0 0 0,1 0-1 0 0,-1 0 1 0 0,1-1 0 0 0,-1 1 0 0 0,1 0-1 0 0,-1 0 1 0 0,0-1 0 0 0,1 1-1 0 0,-1 0 1 0 0,1 0 0 0 0,-1 0 0 0 0,1 0-1 0 0,13-5 344 0 0,0 0-1 0 0,-1 1 0 0 0,24-3 1 0 0,71-9 800 0 0,182-16 212 0 0,-251 30-1266 0 0,86 0 222 0 0,-110 3-266 0 0,1 0 0 0 0,-1 1 1 0 0,0 1-1 0 0,0 1 0 0 0,0 0 1 0 0,15 7-1 0 0,-26-9-38 0 0,1 0 0 0 0,-1 1 0 0 0,0-1 0 0 0,0 1 0 0 0,0 0 0 0 0,-1 0 0 0 0,1 0-1 0 0,-1 1 1 0 0,0-1 0 0 0,1 1 0 0 0,-2 0 0 0 0,1 0 0 0 0,4 7 0 0 0,0 4 85 0 0,-1 0 0 0 0,8 27 0 0 0,2 4 46 0 0,-1-11-19 0 0,12 33 117 0 0,-24-59-205 0 0,0 1 1 0 0,-1-1-1 0 0,0 1 1 0 0,-1-1-1 0 0,1 14 1 0 0,0 54 1043 0 0,-2-78-1083 0 0,0 0-1 0 0,-1 0 1 0 0,1 0 0 0 0,0 1-1 0 0,-1-1 1 0 0,1 0 0 0 0,0 0-1 0 0,-1 1 1 0 0,1-1 0 0 0,-1 0-1 0 0,1 1 1 0 0,-1-1 0 0 0,1 1 0 0 0,-2-2-1 0 0,-4-6 55 0 0,6 4-55 0 0,-1 0-1 0 0,1 0 0 0 0,0 1 1 0 0,0-1-1 0 0,1 0 1 0 0,-1 0-1 0 0,1 0 1 0 0,0 0-1 0 0,0 1 0 0 0,0-1 1 0 0,3-6-1 0 0,-1-1 12 0 0,1 0-6 0 0,0 0 0 0 0,1 0 0 0 0,0 1 0 0 0,0 0 0 0 0,1 0 0 0 0,0 0 0 0 0,1 1-1 0 0,0 0 1 0 0,1 0 0 0 0,0 0 0 0 0,0 1 0 0 0,0 0 0 0 0,1 1 0 0 0,11-7-1 0 0,9-6 46 0 0,2 2-1 0 0,41-19 1 0 0,68-22 139 0 0,42-2 147 0 0,-85 43-29 0 0,-87 16-288 0 0,-3 1-27 0 0,8 0 159 0 0,-14 4-74 0 0,-5 5-40 0 0,-24 22 40 0 0,0-1-42 0 0,-2 7-14 0 0,-36 51 39 0 0,54-70-49 0 0,1 0-1 0 0,1 1 0 0 0,-10 24 0 0 0,6 4 46 0 0,14-45-72 0 0,0 0 0 0 0,-1-1 0 0 0,1 1 0 0 0,0 0 0 0 0,0-1 0 0 0,0 1 0 0 0,0 0 0 0 0,0 0 0 0 0,1-1 0 0 0,-1 1 0 0 0,0 0 0 0 0,0-1 0 0 0,0 1 0 0 0,1 0 0 0 0,-1-1 0 0 0,0 1 0 0 0,0-1 1 0 0,1 1-1 0 0,-1 0 0 0 0,1-1 0 0 0,-1 1 0 0 0,0-1 0 0 0,1 1 0 0 0,-1-1 0 0 0,1 1 0 0 0,0-1 0 0 0,-1 0 0 0 0,1 1 0 0 0,-1-1 0 0 0,1 0 0 0 0,-1 1 0 0 0,1-1 0 0 0,0 0 0 0 0,-1 0 0 0 0,1 1 0 0 0,0-1 0 0 0,-1 0 0 0 0,2 0 0 0 0,2 1 1 0 0,0-1 0 0 0,-1 1 0 0 0,1-1 0 0 0,-1 0 1 0 0,1 0-1 0 0,5-1 0 0 0,8-2 0 0 0,1 0 1 0 0,-1-2-1 0 0,0 0 1 0 0,0-1-1 0 0,-1 0 1 0 0,19-11 0 0 0,-26 12-2 0 0,0-1 0 0 0,0 0 0 0 0,0 0 0 0 0,-1-1 0 0 0,0 0 1 0 0,-1 0-1 0 0,1-1 0 0 0,-1 0 0 0 0,-1 0 0 0 0,0-1 1 0 0,10-17-1 0 0,-12 19 0 0 0,1-2 0 0 0,-1 0 1 0 0,0 0-1 0 0,0 0 1 0 0,-1 0 0 0 0,0-1-1 0 0,2-13 1 0 0,2-6 20 0 0,-7 28-15 0 0,-1-1 14 0 0,-1 4-10 0 0,0 1-6 0 0,0-1 1 0 0,0 0-1 0 0,1 1 0 0 0,-1 0 0 0 0,0-1 1 0 0,1 1-1 0 0,0 0 0 0 0,0-1 0 0 0,0 1 0 0 0,0 0 1 0 0,0 0-1 0 0,0 0 0 0 0,0 3 0 0 0,0 5 3 0 0,-3 13 5 0 0,2 0 0 0 0,0 25-1 0 0,2-42-9 0 0,1 0 0 0 0,0 0 0 0 0,0 0 0 0 0,0-1 0 0 0,1 1-1 0 0,0 0 1 0 0,0-1 0 0 0,0 0 0 0 0,1 1 0 0 0,0-1 0 0 0,8 11-1 0 0,-7-11 1 0 0,1 0 0 0 0,0-1 0 0 0,1 1 0 0 0,7 5 0 0 0,-3-3-3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30.323"/>
    </inkml:context>
    <inkml:brush xml:id="br0">
      <inkml:brushProperty name="width" value="0.035" units="cm"/>
      <inkml:brushProperty name="height" value="0.035" units="cm"/>
      <inkml:brushProperty name="color" value="#5B2D90"/>
    </inkml:brush>
  </inkml:definitions>
  <inkml:trace contextRef="#ctx0" brushRef="#br0">180 31 16687 0 0,'-8'-3'64'0'0,"3"2"26"0"0,-4-2 101 0 0,3 0 2 0 0,-14-4 613 0 0,-11-5 572 0 0,31 12-1334 0 0,0-1-1 0 0,-1 1 1 0 0,1 0 0 0 0,0 0 0 0 0,-1 0 0 0 0,1 0 0 0 0,-1 0 0 0 0,1 0 0 0 0,0 0-1 0 0,-1 0 1 0 0,1 0 0 0 0,0 0 0 0 0,-1 0 0 0 0,1 0 0 0 0,-1 0 0 0 0,1 0-1 0 0,0 0 1 0 0,-1 0 0 0 0,1 0 0 0 0,0 1 0 0 0,-1-1 0 0 0,1 0 0 0 0,0 0-1 0 0,-1 0 1 0 0,1 1 0 0 0,0-1 0 0 0,-1 0 0 0 0,1 0 0 0 0,0 1 0 0 0,0-1-1 0 0,-1 0 1 0 0,1 0 0 0 0,0 1 0 0 0,0-1 0 0 0,0 0 0 0 0,0 1 0 0 0,-1-1-1 0 0,1 1 1 0 0,0-1 25 0 0,-1 1 0 0 0,1-1 0 0 0,-1 1 0 0 0,1-1-1 0 0,-1 0 1 0 0,1 1 0 0 0,0-1 0 0 0,-1 1 0 0 0,1 0-1 0 0,0-1 1 0 0,0 1 0 0 0,-1-1 0 0 0,1 1 0 0 0,0-1-1 0 0,0 1 1 0 0,0 0 0 0 0,0-1 0 0 0,0 1 0 0 0,0 0-1 0 0,-2 9 623 0 0,-15 24 232 0 0,-18 21-562 0 0,31-49-328 0 0,2-4-21 0 0,1 0-1 0 0,-1 1 1 0 0,1-1 0 0 0,0 0-1 0 0,0 1 1 0 0,-1-1 0 0 0,1 0-1 0 0,1 1 1 0 0,-1-1 0 0 0,0 4-1 0 0,-11 36 145 0 0,12-41-146 0 0,0 1 0 0 0,-1-1-1 0 0,1 1 1 0 0,0-1-1 0 0,0 1 1 0 0,0-1 0 0 0,0 1-1 0 0,1-1 1 0 0,-1 0 0 0 0,0 1-1 0 0,0-1 1 0 0,1 1 0 0 0,-1-1-1 0 0,1 0 1 0 0,0 1 0 0 0,-1-1-1 0 0,1 0 1 0 0,0 1 0 0 0,0-1-1 0 0,-1 0 1 0 0,1 0 0 0 0,0 0-1 0 0,0 0 1 0 0,2 1-1 0 0,-2 0 4 0 0,1-1-1 0 0,0 0 1 0 0,-1 0-1 0 0,1 0 1 0 0,0 0-1 0 0,0 0 1 0 0,0 0-1 0 0,0 0 1 0 0,0-1-1 0 0,0 1 1 0 0,0-1-1 0 0,0 1 1 0 0,0-1-1 0 0,0 0 1 0 0,0 0-1 0 0,4 0 1 0 0,24-4 96 0 0,-23 3-92 0 0,-4 1-4 0 0,1-1-1 0 0,-1 1 1 0 0,1-1-1 0 0,-1 0 1 0 0,1 0 0 0 0,2-2-1 0 0,20-6 44 0 0,-13 1 0 0 0,-5 3-37 0 0,-4 2-5 0 0,-1 1 1 0 0,1-1-1 0 0,0 0 1 0 0,-1-1-1 0 0,0 1 1 0 0,5-6-1 0 0,11-13 50 0 0,-17 21-55 0 0,0-1 0 0 0,-1 1 1 0 0,1-1-1 0 0,-1 1 0 0 0,0-1 0 0 0,1 0 0 0 0,-1 0 0 0 0,0 0 0 0 0,0 0 0 0 0,1-3 0 0 0,5-12 82 0 0,-3 10-11 0 0,-1-1 0 0 0,0 1 0 0 0,0-1 1 0 0,-1 1-1 0 0,0-1 0 0 0,2-12 0 0 0,-4 19 48 0 0,0 1-121 0 0,1 0-1 0 0,-1 0 1 0 0,0 0-1 0 0,1 1 1 0 0,-1-1 0 0 0,0 0-1 0 0,0 0 1 0 0,1 0-1 0 0,-1 0 1 0 0,0 1-1 0 0,0-1 1 0 0,1 0 0 0 0,-1 0-1 0 0,0 1 1 0 0,0-1-1 0 0,1 0 1 0 0,-1 0-1 0 0,0 1 1 0 0,0-1 0 0 0,0 0-1 0 0,0 1 1 0 0,1-1-1 0 0,-1 0 1 0 0,0 1-1 0 0,0-1 1 0 0,0 1 0 0 0,6 27 79 0 0,-2 1 0 0 0,1 52 0 0 0,-2-27-18 0 0,0-19-28 0 0,6 130 137 0 0,-9-139-130 0 0,-2-1-1 0 0,0 1 0 0 0,-2-1 0 0 0,-9 34 0 0 0,12-53-35 0 0,-1-1 0 0 0,0 0 1 0 0,0 0-1 0 0,0 0 0 0 0,-1 0 0 0 0,0 0 0 0 0,0 0 0 0 0,0-1 0 0 0,0 1 0 0 0,-1-1 1 0 0,0 0-1 0 0,0 0 0 0 0,0 0 0 0 0,0-1 0 0 0,-1 1 0 0 0,1-1 0 0 0,-1 0 1 0 0,0-1-1 0 0,-6 4 0 0 0,-9 2 34 0 0,-1 0 0 0 0,0-1-1 0 0,-1-1 1 0 0,0-1 0 0 0,-25 2 0 0 0,45-7-39 0 0,-1 0-1 0 0,1 0 1 0 0,-1 0 0 0 0,0 0-1 0 0,1-1 1 0 0,-1 1 0 0 0,-3-2-1 0 0,-3 0 26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3.108"/>
    </inkml:context>
    <inkml:brush xml:id="br0">
      <inkml:brushProperty name="width" value="0.035" units="cm"/>
      <inkml:brushProperty name="height" value="0.035" units="cm"/>
      <inkml:brushProperty name="color" value="#5B2D90"/>
    </inkml:brush>
  </inkml:definitions>
  <inkml:trace contextRef="#ctx0" brushRef="#br0">2 15 14872 0 0,'-1'-6'194'0'0,"1"-1"619"0"0,0 6 36 0 0,0 5-99 0 0,1 1-437 0 0,23 178 3313 0 0,-5-24-2164 0 0,-8-91-883 0 0,-3-27-21 0 0,3 81 1 0 0,-11-105-427 0 0,1-8-51 0 0,-1-1 0 0 0,0 0 0 0 0,-1 0 0 0 0,0 1 0 0 0,-2 7 0 0 0,-2-2 61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3.417"/>
    </inkml:context>
    <inkml:brush xml:id="br0">
      <inkml:brushProperty name="width" value="0.035" units="cm"/>
      <inkml:brushProperty name="height" value="0.035" units="cm"/>
      <inkml:brushProperty name="color" value="#5B2D90"/>
    </inkml:brush>
  </inkml:definitions>
  <inkml:trace contextRef="#ctx0" brushRef="#br0">81 168 14168 0 0,'-1'0'-12'0'0,"-1"-1"8"0"0,0 1 16 0 0,-4-2 34 0 0,-17-3 345 0 0,18 4-240 0 0,-2-1 25 0 0,3 1-11 0 0,0 1 0 0 0,0-1 1 0 0,0 1-1 0 0,0-1 0 0 0,-7 1 1 0 0,11 0-152 0 0,0 0 1 0 0,0 0-1 0 0,-1 0 1 0 0,1 0-1 0 0,0 0 1 0 0,0 0-1 0 0,0 0 1 0 0,0 0-1 0 0,0 0 1 0 0,0 0-1 0 0,0 0 1 0 0,-1 0-1 0 0,1 0 1 0 0,0 0-1 0 0,0 0 1 0 0,0 0-1 0 0,0 0 1 0 0,0 1-1 0 0,0-1 1 0 0,-1 0-1 0 0,1 0 1 0 0,0 0-1 0 0,0 0 1 0 0,0 0-1 0 0,0 0 1 0 0,0 0-1 0 0,0 0 1 0 0,0 0-1 0 0,0 0 1 0 0,0 0-1 0 0,0 1 1 0 0,-1-1-1 0 0,1 0 1 0 0,0 0-1 0 0,0 0 1 0 0,0 0-1 0 0,0 0 1 0 0,0 0-1 0 0,0 0 1 0 0,0 1-1 0 0,0-1 1 0 0,0 0-1 0 0,0 0 1 0 0,0 0-1 0 0,0 0 1 0 0,6 4 371 0 0,10 3 90 0 0,0-2 27 0 0,0 0 0 0 0,28 14 0 0 0,-36-14-381 0 0,1-1-1 0 0,0 0 1 0 0,0-1-1 0 0,0 0 1 0 0,0-1 0 0 0,0 0-1 0 0,1 0 1 0 0,14 1-1 0 0,-18-3-72 0 0,0 0 0 0 0,1 0 0 0 0,-1-1-1 0 0,0 0 1 0 0,1 0 0 0 0,-1 0 0 0 0,0-1 0 0 0,0 0-1 0 0,0 0 1 0 0,0-1 0 0 0,-1 1 0 0 0,1-1 0 0 0,9-7-1 0 0,-2 0 63 0 0,61-49 513 0 0,-64 50-473 0 0,-1-1 1 0 0,0 0-1 0 0,0 0 0 0 0,-1-1 1 0 0,7-12-1 0 0,-7 2 368 0 0,-8 19-415 0 0,1-1-1 0 0,0 1 1 0 0,0-1-1 0 0,0 1 1 0 0,0-1-1 0 0,0 1 1 0 0,0 0-1 0 0,1-1 1 0 0,-1 1-1 0 0,1 0 1 0 0,3-4-1 0 0,0 6 379 0 0,-1-2-248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3.852"/>
    </inkml:context>
    <inkml:brush xml:id="br0">
      <inkml:brushProperty name="width" value="0.035" units="cm"/>
      <inkml:brushProperty name="height" value="0.035" units="cm"/>
      <inkml:brushProperty name="color" value="#5B2D90"/>
    </inkml:brush>
  </inkml:definitions>
  <inkml:trace contextRef="#ctx0" brushRef="#br0">59 18 17791 0 0,'0'1'-1'0'0,"0"0"-7"0"0,-1 0-1 0 0,-2 0 1 0 0,-2 0 48 0 0,4-1 50 0 0,-1 1 5 0 0,0-1 0 0 0,-1 0 0 0 0,1 0 0 0 0,0 0 0 0 0,0 0 0 0 0,-1 0 0 0 0,1-1 0 0 0,0 1 0 0 0,-5-2 0 0 0,1 0 106 0 0,6 2-186 0 0,0 0 1 0 0,-1 0-1 0 0,1 0 0 0 0,0 0 1 0 0,0-1-1 0 0,0 1 0 0 0,-1 0 1 0 0,1 0-1 0 0,0 0 0 0 0,0 0 1 0 0,0 0-1 0 0,-1 0 0 0 0,1 0 1 0 0,0 0-1 0 0,0 0 0 0 0,-1 0 0 0 0,1 0 1 0 0,0 0-1 0 0,0 0 0 0 0,0 0 1 0 0,-1 0-1 0 0,1 0 0 0 0,0 1 1 0 0,0-1-1 0 0,0 0 0 0 0,-1 0 1 0 0,1 0-1 0 0,0 0 0 0 0,0 0 1 0 0,0 0-1 0 0,-1 0 0 0 0,1 1 1 0 0,0-1-1 0 0,0 0 0 0 0,0 0 0 0 0,0 0 1 0 0,0 1-1 0 0,-1-1 0 0 0,1 0 1 0 0,0 0-1 0 0,-7 13 601 0 0,6-9-341 0 0,6 4-17 0 0,1 0-146 0 0,52 69 1110 0 0,-47-64-796 0 0,0 1 1 0 0,2-1 0 0 0,23 18-1 0 0,-35-29-374 0 0,1-1-1 0 0,-1 0 1 0 0,0 0-1 0 0,1 0 0 0 0,0 0 1 0 0,-1 0-1 0 0,1 0 1 0 0,0-1-1 0 0,-1 1 1 0 0,1-1-1 0 0,0 1 0 0 0,0-1 1 0 0,-1 1-1 0 0,1-1 1 0 0,0 0-1 0 0,0 0 1 0 0,0 0-1 0 0,3 0 1 0 0,-3-1-27 0 0,-1 0 0 0 0,1 0 1 0 0,-1 0-1 0 0,1 0 0 0 0,-1-1 1 0 0,0 1-1 0 0,1 0 0 0 0,-1-1 1 0 0,0 1-1 0 0,0-1 0 0 0,0 1 1 0 0,0-1-1 0 0,0 1 0 0 0,0-1 1 0 0,-1 0-1 0 0,1 1 0 0 0,0-1 1 0 0,0-3-1 0 0,20-64 313 0 0,12-32 363 0 0,-24 88 217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4.128"/>
    </inkml:context>
    <inkml:brush xml:id="br0">
      <inkml:brushProperty name="width" value="0.035" units="cm"/>
      <inkml:brushProperty name="height" value="0.035" units="cm"/>
      <inkml:brushProperty name="color" value="#5B2D90"/>
    </inkml:brush>
  </inkml:definitions>
  <inkml:trace contextRef="#ctx0" brushRef="#br0">110 0 19399 0 0,'-6'4'-3'0'0,"0"-1"-11"0"0,1-2 5 0 0,0-1 34 0 0,1 0 82 0 0,0 1 85 0 0,-1 0 1 0 0,1 0-1 0 0,-1-1 0 0 0,-9 1 1 0 0,6-1 18 0 0,-5 3 432 0 0,-8 7 33 0 0,21-9-652 0 0,0-1 0 0 0,-1 0 0 0 0,1 0 0 0 0,0 0 0 0 0,-1 0 0 0 0,1 0 0 0 0,0 1 0 0 0,-1-1 0 0 0,1 0 0 0 0,0 0 1 0 0,0 1-1 0 0,-1-1 0 0 0,1 0 0 0 0,0 0 0 0 0,0 1 0 0 0,-1-1 0 0 0,1 0 0 0 0,0 1 0 0 0,0-1 0 0 0,0 0 0 0 0,0 1 0 0 0,-1-1 0 0 0,1 0 1 0 0,0 1-1 0 0,0-1 0 0 0,0 0 0 0 0,0 1 0 0 0,0-1 0 0 0,0 0 0 0 0,0 1 0 0 0,0-1 0 0 0,0 1 0 0 0,-3 27 800 0 0,3-13 0 0 0,3 16-80 0 0,-3-29-688 0 0,0 1 0 0 0,0-1 0 0 0,0 0 0 0 0,1 0-1 0 0,-1 0 1 0 0,1 0 0 0 0,-1 0 0 0 0,1 0 0 0 0,0 0 0 0 0,1 4 0 0 0,7 14 449 0 0,2 12-49 0 0,6 12-129 0 0,-14-39-297 0 0,0 0 1 0 0,1 0 0 0 0,0 0-1 0 0,-1 0 1 0 0,2-1 0 0 0,-1 1-1 0 0,0-1 1 0 0,1 0 0 0 0,5 3-1 0 0,-4-2-16 0 0,-3-3 27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4.297"/>
    </inkml:context>
    <inkml:brush xml:id="br0">
      <inkml:brushProperty name="width" value="0.035" units="cm"/>
      <inkml:brushProperty name="height" value="0.035" units="cm"/>
      <inkml:brushProperty name="color" value="#5B2D90"/>
    </inkml:brush>
  </inkml:definitions>
  <inkml:trace contextRef="#ctx0" brushRef="#br0">79 4 17791 0 0,'-1'1'0'0'0,"-1"0"0"0"0,-4 0 43 0 0,-7-1 149 0 0,-15-5 523 0 0,27 5-663 0 0,1 0-28 0 0,-1 0 0 0 0,1 0 0 0 0,-1-1 0 0 0,1 1 0 0 0,-1 0 0 0 0,1 0 0 0 0,-1 0 0 0 0,1 0 0 0 0,-1 0 0 0 0,1 0 0 0 0,-1 0 0 0 0,1 0 0 0 0,0 0 0 0 0,-1 0 0 0 0,1 0 0 0 0,-1 0 0 0 0,1 1 0 0 0,-1-1 0 0 0,1 0 0 0 0,-1 0 0 0 0,-13 7 489 0 0,13-7-502 0 0,1 1 0 0 0,0-1 0 0 0,0 0 0 0 0,0 0 0 0 0,0 0 0 0 0,-1 0 0 0 0,1 0 0 0 0,0 0 0 0 0,0 0 0 0 0,0 1 0 0 0,0-1 0 0 0,-1 0 0 0 0,1 0 0 0 0,0 0 0 0 0,0 0 0 0 0,0 0 0 0 0,0 1 0 0 0,0-1 0 0 0,0 0 0 0 0,0 0 0 0 0,0 0 0 0 0,-1 1 0 0 0,1-1 0 0 0,0 0 0 0 0,0 0 0 0 0,0 0 0 0 0,0 1 0 0 0,0-1 0 0 0,0 0 0 0 0,0 0 0 0 0,0 0 0 0 0,0 1 0 0 0,0-1 0 0 0,0 0 0 0 0,0 0 0 0 0,1 0 0 0 0,-1 1 0 0 0,0-1 0 0 0,0 0 0 0 0,0 0 0 0 0,0 0 0 0 0,0 1 0 0 0,0-1 0 0 0,0 0 0 0 0,0 0 0 0 0,1 0 0 0 0,-1 1 0 0 0,1 6 165 0 0,-1-4-94 0 0,1-1 0 0 0,-1 1 0 0 0,1 0 0 0 0,-1-1 0 0 0,1 1 0 0 0,0-1 0 0 0,0 1 0 0 0,0-1-1 0 0,1 1 1 0 0,1 3 0 0 0,3 1 92 0 0,-4-3-68 0 0,1 0 1 0 0,-1 0-1 0 0,0 0 1 0 0,0 0-1 0 0,0 0 1 0 0,1 7-1 0 0,13 33 647 0 0,0 1-231 0 0,-12-37-473 0 0,-2-4-14 0 0,0 0 0 0 0,0 0 1 0 0,-1 0-1 0 0,0 0 0 0 0,1 0 0 0 0,0 7 1 0 0,0-4 11 0 0,-1-4-23 0 0,0 0 1 0 0,0 0-1 0 0,0 0 0 0 0,0 1 0 0 0,-1-1 0 0 0,0 0 1 0 0,0 6-1 0 0,1 17 75 0 0,0-20-9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4.495"/>
    </inkml:context>
    <inkml:brush xml:id="br0">
      <inkml:brushProperty name="width" value="0.035" units="cm"/>
      <inkml:brushProperty name="height" value="0.035" units="cm"/>
      <inkml:brushProperty name="color" value="#5B2D90"/>
    </inkml:brush>
  </inkml:definitions>
  <inkml:trace contextRef="#ctx0" brushRef="#br0">10 0 16687 0 0,'-1'5'0'0'0,"-1"1"357"0"0,1 1-1 0 0,-1-1 0 0 0,1 0 0 0 0,0 0 0 0 0,0 1 0 0 0,1-1 0 0 0,-1 0 0 0 0,2 1 1 0 0,0 11-1 0 0,8 33 882 0 0,-2-12-483 0 0,-4 11-288 0 0,-3-48-417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4.738"/>
    </inkml:context>
    <inkml:brush xml:id="br0">
      <inkml:brushProperty name="width" value="0.035" units="cm"/>
      <inkml:brushProperty name="height" value="0.035" units="cm"/>
      <inkml:brushProperty name="color" value="#5B2D90"/>
    </inkml:brush>
  </inkml:definitions>
  <inkml:trace contextRef="#ctx0" brushRef="#br0">23 1 16479 0 0,'-1'2'43'0'0,"-2"-1"154"0"0,-1 0 110 0 0,-4-1 237 0 0,2 0 77 0 0,7 4-77 0 0,2-1-354 0 0,12 12 758 0 0,92 54 796 0 0,-67-44-1015 0 0,-35-22-677 0 0,0 0 77 0 0,0 0 0 0 0,1 0 0 0 0,-1 1-1 0 0,0 0 1 0 0,0 0 0 0 0,-1 0-1 0 0,1 1 1 0 0,-1 0 0 0 0,0 0-1 0 0,3 5 1 0 0,-1-3 65 0 0,-5-6-154 0 0,-1 0 0 0 0,1 0-1 0 0,0 0 1 0 0,0-1 0 0 0,-1 1 0 0 0,1 0 0 0 0,-1 0 0 0 0,1 0 0 0 0,-1 0 0 0 0,1 0-1 0 0,-1 0 1 0 0,0 0 0 0 0,0 0 0 0 0,1 0 0 0 0,-1 3 0 0 0,2 8 373 0 0,-1 4 270 0 0,-1-15-665 0 0,0-1-1 0 0,0 1 1 0 0,0 0 0 0 0,-1-1-1 0 0,1 1 1 0 0,0-1-1 0 0,-1 1 1 0 0,1-1-1 0 0,-1 1 1 0 0,1-1 0 0 0,0 1-1 0 0,-1-1 1 0 0,1 1-1 0 0,-1-1 1 0 0,1 1-1 0 0,-1-1 1 0 0,1 0 0 0 0,-1 1-1 0 0,0-1 1 0 0,1 0-1 0 0,-1 0 1 0 0,1 1-1 0 0,-1-1 1 0 0,0 0 0 0 0,0 0-1 0 0,-9 2 151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5.057"/>
    </inkml:context>
    <inkml:brush xml:id="br0">
      <inkml:brushProperty name="width" value="0.035" units="cm"/>
      <inkml:brushProperty name="height" value="0.035" units="cm"/>
      <inkml:brushProperty name="color" value="#5B2D90"/>
    </inkml:brush>
  </inkml:definitions>
  <inkml:trace contextRef="#ctx0" brushRef="#br0">0 126 17887 0 0,'3'9'630'0'0,"5"6"1399"0"0,-3-6-1145 0 0,-2-4-682 0 0,0-1 1 0 0,0 1-1 0 0,1-1 1 0 0,-1 0-1 0 0,1 0 1 0 0,0 0-1 0 0,0 0 1 0 0,1 0-1 0 0,-1-1 1 0 0,9 5-1 0 0,-4-3-153 0 0,1 0 0 0 0,0 0 0 0 0,0-1 0 0 0,17 4 0 0 0,-25-8-48 0 0,0 0-1 0 0,0 0 1 0 0,0 0 0 0 0,0 0-1 0 0,0 0 1 0 0,0 0 0 0 0,0-1-1 0 0,0 1 1 0 0,0-1 0 0 0,0 0-1 0 0,0 1 1 0 0,0-1 0 0 0,2-1-1 0 0,23-16 2 0 0,-23 14 8 0 0,0 1-1 0 0,0-1 1 0 0,0 0 0 0 0,-1 0 0 0 0,1 0 0 0 0,-1-1 0 0 0,0 1 0 0 0,-1-1 0 0 0,1 0 0 0 0,-1 0 0 0 0,0 0-1 0 0,0 0 1 0 0,0 0 0 0 0,-1 0 0 0 0,1 0 0 0 0,-1 0 0 0 0,-1-1 0 0 0,1 1 0 0 0,-1-1 0 0 0,0-5 0 0 0,0 3 16 0 0,1 1 53 0 0,-1-1-1 0 0,0 1 1 0 0,0-1-1 0 0,-1 1 1 0 0,0-1-1 0 0,-1 1 1 0 0,1-1 0 0 0,-1 1-1 0 0,-1 0 1 0 0,-5-13-1 0 0,8 20-48 0 0,0 0 0 0 0,-1-1 0 0 0,1 1 0 0 0,0 0 0 0 0,0 0 0 0 0,-1-1 0 0 0,1 1 0 0 0,0 0 0 0 0,-1 0 0 0 0,1 0 0 0 0,0 0 0 0 0,0-1 0 0 0,-1 1 0 0 0,1 0 0 0 0,0 0 0 0 0,-1 0 0 0 0,1 0 0 0 0,0 0 0 0 0,-1 0 0 0 0,1 0 0 0 0,-1 0 0 0 0,1 0 0 0 0,0 0 0 0 0,-1 0 0 0 0,1 0 0 0 0,0 0 0 0 0,-1 0 0 0 0,1 0 0 0 0,0 0 0 0 0,-1 0 0 0 0,1 1 0 0 0,0-1-1 0 0,0 0 1 0 0,-1 0 0 0 0,1 0 0 0 0,0 0 0 0 0,-1 1 0 0 0,1-1 0 0 0,0 0 0 0 0,0 0 0 0 0,-1 1 0 0 0,1-1 0 0 0,0 0 0 0 0,0 0 0 0 0,0 1 0 0 0,-1-1 0 0 0,1 0 0 0 0,0 1 0 0 0,0-1 0 0 0,0 0 0 0 0,0 1 0 0 0,0-1 0 0 0,0 0 0 0 0,0 1 0 0 0,0-1 0 0 0,0 0 0 0 0,0 1 0 0 0,0-1 0 0 0,0 1 0 0 0,0 6 129 0 0,1 0-1 0 0,0 0 1 0 0,1-1 0 0 0,-1 1-1 0 0,4 6 1 0 0,-3-7-41 0 0,-1-1 0 0 0,1 0-1 0 0,-1 0 1 0 0,0 1 0 0 0,0-1 0 0 0,0 1-1 0 0,-1-1 1 0 0,0 12 0 0 0,-2-12-13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5.352"/>
    </inkml:context>
    <inkml:brush xml:id="br0">
      <inkml:brushProperty name="width" value="0.035" units="cm"/>
      <inkml:brushProperty name="height" value="0.035" units="cm"/>
      <inkml:brushProperty name="color" value="#5B2D90"/>
    </inkml:brush>
  </inkml:definitions>
  <inkml:trace contextRef="#ctx0" brushRef="#br0">1 13 18791 0 0,'0'-3'35'0'0,"1"2"147"0"0,3 0 235 0 0,-3 0-321 0 0,-1 1 0 0 0,1-1 1 0 0,0 0-1 0 0,0 1 0 0 0,0-1 1 0 0,0 0-1 0 0,0 1 0 0 0,0 0 0 0 0,-1-1 1 0 0,1 1-1 0 0,0-1 0 0 0,0 1 1 0 0,0 0-1 0 0,0 0 0 0 0,1-1 1 0 0,-1 1-1 0 0,0 0 0 0 0,0 0 0 0 0,0 0 1 0 0,0 0-1 0 0,0 0 0 0 0,0 1 1 0 0,0-1-1 0 0,0 0 0 0 0,0 0 1 0 0,0 1-1 0 0,0-1 0 0 0,0 1 0 0 0,0-1 1 0 0,0 0-1 0 0,0 1 0 0 0,-1 0 1 0 0,1-1-1 0 0,0 1 0 0 0,0 0 1 0 0,0-1-1 0 0,-1 1 0 0 0,1 0 0 0 0,0 0 1 0 0,-1-1-1 0 0,1 1 0 0 0,-1 0 1 0 0,2 2-1 0 0,2 3 149 0 0,-2-3-142 0 0,0 0 1 0 0,0 0 0 0 0,0 0 0 0 0,0 0-1 0 0,-1 1 1 0 0,1-1 0 0 0,0 6 0 0 0,18 45 312 0 0,-2 2 0 0 0,10 57 1 0 0,-27-106-386 0 0,-1 0 1 0 0,0 0-1 0 0,0 0 1 0 0,0 0-1 0 0,-1 0 0 0 0,0 0 1 0 0,-1 0-1 0 0,1 0 1 0 0,-1-1-1 0 0,-1 1 1 0 0,1 0-1 0 0,-1-1 0 0 0,-7 12 1 0 0,-2 8 143 0 0,-14 39 0 0 0,-7 17 210 0 0,27-70-275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9.542"/>
    </inkml:context>
    <inkml:brush xml:id="br0">
      <inkml:brushProperty name="width" value="0.05" units="cm"/>
      <inkml:brushProperty name="height" value="0.05" units="cm"/>
      <inkml:brushProperty name="color" value="#FF0066"/>
    </inkml:brush>
  </inkml:definitions>
  <inkml:trace contextRef="#ctx0" brushRef="#br0">0 0 17887 0 0,'1'1'-5'0'0,"2"6"885"0"0,5 18 1263 0 0,2 32-10 0 0,-8-42-1823 0 0,0 0-1 0 0,9 28 1 0 0,-9-35-246 0 0,0 0-1 0 0,0 1 1 0 0,0 9-1 0 0,1 5 131 0 0,-3-22-178 0 0,0 0-1 0 0,1 0 0 0 0,-1 0 0 0 0,1 0 1 0 0,-1 0-1 0 0,0 0 0 0 0,1 0 0 0 0,0 0 1 0 0,-1-1-1 0 0,1 1 0 0 0,0 1 0 0 0,0-2-4 0 0,-1 1-1 0 0,0-1 0 0 0,0 0 1 0 0,0 0-1 0 0,1 0 0 0 0,-1 1 0 0 0,0-1 1 0 0,0 0-1 0 0,0 0 0 0 0,1 0 0 0 0,-1 0 1 0 0,0 1-1 0 0,1-1 0 0 0,-1 0 1 0 0,0 0-1 0 0,0 0 0 0 0,1 0 0 0 0,-1 0 1 0 0,0 0-1 0 0,0 0 0 0 0,1 0 1 0 0,-1 0-1 0 0,0 0 0 0 0,1 0 0 0 0,-1 0 1 0 0,0 0-1 0 0,0 0 0 0 0,1 0 1 0 0,-1 0-1 0 0,0 0 0 0 0,1 0 0 0 0,-1 0 1 0 0,0-1-1 0 0,0 1 0 0 0,1 0 1 0 0,2-2 15 0 0,-1 0 0 0 0,1 0 0 0 0,0 0 0 0 0,0 0 0 0 0,0 1 0 0 0,5-3 1 0 0,14-7 44 0 0,-5-2-12 0 0,-2-2 0 0 0,1 1 1 0 0,15-22-1 0 0,9-8 71 0 0,-27 31-81 0 0,1-1 61 0 0,17-14 1 0 0,-26 25-76 0 0,-1-1 0 0 0,1 1 0 0 0,0 0 1 0 0,0 0-1 0 0,0 1 0 0 0,0 0 0 0 0,1 0 0 0 0,7-2 1 0 0,-11 3-6 0 0,1 0 1 0 0,0 1-1 0 0,0-1 1 0 0,-1 1 0 0 0,1-1-1 0 0,0 1 1 0 0,0 0 0 0 0,0 0-1 0 0,0 1 1 0 0,-1-1-1 0 0,1 1 1 0 0,0-1 0 0 0,0 1-1 0 0,0 0 1 0 0,-1 0-1 0 0,1 0 1 0 0,-1 0 0 0 0,1 0-1 0 0,-1 1 1 0 0,1-1 0 0 0,-1 1-1 0 0,0 0 1 0 0,1-1-1 0 0,-1 1 1 0 0,0 0 0 0 0,0 0-1 0 0,-1 1 1 0 0,1-1 0 0 0,1 3-1 0 0,0-1 19 0 0,-1 1 0 0 0,0 0 0 0 0,0 0 0 0 0,-1 0 0 0 0,1 0-1 0 0,-1 0 1 0 0,0 1 0 0 0,0 9 0 0 0,-2 45 230 0 0,0-46-194 0 0,0-10-61 0 0,1 1 0 0 0,-1-1 0 0 0,0 0 0 0 0,0 0 0 0 0,-1 0 0 0 0,-2 6 0 0 0,2-7-7 0 0,1 0 0 0 0,0 0 0 0 0,0 0 0 0 0,0 0 0 0 0,0 0 0 0 0,0 0 0 0 0,1 0 0 0 0,-1 0 0 0 0,1 0 0 0 0,0 1 0 0 0,0-1 0 0 0,0 6 0 0 0,4 4 51 0 0,1 0-9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5.769"/>
    </inkml:context>
    <inkml:brush xml:id="br0">
      <inkml:brushProperty name="width" value="0.035" units="cm"/>
      <inkml:brushProperty name="height" value="0.035" units="cm"/>
      <inkml:brushProperty name="color" value="#5B2D90"/>
    </inkml:brush>
  </inkml:definitions>
  <inkml:trace contextRef="#ctx0" brushRef="#br0">18 0 19295 0 0,'0'11'0'0'0,"-5"25"600"0"0,-7 17 16 0 0,12-25-8 0 0,3 0 0 0 0,-1-2 152 0 0,5 7 0 0 0,0 0 0 0 0,5-5 8 0 0,-1-3-456 0 0,3-2 8 0 0,-2-2 8 0 0,2 1-8 0 0,-5 1-216 0 0,-4-4 0 0 0,-5 0-8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5.972"/>
    </inkml:context>
    <inkml:brush xml:id="br0">
      <inkml:brushProperty name="width" value="0.035" units="cm"/>
      <inkml:brushProperty name="height" value="0.035" units="cm"/>
      <inkml:brushProperty name="color" value="#5B2D90"/>
    </inkml:brush>
  </inkml:definitions>
  <inkml:trace contextRef="#ctx0" brushRef="#br0">47 99 15272 0 0,'-2'8'66'0'0,"-1"-5"28"0"0,-3-1 105 0 0,-2-1 76 0 0,-5-1 168 0 0,3 0-111 0 0,5 1-174 0 0,8 2 385 0 0,3 1-319 0 0,0 0-1 0 0,0 0 1 0 0,1 0-1 0 0,-1-1 1 0 0,1 1-1 0 0,0-2 1 0 0,0 1-1 0 0,0-1 0 0 0,0 0 1 0 0,0 0-1 0 0,1-1 1 0 0,13 1-1 0 0,-10-2-26 0 0,0 0-1 0 0,-1 0 1 0 0,1-1-1 0 0,0-1 1 0 0,0 1-1 0 0,-1-2 0 0 0,1 0 1 0 0,15-6-1 0 0,0-2 131 0 0,-1-1-1 0 0,31-21 0 0 0,-52 31-262 0 0,-1-2-1 0 0,1 1 1 0 0,-1 0-1 0 0,0-1 1 0 0,0 1-1 0 0,3-7 1 0 0,-4 6 52 0 0,1 0 0 0 0,0 0 1 0 0,0 1-1 0 0,0-1 0 0 0,6-5 1 0 0,-2 0 318 0 0,-6 8-378 0 0,-1 0-1 0 0,0 1 0 0 0,1-1 0 0 0,-1 0 0 0 0,1 0 0 0 0,-1 1 0 0 0,1-1 0 0 0,-1 0 0 0 0,1 1 0 0 0,0-1 0 0 0,-1 0 0 0 0,1 1 0 0 0,0-1 1 0 0,-1 1-1 0 0,1-1 0 0 0,0 1 0 0 0,0 0 0 0 0,1-1 0 0 0,0 3 169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6.279"/>
    </inkml:context>
    <inkml:brush xml:id="br0">
      <inkml:brushProperty name="width" value="0.035" units="cm"/>
      <inkml:brushProperty name="height" value="0.035" units="cm"/>
      <inkml:brushProperty name="color" value="#5B2D90"/>
    </inkml:brush>
  </inkml:definitions>
  <inkml:trace contextRef="#ctx0" brushRef="#br0">78 15 17791 0 0,'-2'0'12'0'0,"2"0"50"0"0,-1-1 10 0 0,-4-2 202 0 0,-5 1-14 0 0,-47-7 1796 0 0,57 9-2035 0 0,0 0-1 0 0,0 0 1 0 0,0 0-1 0 0,0 0 1 0 0,0 0-1 0 0,-1 0 0 0 0,1 0 1 0 0,0 0-1 0 0,0 0 1 0 0,0 0-1 0 0,0 0 1 0 0,0 0-1 0 0,0 0 0 0 0,0 0 1 0 0,0 0-1 0 0,0 1 1 0 0,-1-1-1 0 0,1 0 1 0 0,0 0-1 0 0,0 0 1 0 0,0 0-1 0 0,0 0 0 0 0,0 0 1 0 0,0 0-1 0 0,0 0 1 0 0,0 0-1 0 0,0 0 1 0 0,0 0-1 0 0,0 1 0 0 0,0-1 1 0 0,0 0-1 0 0,0 0 1 0 0,0 0-1 0 0,0 0 1 0 0,0 0-1 0 0,0 0 1 0 0,0 0-1 0 0,0 0 0 0 0,0 1 1 0 0,0-1-1 0 0,0 0 1 0 0,0 0-1 0 0,0 0 1 0 0,0 0-1 0 0,0 0 0 0 0,0 0 1 0 0,0 0-1 0 0,0 0 1 0 0,0 0-1 0 0,0 1 1 0 0,0-1-1 0 0,0 0 1 0 0,6 10 1073 0 0,-1-5-864 0 0,-3-4-137 0 0,-1 1-1 0 0,1 0 1 0 0,0 0 0 0 0,-1 0 0 0 0,1 1 0 0 0,-1-1-1 0 0,0 0 1 0 0,1 3 0 0 0,2 2 20 0 0,10 22 453 0 0,14 55-73 0 0,9 25-42 0 0,-36-106-432 0 0,1 3 58 0 0,1 0 0 0 0,-1-1-1 0 0,6 9 1 0 0,-8-14-73 0 0,0 0 1 0 0,1 0-1 0 0,-1 0 0 0 0,0 0 0 0 0,0 0 0 0 0,0 0 0 0 0,1 0 0 0 0,-1 0 1 0 0,0 0-1 0 0,0 0 0 0 0,0 0 0 0 0,1 0 0 0 0,-1 0 0 0 0,0 0 1 0 0,0 0-1 0 0,0 0 0 0 0,0 0 0 0 0,1 0 0 0 0,-1 0 0 0 0,0 0 0 0 0,0 0 1 0 0,0-1-1 0 0,1 1 0 0 0,-1 0 0 0 0,0 0 0 0 0,0 0 0 0 0,0 0 1 0 0,0 0-1 0 0,0 0 0 0 0,0-1 0 0 0,1 1 0 0 0,-1 0 0 0 0,0 0 1 0 0,0 0-1 0 0,0 0 0 0 0,0-1 0 0 0,0 1 0 0 0,0 0 0 0 0,0 0 5 0 0,0 0-1 0 0,0-1 1 0 0,0 1-1 0 0,0 0 1 0 0,0 0 0 0 0,0 0-1 0 0,0 0 1 0 0,0 0-1 0 0,1 0 1 0 0,-1 0-1 0 0,0-1 1 0 0,0 1-1 0 0,0 0 1 0 0,0 0-1 0 0,0 0 1 0 0,0 0 0 0 0,0 0-1 0 0,0 0 1 0 0,0 0-1 0 0,0 0 1 0 0,0 0-1 0 0,0 0 1 0 0,1-1-1 0 0,-1 1 1 0 0,0 0-1 0 0,0 0 1 0 0,0 0 0 0 0,0 0-1 0 0,0 0 1 0 0,0 0-1 0 0,0 0 1 0 0,1 0-1 0 0,-1 0 1 0 0,0 0-1 0 0,0 0 1 0 0,0 0-1 0 0,0 0 1 0 0,0 0 0 0 0,0 0-1 0 0,0 0 1 0 0,1 0-1 0 0,-1 0 1 0 0,0 0-1 0 0,0 0 1 0 0,0 0-1 0 0,0 0 1 0 0,0 0-1 0 0,0 0 1 0 0,0 1 0 0 0,0-1-1 0 0,1 0 1 0 0,-1 0-1 0 0,0 0 1 0 0,0 0-1 0 0,0 1 5 0 0,0-1 0 0 0,1 1 0 0 0,-1 0 0 0 0,0-1-1 0 0,1 1 1 0 0,-1-1 0 0 0,0 1 0 0 0,1 0 0 0 0,-1-1 0 0 0,1 1-1 0 0,-1-1 1 0 0,1 1 0 0 0,-1-1 0 0 0,1 0 0 0 0,0 1 0 0 0,-1-1-1 0 0,1 1 1 0 0,-1-1 0 0 0,1 0 0 0 0,0 0 0 0 0,-1 1 0 0 0,2-1-1 0 0,0 0 9 0 0,0 1-1 0 0,0-1 0 0 0,0 0 0 0 0,0 0 0 0 0,0 0 0 0 0,0 0 1 0 0,0-1-1 0 0,2 1 0 0 0,5-3 49 0 0,1 0 1 0 0,13-6-1 0 0,-17 6-27 0 0,42-14 179 0 0,20-10 96 0 0,-43 14-190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6.546"/>
    </inkml:context>
    <inkml:brush xml:id="br0">
      <inkml:brushProperty name="width" value="0.035" units="cm"/>
      <inkml:brushProperty name="height" value="0.035" units="cm"/>
      <inkml:brushProperty name="color" value="#5B2D90"/>
    </inkml:brush>
  </inkml:definitions>
  <inkml:trace contextRef="#ctx0" brushRef="#br0">107 1 17887 0 0,'-1'2'-1'0'0,"0"0"-6"0"0,-2-1-1 0 0,-2 0 1 0 0,-6-1 42 0 0,6 0 47 0 0,-14-3 303 0 0,15 2-300 0 0,1 0 0 0 0,0 0 0 0 0,0 1 1 0 0,0-1-1 0 0,-1 1 0 0 0,1 0 1 0 0,0 0-1 0 0,-1 0 0 0 0,1 1 0 0 0,0-1 1 0 0,0 1-1 0 0,-1-1 0 0 0,-4 3 0 0 0,7-2-50 0 0,0-1 0 0 0,0 1-1 0 0,1-1 1 0 0,-1 1-1 0 0,0 0 1 0 0,1-1 0 0 0,-1 1-1 0 0,1 0 1 0 0,-1 0-1 0 0,1-1 1 0 0,-1 1 0 0 0,1 0-1 0 0,-1 0 1 0 0,1 0 0 0 0,0 0-1 0 0,-1 0 1 0 0,1-1-1 0 0,0 1 1 0 0,0 0 0 0 0,0 0-1 0 0,0 0 1 0 0,0 0-1 0 0,0 0 1 0 0,0 0 0 0 0,0 0-1 0 0,0 0 1 0 0,0 0-1 0 0,0 0 1 0 0,1 0 0 0 0,0 1-1 0 0,0 3 118 0 0,1 0-1 0 0,0 0 1 0 0,6 8 0 0 0,-8-12-120 0 0,23 36 771 0 0,34 63 840 0 0,-46-78-1466 0 0,19 35 290 0 0,-16-42-301 0 0,-13-13-130 0 0,1-1 0 0 0,-1 1-1 0 0,1-1 1 0 0,-1 1 0 0 0,1 0-1 0 0,-1-1 1 0 0,0 1 0 0 0,0 0-1 0 0,0 0 1 0 0,0 0 0 0 0,0 0 0 0 0,1 4-1 0 0,-2-5 8 0 0,1 0 0 0 0,-1 0 0 0 0,0 0 0 0 0,1 0 0 0 0,-1 1 0 0 0,1-1-1 0 0,-1 0 1 0 0,1 0 0 0 0,-1 0 0 0 0,1 0 0 0 0,0 0 0 0 0,-1 0 0 0 0,1-1 0 0 0,0 1-1 0 0,0 0 1 0 0,0 0 0 0 0,0 0 0 0 0,0-1 0 0 0,0 1 0 0 0,0 0 0 0 0,0-1 0 0 0,0 1 0 0 0,0-1-1 0 0,0 1 1 0 0,0-1 0 0 0,0 0 0 0 0,0 0 0 0 0,1 1 0 0 0,1-1 0 0 0,-1 0 8 0 0,-1 0 0 0 0,1 0 0 0 0,0 0 0 0 0,0 0 0 0 0,-1 0 0 0 0,1-1 0 0 0,0 1 0 0 0,-1 0 0 0 0,1-1 0 0 0,0 0 0 0 0,-1 1 0 0 0,1-1 0 0 0,0 0 0 0 0,-1 0 0 0 0,1 0 0 0 0,-1 0 0 0 0,0 0 0 0 0,1 0 0 0 0,0-2 0 0 0,40-51 730 0 0,-41 50-709 0 0,0-1 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7.122"/>
    </inkml:context>
    <inkml:brush xml:id="br0">
      <inkml:brushProperty name="width" value="0.035" units="cm"/>
      <inkml:brushProperty name="height" value="0.035" units="cm"/>
      <inkml:brushProperty name="color" value="#5B2D90"/>
    </inkml:brush>
  </inkml:definitions>
  <inkml:trace contextRef="#ctx0" brushRef="#br0">0 1 18695 0 0,'1'32'717'0'0,"4"11"1985"0"0,0 25 498 0 0,-5-35-2755 0 0,0-31-389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7.340"/>
    </inkml:context>
    <inkml:brush xml:id="br0">
      <inkml:brushProperty name="width" value="0.035" units="cm"/>
      <inkml:brushProperty name="height" value="0.035" units="cm"/>
      <inkml:brushProperty name="color" value="#5B2D90"/>
    </inkml:brush>
  </inkml:definitions>
  <inkml:trace contextRef="#ctx0" brushRef="#br0">0 1 17791 0 0,'3'9'809'0'0,"1"-1"-183"0"0,13 31 1338 0 0,-16-36-1842 0 0,0-1 0 0 0,1 0-1 0 0,-1 0 1 0 0,0 1 0 0 0,1-1 0 0 0,-1 0-1 0 0,1 0 1 0 0,0 0 0 0 0,3 3 0 0 0,0 0 84 0 0,-2-2-85 0 0,0 1-1 0 0,0 0 1 0 0,1-1-1 0 0,-1 1 1 0 0,8 4 0 0 0,-3-2 14 0 0,16 13 483 0 0,-5-2-252 0 0,1-1 176 0 0,-19-16-520 0 0,-1 0 0 0 0,0 0-1 0 0,1 0 1 0 0,-1 1 0 0 0,0-1 0 0 0,1 0-1 0 0,-1 0 1 0 0,0 0 0 0 0,1 1 0 0 0,-1-1-1 0 0,0 0 1 0 0,0 0 0 0 0,1 1-1 0 0,-1-1 1 0 0,0 0 0 0 0,0 1 0 0 0,0-1-1 0 0,1 0 1 0 0,-1 0 0 0 0,0 1 0 0 0,0-1-1 0 0,0 0 1 0 0,0 1 0 0 0,0-1 0 0 0,0 0-1 0 0,0 1 1 0 0,0-1 0 0 0,0 1-1 0 0,0-1 1 0 0,0 0 0 0 0,0 1 0 0 0,0-1-1 0 0,0 0 1 0 0,0 1 0 0 0,0-1 0 0 0,0 0-1 0 0,0 1 1 0 0,0-1 0 0 0,0 0 0 0 0,-1 1-1 0 0,1-1 1 0 0,0 0 0 0 0,0 1-1 0 0,0-1 1 0 0,-1 0 0 0 0,1 0 0 0 0,0 1-1 0 0,0-1 1 0 0,-1 0 0 0 0,0 1 147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7.567"/>
    </inkml:context>
    <inkml:brush xml:id="br0">
      <inkml:brushProperty name="width" value="0.035" units="cm"/>
      <inkml:brushProperty name="height" value="0.035" units="cm"/>
      <inkml:brushProperty name="color" value="#5B2D90"/>
    </inkml:brush>
  </inkml:definitions>
  <inkml:trace contextRef="#ctx0" brushRef="#br0">1 55 16687 0 0,'14'10'497'0'0,"-6"-6"902"0"0,-1 1 0 0 0,1 1-1 0 0,11 11 1 0 0,-15-14-1179 0 0,0 1 0 0 0,0-1-1 0 0,1-1 1 0 0,-1 1 0 0 0,1 0-1 0 0,7 2 1 0 0,8 4 218 0 0,-20-9-427 0 0,0 1 0 0 0,1-1 0 0 0,-1 0-1 0 0,0 0 1 0 0,1 0 0 0 0,-1 0 0 0 0,1 1 0 0 0,-1-1-1 0 0,0 0 1 0 0,1 0 0 0 0,-1 0 0 0 0,1 0 0 0 0,-1 0 0 0 0,1 0-1 0 0,-1 0 1 0 0,0 0 0 0 0,1 0 0 0 0,-1 0 0 0 0,1-1-1 0 0,-1 1 1 0 0,0 0 0 0 0,1 0 0 0 0,-1 0 0 0 0,1 0-1 0 0,-1-1 1 0 0,0 1 0 0 0,1 0 0 0 0,-1 0 0 0 0,0-1-1 0 0,1 1 1 0 0,-1 0 0 0 0,0 0 0 0 0,0-1 0 0 0,1 1-1 0 0,-1 0 1 0 0,0-1 0 0 0,0 1 0 0 0,0-1 0 0 0,1 1-1 0 0,-1 0 1 0 0,0-1 0 0 0,0 1 0 0 0,0-1 0 0 0,0 1-1 0 0,0 0 1 0 0,0-1 0 0 0,0 1 0 0 0,0-1 0 0 0,1-3 98 0 0,0 0 1 0 0,-1 0-1 0 0,1 0 1 0 0,-1-7 0 0 0,-2-9 28 0 0,2 19-128 0 0,0 1-1 0 0,0-1 0 0 0,0 0 1 0 0,0 1-1 0 0,0-1 0 0 0,0 1 1 0 0,0-1-1 0 0,-1 0 0 0 0,1 1 1 0 0,0-1-1 0 0,0 1 0 0 0,-1-1 1 0 0,1 1-1 0 0,0-1 0 0 0,-1 1 1 0 0,0-2-1 0 0,-2-4 47 0 0,1 3-21 0 0,1 0-1 0 0,-1 0 1 0 0,0 1 0 0 0,0-1 0 0 0,0 1 0 0 0,0-1 0 0 0,-5-3 0 0 0,-1-2 209 0 0,-20-13 0 0 0,25 19-78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7.765"/>
    </inkml:context>
    <inkml:brush xml:id="br0">
      <inkml:brushProperty name="width" value="0.035" units="cm"/>
      <inkml:brushProperty name="height" value="0.035" units="cm"/>
      <inkml:brushProperty name="color" value="#5B2D90"/>
    </inkml:brush>
  </inkml:definitions>
  <inkml:trace contextRef="#ctx0" brushRef="#br0">1 1 19087 0 0,'9'4'32'0'0,"-5"0"132"0"0,-4-3-137 0 0,0 0 0 0 0,1-1 0 0 0,-1 1 0 0 0,0-1 0 0 0,1 1-1 0 0,-1 0 1 0 0,1-1 0 0 0,-1 1 0 0 0,1-1 0 0 0,-1 1 0 0 0,1-1 0 0 0,-1 0 0 0 0,1 1 0 0 0,0-1 0 0 0,-1 0 0 0 0,1 1-1 0 0,0-1 1 0 0,43 32 2028 0 0,-38-27-1827 0 0,-1-1-1 0 0,0 1 1 0 0,0 0-1 0 0,0 0 1 0 0,5 9-1 0 0,-1-3 32 0 0,29 43 1223 0 0,-18-23-907 0 0,-10-18-403 0 0,-2 1 0 0 0,0 0 1 0 0,0 1-1 0 0,-1 0 0 0 0,-1 0 0 0 0,-1 0 0 0 0,0 1 0 0 0,-1 0 0 0 0,3 20 1 0 0,-7-27-107 0 0,-1 1 0 0 0,0-1 0 0 0,0 0 0 0 0,0 0 0 0 0,-1 0 0 0 0,-1-1 1 0 0,0 1-1 0 0,-6 14 0 0 0,1-1 64 0 0,2-4-43 0 0,-1 1 0 0 0,-1-2 0 0 0,0 1 0 0 0,-1-1 0 0 0,-1-1 0 0 0,-1 1 1 0 0,0-2-1 0 0,-18 20 0 0 0,4-12 34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8.394"/>
    </inkml:context>
    <inkml:brush xml:id="br0">
      <inkml:brushProperty name="width" value="0.035" units="cm"/>
      <inkml:brushProperty name="height" value="0.035" units="cm"/>
      <inkml:brushProperty name="color" value="#5B2D90"/>
    </inkml:brush>
  </inkml:definitions>
  <inkml:trace contextRef="#ctx0" brushRef="#br0">52 1 19895 0 0,'-32'33'642'0'0,"20"-22"3"0"0,12-10-614 0 0,-1-1-1 0 0,1 0 1 0 0,0 1-1 0 0,-1-1 1 0 0,1 0-1 0 0,0 1 1 0 0,0-1-1 0 0,-1 1 1 0 0,1-1-1 0 0,0 0 1 0 0,0 1-1 0 0,0-1 1 0 0,0 1 0 0 0,-1-1-1 0 0,1 1 1 0 0,0-1-1 0 0,0 1 1 0 0,0-1-1 0 0,0 1 1 0 0,0 0-1 0 0,-3 46 1095 0 0,2 0-1 0 0,7 58 1 0 0,-3-79-919 0 0,1 0 0 0 0,2-1 1 0 0,0 0-1 0 0,2 0 0 0 0,1 0 1 0 0,0-1-1 0 0,16 27 0 0 0,38 95 154 0 0,-48-108-296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8.729"/>
    </inkml:context>
    <inkml:brush xml:id="br0">
      <inkml:brushProperty name="width" value="0.035" units="cm"/>
      <inkml:brushProperty name="height" value="0.035" units="cm"/>
      <inkml:brushProperty name="color" value="#5B2D90"/>
    </inkml:brush>
  </inkml:definitions>
  <inkml:trace contextRef="#ctx0" brushRef="#br0">37 2 16184 0 0,'-3'-1'89'0'0,"-7"0"286"0"0,0 2 399 0 0,-1-2 85 0 0,9 1 144 0 0,2 1 108 0 0,8 8 736 0 0,-4 2-1667 0 0,0 0 0 0 0,0 0-1 0 0,-1 0 1 0 0,-1 0 0 0 0,3 18 0 0 0,0 60 52 0 0,-4-85-206 0 0,-5 33 70 0 0,3-30-69 0 0,0-1 0 0 0,1 0 0 0 0,-1 1 0 0 0,1-1 0 0 0,1 0 1 0 0,0 10-1 0 0,-1-16-23 0 0,0 1 0 0 0,0-1 0 0 0,0 0 0 0 0,0 1 0 0 0,1-1 0 0 0,-1 0 0 0 0,0 1 0 0 0,0-1 1 0 0,0 0-1 0 0,0 1 0 0 0,0-1 0 0 0,1 0 0 0 0,-1 1 0 0 0,0-1 0 0 0,0 0 0 0 0,1 0 0 0 0,-1 1 1 0 0,0-1-1 0 0,0 0 0 0 0,1 0 0 0 0,-1 1 0 0 0,0-1 0 0 0,1 0 0 0 0,-1 0 0 0 0,0 0 0 0 0,1 1 1 0 0,-1-1-1 0 0,0 0 0 0 0,1 0 0 0 0,-1 0 0 0 0,0 0 0 0 0,1 0 0 0 0,0 0 0 0 0,-1 0 1 0 0,1 0 0 0 0,-1 0 0 0 0,1 0 0 0 0,-1 1 0 0 0,1-1 0 0 0,-1 0 1 0 0,1 0-1 0 0,-1 0 0 0 0,1 1 0 0 0,-1-1 0 0 0,1 0 0 0 0,-1 0 0 0 0,1 1 0 0 0,-1-1 0 0 0,1 0 0 0 0,-1 1 0 0 0,0-1 0 0 0,1 1 0 0 0,-1-1 0 0 0,1 1 0 0 0,2 4 20 0 0,-1-1-1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1:59.807"/>
    </inkml:context>
    <inkml:brush xml:id="br0">
      <inkml:brushProperty name="width" value="0.05" units="cm"/>
      <inkml:brushProperty name="height" value="0.05" units="cm"/>
      <inkml:brushProperty name="color" value="#FF0066"/>
    </inkml:brush>
  </inkml:definitions>
  <inkml:trace contextRef="#ctx0" brushRef="#br0">47 19 15680 0 0,'0'1'35'0'0,"0"0"-31"0"0,-2-1-32 0 0,0 0-14 0 0,-3-2 204 0 0,0-1 292 0 0,-27-12 1797 0 0,32 15-2218 0 0,0 1-1 0 0,0-1 1 0 0,0 0-1 0 0,0 1 0 0 0,0-1 1 0 0,0 0-1 0 0,0 1 1 0 0,0-1-1 0 0,0 1 0 0 0,0-1 1 0 0,0 0-1 0 0,0 1 0 0 0,1-1 1 0 0,-1 0-1 0 0,0 1 1 0 0,0-1-1 0 0,0 0 0 0 0,0 1 1 0 0,1-1-1 0 0,-1 0 1 0 0,0 1-1 0 0,1-1 0 0 0,-1 0 1 0 0,0 0-1 0 0,0 1 0 0 0,1-1 1 0 0,-1 0-1 0 0,0 0 1 0 0,1 0-1 0 0,-1 1 0 0 0,1-1 1 0 0,3 3 129 0 0,16 10 444 0 0,-13-9-519 0 0,25 14 346 0 0,74 54-3 0 0,-75-51-334 0 0,-13-9 3 0 0,30 25-1 0 0,-44-33-75 0 0,-1-1 1 0 0,1 1-1 0 0,0 0 0 0 0,-1 1 0 0 0,0-1 0 0 0,0 1 0 0 0,0-1 0 0 0,-1 1 0 0 0,1 0 0 0 0,-1 0 0 0 0,0 0 1 0 0,1 7-1 0 0,-3-10-3 0 0,0 0 1 0 0,1 0 0 0 0,-1 0 0 0 0,-1 1-1 0 0,1-1 1 0 0,0 0 0 0 0,-1 0 0 0 0,1 0-1 0 0,-1 0 1 0 0,1 1 0 0 0,-1-1 0 0 0,0 0-1 0 0,0 0 1 0 0,0 0 0 0 0,0 0-1 0 0,0-1 1 0 0,-1 1 0 0 0,1 0 0 0 0,0 0-1 0 0,-1-1 1 0 0,-1 2 0 0 0,-5 5 72 0 0,-1-1 1 0 0,0-1 0 0 0,-10 7-1 0 0,-1 0 19 0 0,0 2 195 0 0,-1-1-1 0 0,0-1 0 0 0,-42 19 1 0 0,60-32-167 0 0,2-3-10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8.916"/>
    </inkml:context>
    <inkml:brush xml:id="br0">
      <inkml:brushProperty name="width" value="0.035" units="cm"/>
      <inkml:brushProperty name="height" value="0.035" units="cm"/>
      <inkml:brushProperty name="color" value="#5B2D90"/>
    </inkml:brush>
  </inkml:definitions>
  <inkml:trace contextRef="#ctx0" brushRef="#br0">0 0 17583 0 0,'0'2'0'0'0,"0"15"384"0"0,0 8 392 0 0,7 10 192 0 0,-1 15 200 0 0,-1-11-120 0 0,0-15-112 0 0,-5-4-272 0 0,0-3-272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9.056"/>
    </inkml:context>
    <inkml:brush xml:id="br0">
      <inkml:brushProperty name="width" value="0.035" units="cm"/>
      <inkml:brushProperty name="height" value="0.035" units="cm"/>
      <inkml:brushProperty name="color" value="#5B2D90"/>
    </inkml:brush>
  </inkml:definitions>
  <inkml:trace contextRef="#ctx0" brushRef="#br0">0 1 14168 0 0,'0'0'0'0'0,"0"3"584"0"0,0 11 584 0 0,0 0 143 0 0,0-7 145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9.273"/>
    </inkml:context>
    <inkml:brush xml:id="br0">
      <inkml:brushProperty name="width" value="0.035" units="cm"/>
      <inkml:brushProperty name="height" value="0.035" units="cm"/>
      <inkml:brushProperty name="color" value="#5B2D90"/>
    </inkml:brush>
  </inkml:definitions>
  <inkml:trace contextRef="#ctx0" brushRef="#br0">0 1 15576 0 0,'0'3'82'0'0,"0"1"1"0"0,1-1 0 0 0,-1 0-1 0 0,1 1 1 0 0,0-1 0 0 0,0 0-1 0 0,0 1 1 0 0,0-1 0 0 0,0 0 0 0 0,3 3-1 0 0,1 3 432 0 0,1 0 0 0 0,8 8 0 0 0,7 9-23 0 0,5 8-10 0 0,-23-31-437 0 0,1 1 62 0 0,-1-1 0 0 0,1 1 1 0 0,-1 0-1 0 0,0 0 0 0 0,0 0 0 0 0,-1 1 0 0 0,1-1 0 0 0,-1 1 1 0 0,2 5-1 0 0,-3-8 6 0 0,-1 0 0 0 0,0 1 1 0 0,1-1-1 0 0,-1 0 1 0 0,0 1-1 0 0,0-1 0 0 0,0 0 1 0 0,0 1-1 0 0,-1-1 1 0 0,1 0-1 0 0,-1 1 0 0 0,1-1 1 0 0,-1 0-1 0 0,0 0 1 0 0,0 1-1 0 0,-1 1 0 0 0,-2 3-12 0 0,3-5-53 0 0,0 0 0 0 0,0 1-1 0 0,-1-1 1 0 0,1 0 0 0 0,-1 0 0 0 0,0 0 0 0 0,0 0 0 0 0,0 0-1 0 0,0-1 1 0 0,-2 3 0 0 0,-14 12 253 0 0,7-10-20 0 0,-12 4 4 0 0,17-8-3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9.535"/>
    </inkml:context>
    <inkml:brush xml:id="br0">
      <inkml:brushProperty name="width" value="0.035" units="cm"/>
      <inkml:brushProperty name="height" value="0.035" units="cm"/>
      <inkml:brushProperty name="color" value="#5B2D90"/>
    </inkml:brush>
  </inkml:definitions>
  <inkml:trace contextRef="#ctx0" brushRef="#br0">1 1 18391 0 0,'-1'3'452'0'0,"1"1"-1"0"0,0 0 0 0 0,0-1 1 0 0,1 1-1 0 0,-1 0 0 0 0,1-1 1 0 0,0 1-1 0 0,0-1 0 0 0,0 1 0 0 0,0-1 1 0 0,0 1-1 0 0,4 4 0 0 0,-4-5-411 0 0,16 32 1185 0 0,-16-33-1185 0 0,1 0-1 0 0,-1 1 0 0 0,0-1 1 0 0,1 0-1 0 0,-1 0 0 0 0,1 0 1 0 0,2 2-1 0 0,0 1 17 0 0,-3-3-28 0 0,1-1-1 0 0,-1 1 1 0 0,1 0 0 0 0,-1-1-1 0 0,1 1 1 0 0,-1 0 0 0 0,1-1 0 0 0,0 0-1 0 0,2 2 1 0 0,0 0 24 0 0,-2-2-1 0 0,0 1 0 0 0,0-1 0 0 0,-1 0 0 0 0,1 0 0 0 0,0 1 0 0 0,0-1 0 0 0,0-1 0 0 0,0 1-1 0 0,0 0 1 0 0,0 0 0 0 0,1-1 0 0 0,-1 1 0 0 0,0-1 0 0 0,0 0 0 0 0,5 1 0 0 0,-6-2-9 0 0,0 1 0 0 0,0-1 0 0 0,0 1 0 0 0,0-1 0 0 0,0 1-1 0 0,0-1 1 0 0,0 0 0 0 0,0 0 0 0 0,0 1 0 0 0,0-1 0 0 0,0 0 0 0 0,0 0 0 0 0,-1 0 0 0 0,1 0 0 0 0,0 0 0 0 0,0 0 0 0 0,-1 0 0 0 0,1-1 0 0 0,1-1 129 0 0,-26-15 311 0 0,17 11-362 0 0,3 1-78 0 0,-16-18 150 0 0,-1 2-76 0 0,15 16-3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9.724"/>
    </inkml:context>
    <inkml:brush xml:id="br0">
      <inkml:brushProperty name="width" value="0.035" units="cm"/>
      <inkml:brushProperty name="height" value="0.035" units="cm"/>
      <inkml:brushProperty name="color" value="#5B2D90"/>
    </inkml:brush>
  </inkml:definitions>
  <inkml:trace contextRef="#ctx0" brushRef="#br0">0 1 17079 0 0,'2'1'38'0'0,"0"0"144"0"0,-2 0 123 0 0,0-2 318 0 0,8 11 1630 0 0,2-1-1956 0 0,24 21 655 0 0,-1 2 0 0 0,37 47 0 0 0,-58-62-682 0 0,0 0 1 0 0,-1 1-1 0 0,-2 1 0 0 0,1-1 1 0 0,8 30-1 0 0,-14-38-193 0 0,-1 1-1 0 0,-1-1 0 0 0,0 1 1 0 0,-1 0-1 0 0,0 0 0 0 0,-1 0 0 0 0,0 0 1 0 0,0 0-1 0 0,-1 0 0 0 0,-1 0 1 0 0,0-1-1 0 0,-3 14 0 0 0,-1-6 10 0 0,-1 0 0 0 0,-1 0 1 0 0,0-1-1 0 0,-12 17 0 0 0,-7 3 43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49.942"/>
    </inkml:context>
    <inkml:brush xml:id="br0">
      <inkml:brushProperty name="width" value="0.035" units="cm"/>
      <inkml:brushProperty name="height" value="0.035" units="cm"/>
      <inkml:brushProperty name="color" value="#5B2D90"/>
    </inkml:brush>
  </inkml:definitions>
  <inkml:trace contextRef="#ctx0" brushRef="#br0">124 1 19495 0 0,'-9'40'0'0'0,"-10"0"0"0"0,0-6 0 0 0,-2-20 568 0 0,-7-9 0 0 0,9 9 0 0 0,10 10 8 0 0,13 18 176 0 0,4 11 0 0 0,6-4 8 0 0,6-4 0 0 0,0-7-384 0 0,5-8 0 0 0,3-2 8 0 0,2-5-8 0 0,3-7-256 0 0,2-6 8 0 0,8-3 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0.345"/>
    </inkml:context>
    <inkml:brush xml:id="br0">
      <inkml:brushProperty name="width" value="0.035" units="cm"/>
      <inkml:brushProperty name="height" value="0.035" units="cm"/>
      <inkml:brushProperty name="color" value="#5B2D90"/>
    </inkml:brush>
  </inkml:definitions>
  <inkml:trace contextRef="#ctx0" brushRef="#br0">7 0 19087 0 0,'-5'16'0'0'0,"3"24"520"0"0,14-10 536 0 0,-3 19-528 0 0,-5-7 176 0 0,1 6-8 0 0,0 3 8 0 0,0-4 0 0 0,1-3-336 0 0,2-2 0 0 0,1-4 0 0 0,-4 1 0 0 0,-5-6-248 0 0,0-5 8 0 0,2-2-8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0.528"/>
    </inkml:context>
    <inkml:brush xml:id="br0">
      <inkml:brushProperty name="width" value="0.035" units="cm"/>
      <inkml:brushProperty name="height" value="0.035" units="cm"/>
      <inkml:brushProperty name="color" value="#5B2D90"/>
    </inkml:brush>
  </inkml:definitions>
  <inkml:trace contextRef="#ctx0" brushRef="#br0">1 21 17183 0 0,'0'4'115'0'0,"0"0"-1"0"0,1 0 1 0 0,-1 0-1 0 0,1 0 0 0 0,2 5 1 0 0,0-1 529 0 0,0 0 0 0 0,9 13 1 0 0,-5-9-297 0 0,-5-9-222 0 0,0 0 0 0 0,0-1 0 0 0,0 1-1 0 0,1-1 1 0 0,-1 0 0 0 0,1 0 0 0 0,-1 0 0 0 0,1 0-1 0 0,0 0 1 0 0,0-1 0 0 0,0 1 0 0 0,0-1-1 0 0,0 1 1 0 0,0-1 0 0 0,1 0 0 0 0,2 0-1 0 0,0 0-60 0 0,-1 0 0 0 0,0 0-1 0 0,0 0 1 0 0,1-1-1 0 0,-1 0 1 0 0,0 0 0 0 0,1 0-1 0 0,-1 0 1 0 0,7-3-1 0 0,-7 1-22 0 0,1 0 1 0 0,-1 0-1 0 0,0-1 0 0 0,0 0 0 0 0,0 0 0 0 0,0 0 0 0 0,-1-1 0 0 0,6-4 0 0 0,33-38 304 0 0,-16 15-23 0 0,-10 15 45 0 0,-8 7-176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0.917"/>
    </inkml:context>
    <inkml:brush xml:id="br0">
      <inkml:brushProperty name="width" value="0.035" units="cm"/>
      <inkml:brushProperty name="height" value="0.035" units="cm"/>
      <inkml:brushProperty name="color" value="#5B2D90"/>
    </inkml:brush>
  </inkml:definitions>
  <inkml:trace contextRef="#ctx0" brushRef="#br0">1 0 18695 0 0,'0'13'283'0'0,"0"-6"178"0"0,0 0 0 0 0,0 0 0 0 0,0-1 1 0 0,1 1-1 0 0,0 0 0 0 0,0-1 0 0 0,1 1 0 0 0,0 0 1 0 0,5 11-1 0 0,6 9 296 0 0,-13-26-719 0 0,1 0 0 0 0,0 1-1 0 0,-1-1 1 0 0,1 0 0 0 0,0 0-1 0 0,-1 0 1 0 0,1 0 0 0 0,0-1-1 0 0,0 1 1 0 0,0 0 0 0 0,1 1-1 0 0,41 36 717 0 0,-36-31-634 0 0,-4-4-51 0 0,1 1 0 0 0,0-1 1 0 0,-1 0-1 0 0,1 0 0 0 0,7 4 1 0 0,-11-7-62 0 0,2 2 30 0 0,0-1-1 0 0,0 1 0 0 0,0-1 1 0 0,0 0-1 0 0,0 0 1 0 0,0 0-1 0 0,0 0 0 0 0,0 0 1 0 0,0 0-1 0 0,1 0 0 0 0,-1-1 1 0 0,0 1-1 0 0,0-1 0 0 0,1 0 1 0 0,2 0-1 0 0,-1 0 12 0 0,-1-1 27 0 0,1 0-1 0 0,0 0 1 0 0,-1 0-1 0 0,1 0 1 0 0,-1 0 0 0 0,0 0-1 0 0,1-1 1 0 0,-1 0-1 0 0,0 0 1 0 0,0 0-1 0 0,0 0 1 0 0,0 0-1 0 0,0 0 1 0 0,0-1-1 0 0,-1 0 1 0 0,1 1 0 0 0,-1-1-1 0 0,0 0 1 0 0,3-6-1 0 0,9-20 620 0 0,-13 28-566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1.197"/>
    </inkml:context>
    <inkml:brush xml:id="br0">
      <inkml:brushProperty name="width" value="0.035" units="cm"/>
      <inkml:brushProperty name="height" value="0.035" units="cm"/>
      <inkml:brushProperty name="color" value="#5B2D90"/>
    </inkml:brush>
  </inkml:definitions>
  <inkml:trace contextRef="#ctx0" brushRef="#br0">164 0 20399 0 0,'-9'5'0'0'0,"-26"27"1402"0"0,27-21-701 0 0,-5 8-153 0 0,1 0 1 0 0,1 2-1 0 0,-11 27 0 0 0,11-15-200 0 0,0-1 0 0 0,2 2-1 0 0,2-1 1 0 0,1 1 0 0 0,1 1-1 0 0,2-1 1 0 0,2 0 0 0 0,5 67-1 0 0,2-42-194 0 0,-3-29-56 0 0,0 0 0 0 0,2-1 1 0 0,1 1-1 0 0,15 41 0 0 0,-19-67-83 0 0,-1 1 1 0 0,1-1-1 0 0,0-1 0 0 0,0 1 1 0 0,1 0-1 0 0,-1 0 0 0 0,1-1 1 0 0,-1 1-1 0 0,1-1 0 0 0,0 0 1 0 0,1 0-1 0 0,-1 0 0 0 0,0 0 1 0 0,1-1-1 0 0,0 1 0 0 0,0-1 1 0 0,-1 0-1 0 0,1 0 0 0 0,0 0 1 0 0,1-1-1 0 0,-1 1 0 0 0,0-1 1 0 0,0 0-1 0 0,1 0 0 0 0,-1-1 1 0 0,0 1-1 0 0,6-1 0 0 0,2 0 18 0 0,1 0-1 0 0,-1-1 1 0 0,0 0-1 0 0,23-6 1 0 0,-7-1 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2:00.871"/>
    </inkml:context>
    <inkml:brush xml:id="br0">
      <inkml:brushProperty name="width" value="0.05" units="cm"/>
      <inkml:brushProperty name="height" value="0.05" units="cm"/>
      <inkml:brushProperty name="color" value="#FF0066"/>
    </inkml:brush>
  </inkml:definitions>
  <inkml:trace contextRef="#ctx0" brushRef="#br0">258 0 18087 0 0,'0'5'1'0'0,"-1"-3"-1"0"0,-1 0 3 0 0,1 0 2 0 0,-3 1 46 0 0,3-3-29 0 0,-4 1 387 0 0,-10-2 91 0 0,14 1-488 0 0,1 0-1 0 0,0 0 1 0 0,0 0-1 0 0,-1 0 1 0 0,1 0 0 0 0,0 0-1 0 0,0 0 1 0 0,-1 0-1 0 0,1 0 1 0 0,0 0 0 0 0,0 0-1 0 0,0 1 1 0 0,-1-1-1 0 0,1 0 1 0 0,0 0 0 0 0,0 0-1 0 0,0 0 1 0 0,-1 0-1 0 0,1 0 1 0 0,0 1 0 0 0,0-1-1 0 0,0 0 1 0 0,-1 0-1 0 0,1 0 1 0 0,0 0 0 0 0,0 1-1 0 0,0-1 1 0 0,0 0-1 0 0,0 0 1 0 0,0 0 0 0 0,-1 1-1 0 0,1-1 1 0 0,0 0-1 0 0,0 0 1 0 0,0 1 0 0 0,0-1-1 0 0,0 0 1 0 0,0 0-1 0 0,0 0 1 0 0,0 1 0 0 0,0-1-1 0 0,0 0 1 0 0,-13 37 612 0 0,1 0-1 0 0,-7 41 1 0 0,-10 86 567 0 0,3-13-591 0 0,-61 355 580 0 0,76-433-1066 0 0,-12 117 184 0 0,22-171-240 0 0,1 1 1 0 0,1-1 0 0 0,0 1 0 0 0,2-1-1 0 0,0 1 1 0 0,2-1 0 0 0,9 27 0 0 0,-13-42-40 0 0,0 0 0 0 0,1-1 1 0 0,0 1-1 0 0,0-1 0 0 0,0 0 1 0 0,0 1-1 0 0,0-1 0 0 0,1 0 1 0 0,-1 0-1 0 0,5 4 0 0 0,-4-6-1 0 0,0 1-1 0 0,0 0 1 0 0,0-1-1 0 0,0 0 1 0 0,0 1-1 0 0,0-1 1 0 0,0 0-1 0 0,1-1 1 0 0,-1 1-1 0 0,0-1 1 0 0,0 1-1 0 0,6-1 1 0 0,4 0 28 0 0,0-1 0 0 0,0 0 0 0 0,0-1 0 0 0,0 0 0 0 0,-1-1 0 0 0,1 0 0 0 0,-1-1 0 0 0,1-1 0 0 0,-1 0 0 0 0,0 0 0 0 0,20-14 0 0 0,-19 10-7 0 0,-1 0 1 0 0,0-1-1 0 0,0 0 0 0 0,-1-1 1 0 0,0 0-1 0 0,-1-1 1 0 0,0 0-1 0 0,-1-1 1 0 0,13-22-1 0 0,-11 11 15 0 0,0 1-1 0 0,-1-2 1 0 0,-2 1-1 0 0,8-34 1 0 0,-12 39-9 0 0,-1 0 0 0 0,-1 0 0 0 0,-1 0 0 0 0,0 0 0 0 0,-2 0 0 0 0,-3-29 0 0 0,2 38-19 0 0,-1 0 0 0 0,1 1 0 0 0,-2-1 0 0 0,1 1 0 0 0,-1-1 0 0 0,-1 1 0 0 0,1 0 0 0 0,-2 1 0 0 0,1-1 0 0 0,-1 1 0 0 0,0 0 0 0 0,-1 1 0 0 0,0-1 0 0 0,0 1 0 0 0,-1 1 1 0 0,-12-10-1 0 0,2 5 47 0 0,0 0 0 0 0,0 2 0 0 0,-1 0 0 0 0,-1 1 0 0 0,1 0 0 0 0,-40-8 0 0 0,25 7 14 0 0,20 5-15 0 0,-1 1 0 0 0,1 0 0 0 0,-1 0 0 0 0,-17 0 0 0 0,32 3 113 0 0,11 4 25 0 0,-4 0-192 0 0,0 0 1 0 0,0-1 0 0 0,1 0 0 0 0,0 0-1 0 0,-1-1 1 0 0,14 2 0 0 0,50 4 24 0 0,-43-6-23 0 0,32 4 27 0 0,0-3 0 0 0,1-3 0 0 0,-1-2 0 0 0,101-17 0 0 0,-149 17-28 0 0,-1 0 1 0 0,1 0-1 0 0,0 1 0 0 0,19 1 0 0 0,-31 0-16 0 0,1 0 0 0 0,0 0 0 0 0,0 1-1 0 0,-1-1 1 0 0,1 0 0 0 0,0 0 0 0 0,-1 1 0 0 0,1-1-1 0 0,0 0 1 0 0,-1 1 0 0 0,1-1 0 0 0,0 0 0 0 0,-1 1-1 0 0,1-1 1 0 0,-1 1 0 0 0,1-1 0 0 0,-1 1 0 0 0,1 0-1 0 0,-1-1 1 0 0,1 1 0 0 0,-1-1 0 0 0,1 1 0 0 0,-1 0-1 0 0,0-1 1 0 0,1 2 0 0 0,0 1 3 0 0,-1-1 0 0 0,1 1-1 0 0,-1 0 1 0 0,0-1 0 0 0,0 1 0 0 0,0-1 0 0 0,0 6-1 0 0,-2 1 7 0 0,1 0 0 0 0,-2 1 0 0 0,-3 10 0 0 0,1-6-5 0 0,1 1 0 0 0,0 0 1 0 0,1 0-1 0 0,1 0 0 0 0,0 0 1 0 0,1 0-1 0 0,0 1 0 0 0,2-1 1 0 0,0 0-1 0 0,0 0 0 0 0,7 28 1 0 0,-7-41-8 0 0,-1-1 1 0 0,1 1-1 0 0,-1-1 1 0 0,1 0-1 0 0,0 1 1 0 0,-1-1-1 0 0,1 0 1 0 0,0 0-1 0 0,0 1 1 0 0,0-1-1 0 0,0 0 1 0 0,0 0-1 0 0,0 0 1 0 0,0 0-1 0 0,1 0 1 0 0,-1-1-1 0 0,0 1 1 0 0,0 0-1 0 0,1 0 1 0 0,-1-1-1 0 0,1 1 1 0 0,-1-1-1 0 0,0 1 1 0 0,1-1-1 0 0,-1 0 1 0 0,3 1-1 0 0,1-1 2 0 0,0 0 0 0 0,1 0-1 0 0,-1 0 1 0 0,0-1 0 0 0,0 1-1 0 0,8-3 1 0 0,-6 1-2 0 0,1-1 0 0 0,-1 0 0 0 0,0 0 0 0 0,1-1 0 0 0,-1 0 0 0 0,-1 0 0 0 0,1 0 0 0 0,-1-1 0 0 0,1 0 0 0 0,-2 0 0 0 0,1-1 0 0 0,0 0 0 0 0,-1 0 0 0 0,6-9 0 0 0,-5 6 0 0 0,0 0 0 0 0,-1 0 0 0 0,0-1 0 0 0,-1 0 0 0 0,0 0 0 0 0,-1 0 0 0 0,0 0 0 0 0,0-1 0 0 0,-1 1 0 0 0,1-15 0 0 0,-1-62 0 0 0,-5 71 8 0 0,3 13-3 0 0,-1 0-1 0 0,0 0 1 0 0,1 0 0 0 0,0-1-1 0 0,0-4 1 0 0,0 7-4 0 0,0 0 0 0 0,0 0-1 0 0,1 0 1 0 0,-1 1 0 0 0,0-1 0 0 0,1 0 0 0 0,-1 0-1 0 0,0 0 1 0 0,1 1 0 0 0,-1-1 0 0 0,1 0 0 0 0,0 0-1 0 0,-1 1 1 0 0,1-1 0 0 0,-1 1 0 0 0,1-1 0 0 0,0 0-1 0 0,-1 1 1 0 0,1-1 0 0 0,0 1 0 0 0,0 0 0 0 0,0-1-1 0 0,-1 1 1 0 0,3-1 0 0 0,6-3 6 0 0,-1 1 3 0 0,0 0-1 0 0,1 0 0 0 0,-1 1 0 0 0,1 0 1 0 0,0 0-1 0 0,10 0 0 0 0,-5 2-2 0 0,111-1 60 0 0,-104 3-49 0 0,-1 0-1 0 0,0 1 0 0 0,1 1 0 0 0,20 7 0 0 0,36 18 53 0 0,-68-25-53 0 0,0 0 1 0 0,0 1-1 0 0,-1 0 0 0 0,1 1 0 0 0,-1 0 1 0 0,8 8-1 0 0,-15-12-10 0 0,1-1 0 0 0,-1 1-1 0 0,1 0 1 0 0,-1 0 0 0 0,0 0 0 0 0,0 1 0 0 0,0-1 0 0 0,0 0 0 0 0,0 0 0 0 0,-1 1 0 0 0,1-1 0 0 0,0 0-1 0 0,-1 1 1 0 0,0-1 0 0 0,0 0 0 0 0,0 5 0 0 0,0 2 15 0 0,-1 0-1 0 0,-1-1 1 0 0,-2 10-1 0 0,3-12-8 0 0,0-4-9 0 0,0 1 0 0 0,0 0 0 0 0,0-1 0 0 0,0 1 0 0 0,-1-1 0 0 0,1 0 0 0 0,-1 1 1 0 0,0-1-1 0 0,0 0 0 0 0,1 0 0 0 0,-1 0 0 0 0,-1 0 0 0 0,1 0 0 0 0,0-1 0 0 0,0 1 0 0 0,-1-1 0 0 0,1 1 1 0 0,-1-1-1 0 0,-3 2 0 0 0,4-3-2 0 0,1 1 0 0 0,-1 0 0 0 0,0-1 1 0 0,0 0-1 0 0,1 1 0 0 0,-1-1 0 0 0,0 0 1 0 0,0 0-1 0 0,0 0 0 0 0,1 0 0 0 0,-1 0 1 0 0,0 0-1 0 0,0 0 0 0 0,1 0 0 0 0,-1-1 0 0 0,0 1 1 0 0,0-1-1 0 0,1 0 0 0 0,-1 1 0 0 0,0-1 1 0 0,1 0-1 0 0,-1 0 0 0 0,1 0 0 0 0,-1 0 0 0 0,1 0 1 0 0,0 0-1 0 0,-1 0 0 0 0,1-1 0 0 0,0 1 1 0 0,0-1-1 0 0,-2-1 0 0 0,2 0 0 0 0,0 0 0 0 0,0 0 0 0 0,0 0 0 0 0,0 0 0 0 0,0 0 0 0 0,1 0 0 0 0,-1 0-1 0 0,1 0 1 0 0,0 0 0 0 0,0-1 0 0 0,0 1 0 0 0,0 0 0 0 0,1 0 0 0 0,-1 0 0 0 0,2-4 0 0 0,1-4 4 0 0,0 0-1 0 0,9-19 1 0 0,-8 22 0 0 0,0 0 0 0 0,0 0 0 0 0,0 0 0 0 0,1 1 0 0 0,0-1 0 0 0,0 1-1 0 0,1 0 1 0 0,0 1 0 0 0,0 0 0 0 0,1 0 0 0 0,0 0 0 0 0,0 1 0 0 0,0 0 0 0 0,0 0 0 0 0,15-7 0 0 0,-14 8 1 0 0,-4 2 0 0 0,1 0 0 0 0,-1 0 0 0 0,0 1 1 0 0,0-1-1 0 0,1 1 0 0 0,-1 0 0 0 0,1 0 0 0 0,5 0 1 0 0,-6 1-4 0 0,9 0 3 0 0,0 0-1 0 0,19 4 1 0 0,-12 1-6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1.352"/>
    </inkml:context>
    <inkml:brush xml:id="br0">
      <inkml:brushProperty name="width" value="0.035" units="cm"/>
      <inkml:brushProperty name="height" value="0.035" units="cm"/>
      <inkml:brushProperty name="color" value="#5B2D90"/>
    </inkml:brush>
  </inkml:definitions>
  <inkml:trace contextRef="#ctx0" brushRef="#br0">9 1 19999 0 0,'-1'5'25'0'0,"-1"-2"106"0"0,2-3-117 0 0,0 0 0 0 0,-1 0 0 0 0,1 0 0 0 0,0 0 0 0 0,0 0 0 0 0,0 1 0 0 0,0-1 0 0 0,-1 0 0 0 0,1 0 0 0 0,0 0 0 0 0,0 0 0 0 0,0 1 0 0 0,0-1 0 0 0,0 0 0 0 0,0 0 0 0 0,0 0 0 0 0,0 1 0 0 0,-1-1 1 0 0,1 0-1 0 0,0 0 0 0 0,0 1 0 0 0,0-1 0 0 0,0 0 0 0 0,0 0 0 0 0,0 0 0 0 0,0 1 0 0 0,0-1 0 0 0,1 1 0 0 0,-1 24 1025 0 0,-3 152 3007 0 0,5-106-3171 0 0,0-18-412 0 0,-1-34-281 0 0,4 24 0 0 0,-1-4 60 0 0,-3-30-154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1.566"/>
    </inkml:context>
    <inkml:brush xml:id="br0">
      <inkml:brushProperty name="width" value="0.035" units="cm"/>
      <inkml:brushProperty name="height" value="0.035" units="cm"/>
      <inkml:brushProperty name="color" value="#5B2D90"/>
    </inkml:brush>
  </inkml:definitions>
  <inkml:trace contextRef="#ctx0" brushRef="#br0">19 0 19703 0 0,'-1'21'991'0'0,"-8"36"-1"0"0,0 9 924 0 0,9-39-1108 0 0,1 0 1 0 0,5 29-1 0 0,1 10 287 0 0,-2-8-221 0 0,-5-53-799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1.923"/>
    </inkml:context>
    <inkml:brush xml:id="br0">
      <inkml:brushProperty name="width" value="0.035" units="cm"/>
      <inkml:brushProperty name="height" value="0.035" units="cm"/>
      <inkml:brushProperty name="color" value="#5B2D90"/>
    </inkml:brush>
  </inkml:definitions>
  <inkml:trace contextRef="#ctx0" brushRef="#br0">56 7 17791 0 0,'-6'-1'57'0'0,"-4"-1"194"0"0,-10-1 641 0 0,19 3-825 0 0,0 0 1 0 0,0-1-1 0 0,0 1 0 0 0,0 0 0 0 0,0 0 0 0 0,0 0 0 0 0,0 0 0 0 0,0 0 0 0 0,0 0 0 0 0,0 0 0 0 0,0 1 0 0 0,1-1 0 0 0,-1 0 0 0 0,-2 1 0 0 0,0 0 125 0 0,3 1-28 0 0,0-1 0 0 0,-1 0 1 0 0,1 1-1 0 0,0-1 0 0 0,0 0 1 0 0,1 1-1 0 0,-1-1 0 0 0,0 0 0 0 0,0 1 1 0 0,1 1-1 0 0,3 10 326 0 0,-1 10 61 0 0,-1 5-51 0 0,3-4-342 0 0,1 0 1 0 0,0 0 0 0 0,2-1-1 0 0,18 40 1 0 0,-8-32-36 0 0,-8-15 31 0 0,-2 1 1 0 0,1-1-1 0 0,-2 1 0 0 0,9 31 1 0 0,-9-30 87 0 0,-5-14-162 0 0,-1-1 0 0 0,0 1 1 0 0,1-1-1 0 0,-1 1 0 0 0,-1 0 1 0 0,1-1-1 0 0,0 1 1 0 0,-1 5-1 0 0,0-8-44 0 0,0 0 0 0 0,-1 1 0 0 0,1-1-1 0 0,-1 0 1 0 0,0 1 0 0 0,1-1 0 0 0,-1 0 0 0 0,0 0 0 0 0,0 0 0 0 0,1 0 0 0 0,-1 0 0 0 0,0 0-1 0 0,0 0 1 0 0,0 0 0 0 0,0 0 0 0 0,-1 0 0 0 0,1 0 0 0 0,0 0 0 0 0,0-1 0 0 0,0 1 0 0 0,-1 0 0 0 0,1-1-1 0 0,0 1 1 0 0,-2-1 0 0 0,-7 4 116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2.220"/>
    </inkml:context>
    <inkml:brush xml:id="br0">
      <inkml:brushProperty name="width" value="0.035" units="cm"/>
      <inkml:brushProperty name="height" value="0.035" units="cm"/>
      <inkml:brushProperty name="color" value="#5B2D90"/>
    </inkml:brush>
  </inkml:definitions>
  <inkml:trace contextRef="#ctx0" brushRef="#br0">0 11 19591 0 0,'14'-5'420'0'0,"-12"4"-90"0"0,1 0 1 0 0,-1 0 0 0 0,0 1 0 0 0,0-1-1 0 0,1 0 1 0 0,-1 1 0 0 0,4 0 0 0 0,-5 0-198 0 0,0 0 1 0 0,1 0-1 0 0,-1 1 1 0 0,0-1-1 0 0,0 1 1 0 0,1-1-1 0 0,-1 1 1 0 0,0 0-1 0 0,0-1 1 0 0,0 1-1 0 0,0 0 1 0 0,0 0-1 0 0,0 0 1 0 0,0 0-1 0 0,1 1 1 0 0,23 26 1506 0 0,-22-20-1250 0 0,5 47 184 0 0,-1 71-1 0 0,-7-119-530 0 0,0 0 1 0 0,1 0 0 0 0,0 0-1 0 0,0 0 1 0 0,0-1 0 0 0,5 14-1 0 0,-4-16-17 0 0,0-1 0 0 0,-1 0-1 0 0,1 1 1 0 0,0-1 0 0 0,1 0-1 0 0,-1 0 1 0 0,0 0 0 0 0,1 0 0 0 0,0-1-1 0 0,-1 1 1 0 0,1-1 0 0 0,0 0-1 0 0,7 4 1 0 0,-1 0 54 0 0,-7-5-63 0 0,0 0 0 0 0,0 0 0 0 0,0 0 0 0 0,0 0 0 0 0,0 0 0 0 0,1 0-1 0 0,-1 0 1 0 0,0-1 0 0 0,0 1 0 0 0,1-1 0 0 0,-1 1 0 0 0,0-1 0 0 0,1 0 0 0 0,2 0-1 0 0,9-2 22 0 0,0 0-1 0 0,0-1 0 0 0,-1-1 0 0 0,0 0 1 0 0,0-1-1 0 0,0 0 0 0 0,0-1 0 0 0,-1 0 0 0 0,1-1 1 0 0,-2 0-1 0 0,19-16 0 0 0,-27 21-21 0 0,0 0 1 0 0,-1 0-1 0 0,1 0 0 0 0,-1-1 1 0 0,0 1-1 0 0,0-1 0 0 0,0 0 0 0 0,0 0 1 0 0,0 0-1 0 0,0 0 0 0 0,-1 0 1 0 0,1 0-1 0 0,-1 0 0 0 0,0 0 0 0 0,0-1 1 0 0,0 1-1 0 0,0 0 0 0 0,-1-1 1 0 0,1 1-1 0 0,-1-1 0 0 0,0 1 0 0 0,0-1 1 0 0,0 1-1 0 0,-1 0 0 0 0,1-1 1 0 0,-1 1-1 0 0,-2-7 0 0 0,-1-2 21 0 0,0 1 0 0 0,-1-1 0 0 0,-1 1 0 0 0,0 1 0 0 0,0-1 0 0 0,-1 1 0 0 0,-12-14 0 0 0,13 16-13 0 0,-1 0 0 0 0,1 1 0 0 0,-1 0 0 0 0,-1 1 0 0 0,1 0 0 0 0,-1 0 0 0 0,0 0 0 0 0,0 1 0 0 0,-1 0 0 0 0,-11-5 0 0 0,-2 4 40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2.408"/>
    </inkml:context>
    <inkml:brush xml:id="br0">
      <inkml:brushProperty name="width" value="0.035" units="cm"/>
      <inkml:brushProperty name="height" value="0.035" units="cm"/>
      <inkml:brushProperty name="color" value="#5B2D90"/>
    </inkml:brush>
  </inkml:definitions>
  <inkml:trace contextRef="#ctx0" brushRef="#br0">0 6 17583 0 0,'2'-1'67'0'0,"-1"0"-1"0"0,1 1 1 0 0,0-1-1 0 0,-1 0 1 0 0,1 1-1 0 0,0-1 1 0 0,-1 1-1 0 0,1 0 0 0 0,0 0 1 0 0,0 0-1 0 0,0 0 1 0 0,-1 0-1 0 0,1 0 1 0 0,0 0-1 0 0,0 0 0 0 0,-1 1 1 0 0,1-1-1 0 0,0 1 1 0 0,-1-1-1 0 0,1 1 1 0 0,0-1-1 0 0,-1 1 1 0 0,3 2-1 0 0,4 1 437 0 0,-1 1 0 0 0,0 0 1 0 0,8 9-1 0 0,-14-14-479 0 0,26 26 384 0 0,0 0-1 0 0,-3 2 0 0 0,0 0 0 0 0,-1 2 0 0 0,-2 1 0 0 0,-2 0 1 0 0,0 1-1 0 0,-2 1 0 0 0,18 53 0 0 0,-30-72-345 0 0,-2 1 1 0 0,0 0-1 0 0,-1-1 0 0 0,0 1 0 0 0,-1 0 0 0 0,-1 0 0 0 0,-1 0 1 0 0,0 0-1 0 0,-5 29 0 0 0,-3-7 149 0 0,-1-1 0 0 0,-27 61 0 0 0,29-80-109 0 0,0 0-1 0 0,-19 28 1 0 0,-1-8 50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2.824"/>
    </inkml:context>
    <inkml:brush xml:id="br0">
      <inkml:brushProperty name="width" value="0.035" units="cm"/>
      <inkml:brushProperty name="height" value="0.035" units="cm"/>
      <inkml:brushProperty name="color" value="#5B2D90"/>
    </inkml:brush>
  </inkml:definitions>
  <inkml:trace contextRef="#ctx0" brushRef="#br0">70 1 19199 0 0,'-1'7'0'0'0,"-1"-1"0"0"0,-3 2 8 0 0,-2 3 98 0 0,7-11-106 0 0,0 0 17 0 0,0 1 1 0 0,0-1 0 0 0,-1 0 0 0 0,1 1-1 0 0,0-1 1 0 0,0 0 0 0 0,0 0-1 0 0,-1 1 1 0 0,1-1 0 0 0,0 0 0 0 0,0 0-1 0 0,-1 1 1 0 0,1-1 0 0 0,0 0-1 0 0,0 0 1 0 0,-1 0 0 0 0,1 0-1 0 0,0 0 1 0 0,-1 1 0 0 0,1-1 0 0 0,0 0-1 0 0,0 0 1 0 0,-1 0 0 0 0,1 0-1 0 0,0 0 1 0 0,-1 0 0 0 0,1 0 0 0 0,0 0-1 0 0,-1 0 1 0 0,1 0 0 0 0,-1 0-1 0 0,-22 1 665 0 0,23-1-666 0 0,-1 0 1 0 0,1 0 0 0 0,0 0 0 0 0,-1 0-1 0 0,1 0 1 0 0,0 0 0 0 0,-1 0-1 0 0,1 0 1 0 0,0 0 0 0 0,-1 0 0 0 0,1 1-1 0 0,0-1 1 0 0,-1 0 0 0 0,1 0-1 0 0,0 0 1 0 0,-1 0 0 0 0,1 1 0 0 0,0-1-1 0 0,0 0 1 0 0,-1 0 0 0 0,1 1-1 0 0,0-1 1 0 0,0 0 0 0 0,0 0 0 0 0,-1 1-1 0 0,1-1 1 0 0,0 0 0 0 0,0 1-1 0 0,0-1 1 0 0,0 0 0 0 0,-1 0 0 0 0,1 1-1 0 0,0-1 1 0 0,0 0 0 0 0,0 1-1 0 0,0-1 1 0 0,0 1 0 0 0,0-1 0 0 0,0 0-1 0 0,0 1 1 0 0,-4 13 235 0 0,1 1 0 0 0,0-1 0 0 0,1 1 0 0 0,0 25 0 0 0,6 70 726 0 0,-2-52-485 0 0,37 426 1745 0 0,-31-375-2041 0 0,0-11-67 0 0,-7-89-118 0 0,-1 0 0 0 0,0 0 0 0 0,0 0 0 0 0,-1 0 0 0 0,-2 12 0 0 0,1-9-3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3.025"/>
    </inkml:context>
    <inkml:brush xml:id="br0">
      <inkml:brushProperty name="width" value="0.035" units="cm"/>
      <inkml:brushProperty name="height" value="0.035" units="cm"/>
      <inkml:brushProperty name="color" value="#5B2D90"/>
    </inkml:brush>
  </inkml:definitions>
  <inkml:trace contextRef="#ctx0" brushRef="#br0">21 39 15072 0 0,'-1'11'43'0'0,"1"-6"18"0"0,-2 4 69 0 0,-8 17 433 0 0,6-20-439 0 0,3-4-50 0 0,1 0 0 0 0,-1 0 0 0 0,1-1 0 0 0,-1 1 0 0 0,1 0 0 0 0,0 0 1 0 0,0 0-1 0 0,0 0 0 0 0,0 0 0 0 0,0 0 0 0 0,0 0 0 0 0,0 0 0 0 0,1 0 0 0 0,0 2 0 0 0,10 28 536 0 0,-9-28-517 0 0,4 10 316 0 0,0 1 0 0 0,12 18 0 0 0,-15-30-327 0 0,-1 1 1 0 0,0-1 0 0 0,1 1-1 0 0,0-1 1 0 0,0 0 0 0 0,0 0 0 0 0,0 0-1 0 0,0-1 1 0 0,1 1 0 0 0,-1-1-1 0 0,1 0 1 0 0,0 0 0 0 0,7 3-1 0 0,-8-4-44 0 0,-1-1 0 0 0,1 0 0 0 0,0 0 0 0 0,0 0 0 0 0,-1-1-1 0 0,1 1 1 0 0,0-1 0 0 0,-1 1 0 0 0,1-1 0 0 0,-1 0 0 0 0,1 0-1 0 0,2-1 1 0 0,3-1 48 0 0,0-1-7 0 0,1 0 1 0 0,-1 0-1 0 0,0-1 0 0 0,0 0 1 0 0,9-8-1 0 0,34-33 379 0 0,13-25 264 0 0,-23 24-89 0 0,-34 40-522 0 0,0 1 1 0 0,0 0-1 0 0,1 1 1 0 0,0-1-1 0 0,0 1 1 0 0,0 1-1 0 0,12-6 1 0 0,7 1 185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3.368"/>
    </inkml:context>
    <inkml:brush xml:id="br0">
      <inkml:brushProperty name="width" value="0.035" units="cm"/>
      <inkml:brushProperty name="height" value="0.035" units="cm"/>
      <inkml:brushProperty name="color" value="#5B2D90"/>
    </inkml:brush>
  </inkml:definitions>
  <inkml:trace contextRef="#ctx0" brushRef="#br0">99 0 16983 0 0,'-1'2'89'0'0,"1"-1"-1"0"0,-1 1 0 0 0,1 0 0 0 0,-1-1 1 0 0,0 1-1 0 0,0-1 0 0 0,0 1 0 0 0,0-1 0 0 0,0 0 1 0 0,-2 3-1 0 0,1-3 38 0 0,1 1 0 0 0,0-1 1 0 0,-1 1-1 0 0,1-1 0 0 0,0 1 1 0 0,0-1-1 0 0,0 1 0 0 0,1 0 0 0 0,-2 2 1 0 0,-5 21 591 0 0,0 1 0 0 0,2-1 0 0 0,-3 35 0 0 0,-2 12 184 0 0,-25 215 575 0 0,32-218-1180 0 0,3 0 0 0 0,11 83 0 0 0,-9-132-212 0 0,2 1 0 0 0,8 25 0 0 0,-10-38-47 0 0,1 0 0 0 0,0-1 1 0 0,1 1-1 0 0,-1-1 1 0 0,1 0-1 0 0,1 0 0 0 0,0-1 1 0 0,8 11-1 0 0,-11-15-23 0 0,0-1-1 0 0,0 0 1 0 0,-1 0-1 0 0,1 0 1 0 0,0 0-1 0 0,0 0 0 0 0,0 0 1 0 0,0-1-1 0 0,0 1 1 0 0,0 0-1 0 0,0-1 1 0 0,0 0-1 0 0,0 1 1 0 0,0-1-1 0 0,1 0 1 0 0,-1 0-1 0 0,0 0 1 0 0,0-1-1 0 0,0 1 1 0 0,0 0-1 0 0,0-1 0 0 0,0 1 1 0 0,4-3-1 0 0,4-1 39 0 0,0 0-1 0 0,0-1 0 0 0,12-7 1 0 0,-18 9-43 0 0,28-17 71 0 0,-2-4-1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3.527"/>
    </inkml:context>
    <inkml:brush xml:id="br0">
      <inkml:brushProperty name="width" value="0.035" units="cm"/>
      <inkml:brushProperty name="height" value="0.035" units="cm"/>
      <inkml:brushProperty name="color" value="#5B2D90"/>
    </inkml:brush>
  </inkml:definitions>
  <inkml:trace contextRef="#ctx0" brushRef="#br0">121 0 18087 0 0,'-6'10'0'0'0,"2"-4"38"0"0,2-4 3 0 0,1 1 0 0 0,0-1 0 0 0,0 1 1 0 0,0-1-1 0 0,0 1 0 0 0,0-1 0 0 0,0 1 0 0 0,1 0 1 0 0,-1-1-1 0 0,0 5 0 0 0,-35 144 2151 0 0,19-99-1206 0 0,3 1-1 0 0,2 0 1 0 0,-8 91 0 0 0,20-110-684 0 0,0-25-222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3.771"/>
    </inkml:context>
    <inkml:brush xml:id="br0">
      <inkml:brushProperty name="width" value="0.035" units="cm"/>
      <inkml:brushProperty name="height" value="0.035" units="cm"/>
      <inkml:brushProperty name="color" value="#5B2D90"/>
    </inkml:brush>
  </inkml:definitions>
  <inkml:trace contextRef="#ctx0" brushRef="#br0">25 1 17487 0 0,'-1'0'40'0'0,"1"0"-1"0"0,-1 0 0 0 0,0 0 0 0 0,0 0 0 0 0,0 0 0 0 0,1 1 0 0 0,-1-1 0 0 0,0 0 0 0 0,0 1 0 0 0,1-1 0 0 0,-1 0 0 0 0,0 1 0 0 0,1-1 0 0 0,-1 1 1 0 0,0-1-1 0 0,1 1 0 0 0,-1-1 0 0 0,0 1 0 0 0,1 0 0 0 0,-1-1 0 0 0,1 1 0 0 0,0 0 0 0 0,-1-1 0 0 0,1 1 0 0 0,-1 0 0 0 0,1-1 0 0 0,-1 2 1 0 0,-2 20 1646 0 0,2-19-1427 0 0,0 3-48 0 0,0 1-1 0 0,1-1 0 0 0,-1 1 0 0 0,2 10 1 0 0,-1-2-24 0 0,1 21 199 0 0,1 1 0 0 0,2-1 0 0 0,1 0 0 0 0,2 0 0 0 0,1-1 0 0 0,2 0 0 0 0,25 59 0 0 0,-30-84-217 0 0,-2 1 0 0 0,0-1 0 0 0,0 1 1 0 0,-1 0-1 0 0,0 0 0 0 0,-1 0 0 0 0,0 16 0 0 0,-1-27-143 0 0,0 1-1 0 0,0 0 1 0 0,0 0-1 0 0,-1 0 1 0 0,1-1-1 0 0,0 1 1 0 0,-1 0-1 0 0,1-1 1 0 0,-1 1 0 0 0,1 0-1 0 0,-1 0 1 0 0,1-1-1 0 0,-1 1 1 0 0,1-1-1 0 0,-1 1 1 0 0,1-1-1 0 0,-1 1 1 0 0,0-1-1 0 0,1 1 1 0 0,-1-1-1 0 0,0 1 1 0 0,0-1-1 0 0,1 0 1 0 0,-1 1 0 0 0,0-1-1 0 0,-1 0 1 0 0,-2 2 91 0 0,-1 0 36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2:01.366"/>
    </inkml:context>
    <inkml:brush xml:id="br0">
      <inkml:brushProperty name="width" value="0.05" units="cm"/>
      <inkml:brushProperty name="height" value="0.05" units="cm"/>
      <inkml:brushProperty name="color" value="#FF0066"/>
    </inkml:brush>
  </inkml:definitions>
  <inkml:trace contextRef="#ctx0" brushRef="#br0">39 1 15976 0 0,'-2'8'253'0'0,"-5"0"854"0"0,6-8-1006 0 0,0 1-1 0 0,0 0 1 0 0,1 0-1 0 0,-1 0 1 0 0,0 0 0 0 0,0 0-1 0 0,0 0 1 0 0,1 0 0 0 0,-1 0-1 0 0,1 0 1 0 0,-1 0 0 0 0,1 0-1 0 0,-1 2 1 0 0,-1 8 273 0 0,0 0 0 0 0,0 0 0 0 0,2 1 1 0 0,0 11-1 0 0,0-12-187 0 0,0 0 0 0 0,-1 0-1 0 0,0 0 1 0 0,-5 19 0 0 0,4-20-18 0 0,0-1-1 0 0,1 1 1 0 0,0-1-1 0 0,1 16 1 0 0,0-18 69 0 0,0-7-207 0 0,1 1 0 0 0,-1-1 0 0 0,0 1 1 0 0,1-1-1 0 0,-1 1 0 0 0,0-1 0 0 0,0 1 0 0 0,1-1 0 0 0,-1 0 0 0 0,1 1 0 0 0,-1-1 0 0 0,0 1 0 0 0,1-1 0 0 0,-1 0 0 0 0,1 0 0 0 0,-1 1 0 0 0,1-1 0 0 0,-1 0 0 0 0,1 0 0 0 0,-1 1 0 0 0,1-1 0 0 0,-1 0 0 0 0,1 0 0 0 0,-1 0 0 0 0,1 0 1 0 0,0 0-1 0 0,-1 0 0 0 0,1 0 0 0 0,-1 0 0 0 0,1 0 0 0 0,-1 0 0 0 0,1 0 0 0 0,-1 0 0 0 0,1 0 0 0 0,-1-1 0 0 0,1 1 0 0 0,-1 0 0 0 0,1 0 0 0 0,-1 0 0 0 0,1-1 0 0 0,0 0 0 0 0,53-42 669 0 0,21-16-230 0 0,11-1 106 0 0,-81 58-511 0 0,0 0 0 0 0,0 1 1 0 0,0-1-1 0 0,0 1 0 0 0,1 0 1 0 0,-1 0-1 0 0,0 0 0 0 0,0 1 1 0 0,1 0-1 0 0,-1 0 0 0 0,0 0 1 0 0,11 2-1 0 0,-13-1-47 0 0,-1 0 0 0 0,1 0 1 0 0,-1 0-1 0 0,1 0 0 0 0,-1 0 0 0 0,0 1 0 0 0,0-1 1 0 0,1 1-1 0 0,-1-1 0 0 0,0 1 0 0 0,0 0 1 0 0,-1 0-1 0 0,1 0 0 0 0,0 0 0 0 0,-1 0 1 0 0,1 0-1 0 0,-1 1 0 0 0,2 2 0 0 0,3 6 42 0 0,-1 1 0 0 0,5 17 1 0 0,-8-24-47 0 0,37 128 515 0 0,-36-123-474 0 0,-3-10-53 0 0,1 5 84 0 0,0-1 0 0 0,0 1 1 0 0,0 0-1 0 0,0 7 0 0 0,-1-12 88 0 0,9-14 72 0 0,12-20-113 0 0,29-36 1 0 0,-39 57-103 0 0,1 1 1 0 0,0 0 0 0 0,0 0 0 0 0,1 1 0 0 0,19-11 0 0 0,-28 18-16 0 0,1 1 1 0 0,0 0 0 0 0,-1 0-1 0 0,1 1 1 0 0,0-1 0 0 0,0 1-1 0 0,0 0 1 0 0,1 1 0 0 0,-1-1-1 0 0,0 1 1 0 0,1 0 0 0 0,-1 0-1 0 0,6 1 1 0 0,1-1 39 0 0,-7 1-18 0 0,0 0 0 0 0,0 0 0 0 0,0 1 0 0 0,7 0 0 0 0,-10 0-27 0 0,0 0 1 0 0,0-1-1 0 0,-1 1 0 0 0,1 0 0 0 0,0 0 1 0 0,0 0-1 0 0,-1 0 0 0 0,1 0 0 0 0,-1 1 1 0 0,1-1-1 0 0,-1 0 0 0 0,0 1 0 0 0,1-1 1 0 0,1 4-1 0 0,3 3 31 0 0,-4-5-23 0 0,0 0 1 0 0,0 0 0 0 0,0 0 0 0 0,0 0 0 0 0,0 1 0 0 0,0-1-1 0 0,-1 1 1 0 0,0-1 0 0 0,1 5 0 0 0,1 5 33 0 0,-2 0 0 0 0,0 1 1 0 0,-1-1-1 0 0,0 0 0 0 0,-2 18 1 0 0,-4 11 28 0 0,4-22-35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4.065"/>
    </inkml:context>
    <inkml:brush xml:id="br0">
      <inkml:brushProperty name="width" value="0.035" units="cm"/>
      <inkml:brushProperty name="height" value="0.035" units="cm"/>
      <inkml:brushProperty name="color" value="#5B2D90"/>
    </inkml:brush>
  </inkml:definitions>
  <inkml:trace contextRef="#ctx0" brushRef="#br0">27 86 19399 0 0,'3'-1'-2'0'0,"0"-1"-6"0"0,-1 0-2 0 0,-2-1 2 0 0,-1-1 51 0 0,0 4 57 0 0,-5-6 475 0 0,-16-11 119 0 0,18 14 932 0 0,5 5-891 0 0,9 7-626 0 0,-3-3 199 0 0,25 29 826 0 0,-24-26-940 0 0,-4-5-93 0 0,0 0 0 0 0,-1 0 0 0 0,1 1 0 0 0,-1-1 0 0 0,3 6 1 0 0,12 19 427 0 0,1 1-259 0 0,29 40 178 0 0,-43-62-387 0 0,2-1-1 0 0,-1 0 1 0 0,1 1 0 0 0,0-2 0 0 0,0 1 0 0 0,12 7 0 0 0,-15-12-19 0 0,0 0 1 0 0,0 0-1 0 0,1 0 1 0 0,-1 0-1 0 0,0-1 1 0 0,1 0 0 0 0,-1 0-1 0 0,1 0 1 0 0,-1 0-1 0 0,1-1 1 0 0,0 1 0 0 0,-1-1-1 0 0,1-1 1 0 0,-1 1-1 0 0,1 0 1 0 0,-1-1 0 0 0,7-2-1 0 0,-6 1-15 0 0,-1 0 0 0 0,0 0 0 0 0,0-1 0 0 0,0 1 1 0 0,0-1-1 0 0,0 0 0 0 0,-1 0 0 0 0,1-1 0 0 0,-1 1 0 0 0,0-1 0 0 0,0 1 0 0 0,0-1 0 0 0,-1 0 0 0 0,1 0 0 0 0,-1 0 0 0 0,3-6 0 0 0,0-5 59 0 0,0 0-1 0 0,-1 0 0 0 0,3-25 0 0 0,-6 32-54 0 0,0 0 9 0 0,-1 0 0 0 0,1 1 0 0 0,-2-1 0 0 0,1 0 0 0 0,-1 0 0 0 0,0 1 0 0 0,-4-15 0 0 0,0 7 90 0 0,0 1 0 0 0,-14-27-1 0 0,17 38-93 0 0,0 0-1 0 0,0 0 1 0 0,0 1-1 0 0,0-1 1 0 0,-1 1-1 0 0,1-1 1 0 0,-1 1 0 0 0,0 0-1 0 0,0 0 1 0 0,1 0-1 0 0,-1 0 1 0 0,0 1-1 0 0,-1-1 1 0 0,1 1-1 0 0,0 0 1 0 0,0 0-1 0 0,-1 0 1 0 0,-2-1-1 0 0,0 2 29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4.284"/>
    </inkml:context>
    <inkml:brush xml:id="br0">
      <inkml:brushProperty name="width" value="0.035" units="cm"/>
      <inkml:brushProperty name="height" value="0.035" units="cm"/>
      <inkml:brushProperty name="color" value="#5B2D90"/>
    </inkml:brush>
  </inkml:definitions>
  <inkml:trace contextRef="#ctx0" brushRef="#br0">1 0 18391 0 0,'0'1'107'0'0,"1"1"-1"0"0,0-1 0 0 0,-1 0 1 0 0,1 0-1 0 0,0 0 0 0 0,0 0 1 0 0,0 0-1 0 0,0 0 0 0 0,0 0 1 0 0,0 0-1 0 0,0 0 0 0 0,0 0 1 0 0,0 0-1 0 0,0 0 0 0 0,1-1 1 0 0,-1 1-1 0 0,2 0 0 0 0,13 12 1382 0 0,-10-4-1142 0 0,0 1 0 0 0,-1 0 1 0 0,0 1-1 0 0,-1-1 0 0 0,0 1 1 0 0,-1 0-1 0 0,3 15 1 0 0,7 81 203 0 0,-10-62-406 0 0,3 83 240 0 0,-2-24 173 0 0,-4-103-539 0 0,0 0-1 0 0,0 1 0 0 0,0-1 1 0 0,0 0-1 0 0,1 0 1 0 0,-1 0-1 0 0,0 0 1 0 0,1 0-1 0 0,-1 0 0 0 0,1 0 1 0 0,-1 0-1 0 0,1 0 1 0 0,-1-1-1 0 0,2 3 1 0 0,2 2 104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4.684"/>
    </inkml:context>
    <inkml:brush xml:id="br0">
      <inkml:brushProperty name="width" value="0.035" units="cm"/>
      <inkml:brushProperty name="height" value="0.035" units="cm"/>
      <inkml:brushProperty name="color" value="#5B2D90"/>
    </inkml:brush>
  </inkml:definitions>
  <inkml:trace contextRef="#ctx0" brushRef="#br0">86 1 16879 0 0,'-8'12'0'0'0,"-6"21"634"0"0,11-27-423 0 0,2-3-94 0 0,-1 0 0 0 0,1 0 0 0 0,0 0 0 0 0,0 0 0 0 0,0 0 1 0 0,1 1-1 0 0,-1-1 0 0 0,0 4 0 0 0,-22 134 2404 0 0,-5 153 1 0 0,27-269-2386 0 0,2 1 1 0 0,0-1-1 0 0,2 1 1 0 0,12 46-1 0 0,-7-50-56 0 0,2-4 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5.337"/>
    </inkml:context>
    <inkml:brush xml:id="br0">
      <inkml:brushProperty name="width" value="0.035" units="cm"/>
      <inkml:brushProperty name="height" value="0.035" units="cm"/>
      <inkml:brushProperty name="color" value="#5B2D90"/>
    </inkml:brush>
  </inkml:definitions>
  <inkml:trace contextRef="#ctx0" brushRef="#br0">23 15 15272 0 0,'-9'-11'-7'0'0,"8"9"90"0"0,0 1 745 0 0,1 4-379 0 0,0 13 466 0 0,-5 28-1 0 0,-2 13-65 0 0,8 0-27 0 0,2-1-1 0 0,11 61 0 0 0,2 13 85 0 0,8 62 188 0 0,-21-157-910 0 0,2 26 72 0 0,-6-32-128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5.539"/>
    </inkml:context>
    <inkml:brush xml:id="br0">
      <inkml:brushProperty name="width" value="0.035" units="cm"/>
      <inkml:brushProperty name="height" value="0.035" units="cm"/>
      <inkml:brushProperty name="color" value="#5B2D90"/>
    </inkml:brush>
  </inkml:definitions>
  <inkml:trace contextRef="#ctx0" brushRef="#br0">1 0 14672 0 0,'0'10'557'0'0,"1"-1"-1"0"0,3 15 1 0 0,1 14 1156 0 0,-2-12-937 0 0,0 0 0 0 0,2-1-1 0 0,14 45 1 0 0,-19-69-760 0 0,1 0 0 0 0,-1 0-1 0 0,0-1 1 0 0,1 1 0 0 0,-1 0 0 0 0,1 0 0 0 0,-1 0-1 0 0,1-1 1 0 0,0 1 0 0 0,-1 0 0 0 0,1-1 0 0 0,0 1 0 0 0,-1 0-1 0 0,1-1 1 0 0,0 1 0 0 0,-1-1 0 0 0,1 1 0 0 0,0-1-1 0 0,0 0 1 0 0,0 1 0 0 0,0-1 0 0 0,0 0 0 0 0,-1 1-1 0 0,1-1 1 0 0,0 0 0 0 0,0 0 0 0 0,0 0 0 0 0,0 0-1 0 0,0 0 1 0 0,0 0 0 0 0,0 0 0 0 0,0 0 0 0 0,0 0-1 0 0,-1 0 1 0 0,1-1 0 0 0,0 1 0 0 0,0 0 0 0 0,0-1-1 0 0,0 1 1 0 0,0 0 0 0 0,0-1 0 0 0,7-3 63 0 0,-1 0 1 0 0,-1 0-1 0 0,13-9 1 0 0,-13 9-39 0 0,83-65 531 0 0,-7 5 324 0 0,-78 61-795 0 0,0 0 0 0 0,0 1 0 0 0,0-1 0 0 0,0 1 0 0 0,0 0 0 0 0,0 1 0 0 0,6-3 0 0 0,-4 4 177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5.831"/>
    </inkml:context>
    <inkml:brush xml:id="br0">
      <inkml:brushProperty name="width" value="0.035" units="cm"/>
      <inkml:brushProperty name="height" value="0.035" units="cm"/>
      <inkml:brushProperty name="color" value="#5B2D90"/>
    </inkml:brush>
  </inkml:definitions>
  <inkml:trace contextRef="#ctx0" brushRef="#br0">111 28 17791 0 0,'-3'-3'6'0'0,"-1"0"24"0"0,2 2 25 0 0,-2 0 76 0 0,-3 1 141 0 0,-1-3-30 0 0,-30-13 1992 0 0,50 44 1080 0 0,-11-26-3262 0 0,-1-1 0 0 0,1 1 0 0 0,0 0 0 0 0,-1-1 0 0 0,1 1 0 0 0,-1 0 0 0 0,0-1 0 0 0,1 1 0 0 0,-1 0 0 0 0,0 0 0 0 0,0-1 0 0 0,0 1 0 0 0,-1 2 0 0 0,1 3 72 0 0,-2 19 149 0 0,-1 0-1 0 0,0 0 0 0 0,-12 38 1 0 0,1-3-35 0 0,4 3 106 0 0,-3 75-1 0 0,13-126-270 0 0,-1 0 0 0 0,2 0 0 0 0,0 0 1 0 0,0 0-1 0 0,1 0 0 0 0,1 0 0 0 0,0 0 0 0 0,10 24 0 0 0,-12-34-45 0 0,2 0-1 0 0,-1 0 1 0 0,0-1-1 0 0,0 1 0 0 0,1 0 1 0 0,0-1-1 0 0,-1 1 0 0 0,1-1 1 0 0,0 0-1 0 0,0 0 0 0 0,0 0 1 0 0,1-1-1 0 0,-1 1 0 0 0,0-1 1 0 0,1 1-1 0 0,-1-1 0 0 0,1 0 1 0 0,3 0-1 0 0,3 1 24 0 0,0 0-1 0 0,0-1 1 0 0,0-1 0 0 0,0 1 0 0 0,13-3-1 0 0,5-2 53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6.032"/>
    </inkml:context>
    <inkml:brush xml:id="br0">
      <inkml:brushProperty name="width" value="0.035" units="cm"/>
      <inkml:brushProperty name="height" value="0.035" units="cm"/>
      <inkml:brushProperty name="color" value="#5B2D90"/>
    </inkml:brush>
  </inkml:definitions>
  <inkml:trace contextRef="#ctx0" brushRef="#br0">1 1 19999 0 0,'0'103'1706'0'0,"0"-45"780"0"0,14 93 1 0 0,-13-147-2432 0 0,-1 0 1 0 0,1-1-1 0 0,0 1 0 0 0,0 0 1 0 0,0-1-1 0 0,1 1 0 0 0,-1-1 1 0 0,1 0-1 0 0,0 1 0 0 0,0-1 1 0 0,0 0-1 0 0,0 0 0 0 0,1 0 1 0 0,-1 0-1 0 0,1-1 0 0 0,-1 1 1 0 0,1-1-1 0 0,0 1 0 0 0,0-1 0 0 0,1 0 1 0 0,2 2-1 0 0,4 1 33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6.203"/>
    </inkml:context>
    <inkml:brush xml:id="br0">
      <inkml:brushProperty name="width" value="0.035" units="cm"/>
      <inkml:brushProperty name="height" value="0.035" units="cm"/>
      <inkml:brushProperty name="color" value="#5B2D90"/>
    </inkml:brush>
  </inkml:definitions>
  <inkml:trace contextRef="#ctx0" brushRef="#br0">1 0 19591 0 0,'0'0'0'0'0,"3"4"0"0"0,-3 1 0 0 0,0 0 552 0 0,2-1-8 0 0,2 1 8 0 0,-1 4 0 0 0,-1 1 168 0 0,1 1 8 0 0,-3 1 0 0 0,0-5 0 0 0,0 2-384 0 0,0-1 16 0 0,2-2-8 0 0,2-1 8 0 0,-3-2-272 0 0,3-1 16 0 0,-4 2-8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6.422"/>
    </inkml:context>
    <inkml:brush xml:id="br0">
      <inkml:brushProperty name="width" value="0.035" units="cm"/>
      <inkml:brushProperty name="height" value="0.035" units="cm"/>
      <inkml:brushProperty name="color" value="#5B2D90"/>
    </inkml:brush>
  </inkml:definitions>
  <inkml:trace contextRef="#ctx0" brushRef="#br0">0 1 16983 0 0,'1'15'467'0'0,"7"0"1062"0"0,2 2-853 0 0,73 143 2276 0 0,-76-145-2711 0 0,-2-4-20 0 0,0 0 0 0 0,0 1 0 0 0,-2 0 0 0 0,1-1 0 0 0,-1 2-1 0 0,-1-1 1 0 0,2 21 0 0 0,-4-32-195 0 0,0 0-1 0 0,-1 0 0 0 0,1-1 0 0 0,0 1 1 0 0,-1 0-1 0 0,1 0 0 0 0,-1-1 0 0 0,1 1 1 0 0,-1 0-1 0 0,1-1 0 0 0,-1 1 1 0 0,1-1-1 0 0,-1 1 0 0 0,0 0 0 0 0,1-1 1 0 0,-1 1-1 0 0,0-1 0 0 0,0 0 0 0 0,1 1 1 0 0,-1-1-1 0 0,0 0 0 0 0,0 1 0 0 0,1-1 1 0 0,-1 0-1 0 0,0 0 0 0 0,-2 1 1 0 0,2-1 5 0 0,-1 0 1 0 0,0 1 0 0 0,0-1 0 0 0,1 0 0 0 0,-1 0 0 0 0,0 0-1 0 0,0 0 1 0 0,0 0 0 0 0,0 0 0 0 0,1-1 0 0 0,-1 1 0 0 0,0 0-1 0 0,-1-2 1 0 0,-7-4 120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6.652"/>
    </inkml:context>
    <inkml:brush xml:id="br0">
      <inkml:brushProperty name="width" value="0.035" units="cm"/>
      <inkml:brushProperty name="height" value="0.035" units="cm"/>
      <inkml:brushProperty name="color" value="#5B2D90"/>
    </inkml:brush>
  </inkml:definitions>
  <inkml:trace contextRef="#ctx0" brushRef="#br0">0 7 14968 0 0,'13'-7'-24'0'0,"-8"8"63"0"0,-4 0 51 0 0,0-1 36 0 0,0 1-1 0 0,0-1 1 0 0,0 1-1 0 0,0 0 1 0 0,-1-1 0 0 0,1 1-1 0 0,0 0 1 0 0,0 0 0 0 0,-1 0-1 0 0,1-1 1 0 0,0 1 0 0 0,-1 0-1 0 0,1 0 1 0 0,-1 0 0 0 0,1 0-1 0 0,-1 1 1 0 0,4 5 832 0 0,14 28 1006 0 0,-9-16-1365 0 0,3 2-66 0 0,23 62 83 0 0,10 21 142 0 0,-42-96-678 0 0,-2-5 7 0 0,0-1 0 0 0,1 1 0 0 0,-1-1 0 0 0,0 0 0 0 0,1 1 0 0 0,-1-1-1 0 0,1 0 1 0 0,3 3 0 0 0,-4-5-51 0 0,-1 1 0 0 0,1-1 0 0 0,0 1 0 0 0,0-1 0 0 0,0 0-1 0 0,0 0 1 0 0,0 1 0 0 0,0-1 0 0 0,0 0 0 0 0,0 0 0 0 0,0 0 0 0 0,0 0-1 0 0,0 0 1 0 0,0 0 0 0 0,0 0 0 0 0,0-1 0 0 0,0 1 0 0 0,0 0 0 0 0,0 0-1 0 0,0-1 1 0 0,0 1 0 0 0,0-1 0 0 0,0 1 0 0 0,0-1 0 0 0,-1 1 0 0 0,1-1-1 0 0,1 0 1 0 0,1-1 19 0 0,-1 1 0 0 0,0-1 0 0 0,0 0 0 0 0,0 1-1 0 0,0-1 1 0 0,0 0 0 0 0,0 0 0 0 0,0 0 0 0 0,-1-1-1 0 0,1 1 1 0 0,-1 0 0 0 0,1-1 0 0 0,-1 1 0 0 0,0-1 0 0 0,1-3-1 0 0,-1 2 14 0 0,0 0-1 0 0,0-1 0 0 0,-1 1 0 0 0,0-1 0 0 0,0 1 0 0 0,0-1 0 0 0,-1 1 0 0 0,-1-9 1 0 0,-1-2 68 0 0,-1 1 1 0 0,-1 1 0 0 0,0-1-1 0 0,0 1 1 0 0,-2 0 0 0 0,1 0-1 0 0,-2 0 1 0 0,0 1 0 0 0,-14-18-1 0 0,1 9 80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2:01.863"/>
    </inkml:context>
    <inkml:brush xml:id="br0">
      <inkml:brushProperty name="width" value="0.05" units="cm"/>
      <inkml:brushProperty name="height" value="0.05" units="cm"/>
      <inkml:brushProperty name="color" value="#FF0066"/>
    </inkml:brush>
  </inkml:definitions>
  <inkml:trace contextRef="#ctx0" brushRef="#br0">87 233 18087 0 0,'9'-8'52'0'0,"2"0"-103"0"0,3-7-3 0 0,-13 14 89 0 0,0 0-1 0 0,0 0 1 0 0,0 0-1 0 0,-1 0 1 0 0,1 0-1 0 0,0 0 1 0 0,-1-1-1 0 0,1 1 1 0 0,-1 0-1 0 0,1 0 1 0 0,-1-1 0 0 0,1 1-1 0 0,-1 0 1 0 0,0-1-1 0 0,0 1 1 0 0,0 0-1 0 0,0-1 1 0 0,0 1-1 0 0,0 0 1 0 0,0-2-1 0 0,0 1 84 0 0,-1 0-1 0 0,1-1 1 0 0,0 1-1 0 0,0 0 1 0 0,0 0-1 0 0,1 0 1 0 0,-1 0-1 0 0,0 0 1 0 0,1 0-1 0 0,-1-1 0 0 0,1 1 1 0 0,0 0-1 0 0,0 0 1 0 0,0 1-1 0 0,0-1 1 0 0,0 0-1 0 0,0 0 1 0 0,0 0-1 0 0,3-2 1 0 0,4-5 205 0 0,0 1 0 0 0,13-11 0 0 0,-8 7 182 0 0,-10 10-416 0 0,-1 0 0 0 0,0 0 1 0 0,0 0-1 0 0,0 0 0 0 0,0 0 0 0 0,0 0 0 0 0,0-1 0 0 0,-1 1 0 0 0,1 0 0 0 0,-1-1 0 0 0,0 0 0 0 0,1 1 0 0 0,-1-1 0 0 0,0 0 0 0 0,-1 1 1 0 0,1-1-1 0 0,0 0 0 0 0,-1 0 0 0 0,0 0 0 0 0,1-3 0 0 0,-1 5-74 0 0,0 0-1 0 0,0 1 1 0 0,0-1 0 0 0,0 0 0 0 0,-1 0 0 0 0,1 0-1 0 0,0 0 1 0 0,0 0 0 0 0,0 1 0 0 0,-1-1 0 0 0,1 0-1 0 0,0 0 1 0 0,-1 0 0 0 0,1 1 0 0 0,-1-1 0 0 0,1 0-1 0 0,-1 1 1 0 0,1-1 0 0 0,-1 0 0 0 0,1 1-1 0 0,-1-1 1 0 0,0 0 0 0 0,1 1 0 0 0,-2-1 0 0 0,0 0 6 0 0,-1 0 0 0 0,1 0-1 0 0,-1 0 1 0 0,1 1 0 0 0,-1-1 0 0 0,1 1 0 0 0,-4 0 0 0 0,0 0 10 0 0,0 0-1 0 0,1 1 1 0 0,-1-1-1 0 0,1 1 1 0 0,-1 0-1 0 0,1 1 1 0 0,0 0 0 0 0,-1-1-1 0 0,-8 6 1 0 0,7-3 4 0 0,0 0 1 0 0,0 0-1 0 0,1 0 1 0 0,0 1 0 0 0,0 0-1 0 0,-8 9 1 0 0,4-2 45 0 0,1 1 1 0 0,1 0-1 0 0,0 0 0 0 0,1 1 1 0 0,-6 16-1 0 0,9-21 1 0 0,1-1 1 0 0,1 1-1 0 0,0 0 1 0 0,0 0-1 0 0,0 0 1 0 0,1 1-1 0 0,1-1 1 0 0,0 0-1 0 0,0 0 1 0 0,3 19-1 0 0,-2-24-43 0 0,0 1 0 0 0,0-1-1 0 0,0 1 1 0 0,1-1 0 0 0,0 0-1 0 0,0 1 1 0 0,0-1-1 0 0,1 0 1 0 0,-1 0 0 0 0,1 0-1 0 0,0-1 1 0 0,0 1 0 0 0,0-1-1 0 0,0 1 1 0 0,1-1-1 0 0,-1 0 1 0 0,1-1 0 0 0,0 1-1 0 0,0 0 1 0 0,0-1 0 0 0,0 0-1 0 0,0 0 1 0 0,6 1-1 0 0,-2 0 20 0 0,0-1 0 0 0,0 0-1 0 0,1-1 1 0 0,-1 0 0 0 0,1 0-1 0 0,-1-1 1 0 0,1 0-1 0 0,11-2 1 0 0,-6 0 2 0 0,-1-1 0 0 0,-1 0 0 0 0,1-1 0 0 0,22-10 0 0 0,-6-1 33 0 0,-1-1 0 0 0,-1-1 1 0 0,41-34-1 0 0,-18 6 87 0 0,65-74-1 0 0,-108 113-164 0 0,53-52 221 0 0,-60 58-233 0 0,1-1 6 0 0,-1 0 0 0 0,1 0 0 0 0,0 1 0 0 0,-1-1 0 0 0,1 0 0 0 0,0 0 0 0 0,0 1 0 0 0,0-1 0 0 0,-1 0 0 0 0,1 1 0 0 0,0-1 0 0 0,0 1 0 0 0,0-1 0 0 0,0 1 0 0 0,0 0 1 0 0,0-1-1 0 0,0 1 0 0 0,0 0 0 0 0,0 0 0 0 0,0 0 0 0 0,0 0 0 0 0,0-1 0 0 0,0 1 0 0 0,0 1 0 0 0,0-1 0 0 0,0 0 0 0 0,0 0 0 0 0,2 1 0 0 0,-3-1-4 0 0,1 1-1 0 0,-1-1 1 0 0,0 1-1 0 0,1-1 1 0 0,-1 1-1 0 0,0 0 1 0 0,1-1 0 0 0,-1 1-1 0 0,0 0 1 0 0,0-1-1 0 0,0 1 1 0 0,0 0-1 0 0,0-1 1 0 0,0 1 0 0 0,0 0-1 0 0,0 0 1 0 0,0-1-1 0 0,0 2 1 0 0,0 4 13 0 0,4 19 74 0 0,2 47 0 0 0,-5-48-47 0 0,1 0-1 0 0,7 36 1 0 0,-4-36-13 0 0,-2-11 10 0 0,0 0 0 0 0,9 22 0 0 0,-10-31-32 0 0,0 0 1 0 0,0-1-1 0 0,0 1 0 0 0,1-1 1 0 0,-1 1-1 0 0,1-1 1 0 0,0 0-1 0 0,0 0 0 0 0,0 0 1 0 0,0 0-1 0 0,0-1 1 0 0,8 5-1 0 0,0-1 1 0 0,0 0 0 0 0,0-1 0 0 0,0 0 0 0 0,1-1 0 0 0,0 0 0 0 0,0-1 0 0 0,0-1 0 0 0,0 0 0 0 0,0 0 0 0 0,1-1 0 0 0,-1-1 1 0 0,0 0-1 0 0,1 0 0 0 0,-1-2 0 0 0,0 1 0 0 0,0-1 0 0 0,19-7 0 0 0,-4-1 17 0 0,-2 1-3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6.836"/>
    </inkml:context>
    <inkml:brush xml:id="br0">
      <inkml:brushProperty name="width" value="0.035" units="cm"/>
      <inkml:brushProperty name="height" value="0.035" units="cm"/>
      <inkml:brushProperty name="color" value="#5B2D90"/>
    </inkml:brush>
  </inkml:definitions>
  <inkml:trace contextRef="#ctx0" brushRef="#br0">1 0 19399 0 0,'10'9'125'0'0,"4"6"435"0"0,16 33 1595 0 0,-16-25-1380 0 0,2 4-41 0 0,-1 0 1 0 0,-1 1-1 0 0,11 31 0 0 0,-5-12-153 0 0,-13-31-372 0 0,-1 0 0 0 0,0 0 0 0 0,7 33 1 0 0,-2 83 250 0 0,-10-114-401 0 0,-1 12 136 0 0,-7 47-1 0 0,3-35-8 0 0,3-25-82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7.195"/>
    </inkml:context>
    <inkml:brush xml:id="br0">
      <inkml:brushProperty name="width" value="0.035" units="cm"/>
      <inkml:brushProperty name="height" value="0.035" units="cm"/>
      <inkml:brushProperty name="color" value="#5B2D90"/>
    </inkml:brush>
  </inkml:definitions>
  <inkml:trace contextRef="#ctx0" brushRef="#br0">21 0 18487 0 0,'0'25'0'0'0,"-2"8"0"0"0,-1 3 0 0 0,-2 6 696 0 0,-1-1 0 0 0,3 11 8 0 0,1 9-8 0 0,2 14 112 0 0,0 7 0 0 0,2-1 0 0 0,3-13 0 0 0,-1-7-584 0 0,-1-5 0 0 0,2-4 0 0 0,0-6 0 0 0,-3-4-192 0 0,2 0 0 0 0,-1-9 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7.409"/>
    </inkml:context>
    <inkml:brush xml:id="br0">
      <inkml:brushProperty name="width" value="0.035" units="cm"/>
      <inkml:brushProperty name="height" value="0.035" units="cm"/>
      <inkml:brushProperty name="color" value="#5B2D90"/>
    </inkml:brush>
  </inkml:definitions>
  <inkml:trace contextRef="#ctx0" brushRef="#br0">61 1 14064 0 0,'0'4'12'0'0,"-1"2"-13"0"0,-1-1-11 0 0,-2 0 3 0 0,-8-2 131 0 0,0-4 142 0 0,9 0-235 0 0,0 0 57 0 0,1 1 0 0 0,0-1 0 0 0,0 1 0 0 0,0 0 0 0 0,0-1-1 0 0,-1 1 1 0 0,-3 1 0 0 0,6-1-68 0 0,0 0 1 0 0,0 0-1 0 0,-1 0 0 0 0,1 0 0 0 0,0 0 1 0 0,0 0-1 0 0,0 0 0 0 0,-1 1 1 0 0,1-1-1 0 0,0 0 0 0 0,0 0 0 0 0,0 0 1 0 0,-1 0-1 0 0,1 1 0 0 0,0-1 1 0 0,0 0-1 0 0,0 0 0 0 0,0 0 0 0 0,-1 1 1 0 0,1-1-1 0 0,0 0 0 0 0,0 0 1 0 0,0 1-1 0 0,0-1 0 0 0,0 0 0 0 0,0 0 1 0 0,0 1-1 0 0,3 12 482 0 0,4 2 121 0 0,1-1 0 0 0,12 17 0 0 0,-17-26-468 0 0,1-1 0 0 0,0 1 0 0 0,0-1 0 0 0,0 0 0 0 0,0 0 0 0 0,1 0 0 0 0,-1 0 0 0 0,1-1 0 0 0,10 6 0 0 0,-12-8-111 0 0,1 0 1 0 0,-1 0 0 0 0,1-1-1 0 0,-1 1 1 0 0,1-1-1 0 0,-1 0 1 0 0,1 1 0 0 0,0-2-1 0 0,-1 1 1 0 0,1 0-1 0 0,-1-1 1 0 0,1 1 0 0 0,-1-1-1 0 0,6-2 1 0 0,4-2 110 0 0,0-1 0 0 0,16-10 0 0 0,-24 14-109 0 0,113-70 1646 0 0,-64 40-350 0 0,-42 26-1010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7.689"/>
    </inkml:context>
    <inkml:brush xml:id="br0">
      <inkml:brushProperty name="width" value="0.035" units="cm"/>
      <inkml:brushProperty name="height" value="0.035" units="cm"/>
      <inkml:brushProperty name="color" value="#5B2D90"/>
    </inkml:brush>
  </inkml:definitions>
  <inkml:trace contextRef="#ctx0" brushRef="#br0">99 0 16983 0 0,'-11'4'0'0'0,"9"-3"105"0"0,-1 0 80 0 0,1 0 0 0 0,-1 1-1 0 0,1-1 1 0 0,0 1 0 0 0,-1-1 0 0 0,1 1 0 0 0,0 0 0 0 0,0-1 0 0 0,0 1-1 0 0,0 0 1 0 0,-1 3 0 0 0,0 0 77 0 0,-9 18 1120 0 0,4-5-753 0 0,2-1 0 0 0,0 1 0 0 0,-6 33 0 0 0,6-6 4 0 0,2-1-1 0 0,4 84 1 0 0,1-110-543 0 0,1 1 0 0 0,1 0-1 0 0,1 0 1 0 0,0-1 0 0 0,2 0 0 0 0,0 0 0 0 0,1 0-1 0 0,0-1 1 0 0,15 24 0 0 0,-20-38-66 0 0,0 0-1 0 0,1 0 1 0 0,-1 0 0 0 0,1-1 0 0 0,-1 1 0 0 0,1-1-1 0 0,0 0 1 0 0,0 0 0 0 0,0 0 0 0 0,5 3 0 0 0,-6-4-5 0 0,1 0 0 0 0,-1 0 1 0 0,0-1-1 0 0,0 1 1 0 0,0-1-1 0 0,1 1 1 0 0,-1-1-1 0 0,0 0 0 0 0,0 0 1 0 0,1 0-1 0 0,-1 0 1 0 0,0 0-1 0 0,1 0 0 0 0,-1-1 1 0 0,0 1-1 0 0,0-1 1 0 0,0 0-1 0 0,4-1 1 0 0,11-8 78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7.862"/>
    </inkml:context>
    <inkml:brush xml:id="br0">
      <inkml:brushProperty name="width" value="0.035" units="cm"/>
      <inkml:brushProperty name="height" value="0.035" units="cm"/>
      <inkml:brushProperty name="color" value="#5B2D90"/>
    </inkml:brush>
  </inkml:definitions>
  <inkml:trace contextRef="#ctx0" brushRef="#br0">1 0 19199 0 0,'0'83'1022'0'0,"1"81"2684"0"0,2-131-3013 0 0,1 0-1 0 0,14 49 1 0 0,1 5 87 0 0,-19-82-739 0 0,1-1 1 0 0,0 1-1 0 0,0-1 1 0 0,1 1 0 0 0,-1-1-1 0 0,1 0 1 0 0,0 1-1 0 0,0-1 1 0 0,1 0 0 0 0,-1 0-1 0 0,1 0 1 0 0,0-1 0 0 0,4 5-1 0 0,0-1 79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8.076"/>
    </inkml:context>
    <inkml:brush xml:id="br0">
      <inkml:brushProperty name="width" value="0.035" units="cm"/>
      <inkml:brushProperty name="height" value="0.035" units="cm"/>
      <inkml:brushProperty name="color" value="#5B2D90"/>
    </inkml:brush>
  </inkml:definitions>
  <inkml:trace contextRef="#ctx0" brushRef="#br0">14 1 17791 0 0,'-1'0'47'0'0,"1"0"-1"0"0,-1 1 0 0 0,0-1 0 0 0,0 1 0 0 0,0-1 0 0 0,1 1 1 0 0,-1-1-1 0 0,0 1 0 0 0,1 0 0 0 0,-1-1 0 0 0,1 1 0 0 0,-1 0 0 0 0,0 0 1 0 0,1-1-1 0 0,-1 1 0 0 0,1 0 0 0 0,0 0 0 0 0,-1 0 0 0 0,1-1 1 0 0,0 1-1 0 0,-1 0 0 0 0,1 0 0 0 0,0 0 0 0 0,0 0 0 0 0,0 1 0 0 0,0-1 13 0 0,-1 0-1 0 0,1 0 0 0 0,0 0 0 0 0,0 0 0 0 0,0 0 1 0 0,0 0-1 0 0,0 0 0 0 0,0-1 0 0 0,1 1 0 0 0,-1 0 1 0 0,0 0-1 0 0,0 0 0 0 0,1 0 0 0 0,-1 0 0 0 0,0 0 1 0 0,1 0-1 0 0,0 1 0 0 0,0-1 114 0 0,3 13 740 0 0,0-1-1 0 0,8 15 1 0 0,-10-23-843 0 0,17 33 631 0 0,-13-29-569 0 0,4 7 257 0 0,-4-7-265 0 0,-2-3-58 0 0,-1-1 0 0 0,1 0 0 0 0,0 0-1 0 0,0 0 1 0 0,7 4 0 0 0,27 29 188 0 0,-1-4-21 0 0,-31-30-197 0 0,-4-2-15 0 0,1 0 0 0 0,-1 0 1 0 0,0 0-1 0 0,0 0 0 0 0,0 0 1 0 0,0 0-1 0 0,0 0 0 0 0,2 5 1 0 0,7 8 100 0 0,-11-14-108 0 0,1 0 0 0 0,0-1 0 0 0,-1 1-1 0 0,1 0 1 0 0,-1 0 0 0 0,1-1 0 0 0,-1 1 0 0 0,0 0 0 0 0,1 0 0 0 0,-1 0 0 0 0,0 0 0 0 0,0-1-1 0 0,0 1 1 0 0,1 0 0 0 0,-1 0 0 0 0,0 0 0 0 0,0 0 0 0 0,0 1 0 0 0,-1 1 34 0 0,2-2-35 0 0,-1-1 1 0 0,0 1-1 0 0,0 0 1 0 0,0 0-1 0 0,0-1 0 0 0,1 1 1 0 0,-1 0-1 0 0,0-1 1 0 0,-1 1-1 0 0,1 0 1 0 0,0 0-1 0 0,0-1 0 0 0,0 1 1 0 0,0 0-1 0 0,0-1 1 0 0,-1 1-1 0 0,1 0 0 0 0,-1 0 1 0 0,-3 11 226 0 0,0 2-63 0 0,0-7 5 0 0,0-2-123 0 0,3-4-35 0 0,0 1 0 0 0,0-1 1 0 0,0 1-1 0 0,0-1 0 0 0,-1 0 0 0 0,1 1 0 0 0,-1-1 1 0 0,1 0-1 0 0,-1 0 0 0 0,1 0 0 0 0,-1 0 1 0 0,-3 1-1 0 0,-18 11 156 0 0,17-10 3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8.372"/>
    </inkml:context>
    <inkml:brush xml:id="br0">
      <inkml:brushProperty name="width" value="0.035" units="cm"/>
      <inkml:brushProperty name="height" value="0.035" units="cm"/>
      <inkml:brushProperty name="color" value="#5B2D90"/>
    </inkml:brush>
  </inkml:definitions>
  <inkml:trace contextRef="#ctx0" brushRef="#br0">11 32 18791 0 0,'11'-1'0'0'0,"-6"0"0"0"0,-4 1 1 0 0,3-2 117 0 0,-4 2-108 0 0,0 0 0 0 0,0 0 1 0 0,0 0-1 0 0,0 0 0 0 0,1-1 1 0 0,-1 1-1 0 0,0 0 1 0 0,0 0-1 0 0,0 0 0 0 0,0 0 1 0 0,0 0-1 0 0,0-1 0 0 0,1 1 1 0 0,-1 0-1 0 0,0 0 0 0 0,0 0 1 0 0,0 0-1 0 0,0-1 0 0 0,0 1 1 0 0,0 0-1 0 0,0 0 1 0 0,0 0-1 0 0,0-1 0 0 0,0 1 1 0 0,0 0-1 0 0,0 0 0 0 0,0 0 1 0 0,0-1-1 0 0,0 1 0 0 0,0 0 1 0 0,0 0-1 0 0,0 0 1 0 0,0-1-1 0 0,0 1 0 0 0,0 0 1 0 0,-1 0-1 0 0,1 0 0 0 0,0 0 1 0 0,0-1-1 0 0,0 1 0 0 0,0 0 1 0 0,0 0-1 0 0,0 0 0 0 0,-1 0 1 0 0,1 0-1 0 0,0-1 1 0 0,0 1-1 0 0,0 0 0 0 0,0 0 1 0 0,-1 0-1 0 0,1 0 0 0 0,0 0 1 0 0,0 0-1 0 0,-1 0 0 0 0,-28-19 2790 0 0,55 34-1345 0 0,-18-11-1224 0 0,22 13 570 0 0,-23-13-700 0 0,-4-3-45 0 0,0 0 1 0 0,-1 1-1 0 0,1-1 1 0 0,-1 1-1 0 0,1 0 1 0 0,-1-1-1 0 0,0 1 1 0 0,4 4-1 0 0,24 19 447 0 0,-26-22-422 0 0,0 0 0 0 0,0 0 0 0 0,0 0 0 0 0,6 8-1 0 0,-4-5 35 0 0,-5-6-100 0 0,0 0 1 0 0,0 1 0 0 0,0-1 0 0 0,0 0-1 0 0,-1 0 1 0 0,1 0 0 0 0,0 0 0 0 0,0 0-1 0 0,0 0 1 0 0,0 0 0 0 0,0 0 0 0 0,0 0-1 0 0,0 0 1 0 0,0 0 0 0 0,2-1 0 0 0,3-2 79 0 0,-2 1-19 0 0,-1 1 0 0 0,0-1 0 0 0,0 0 0 0 0,0 1 0 0 0,0-1 0 0 0,-1 0 0 0 0,1-1 0 0 0,0 1 0 0 0,-1 0-1 0 0,1-1 1 0 0,-1 0 0 0 0,0 1 0 0 0,4-7 0 0 0,-6 8-29 0 0,1 0 0 0 0,0 0 0 0 0,0-1 0 0 0,-1 1 0 0 0,1 0-1 0 0,0 0 1 0 0,-1 0 0 0 0,1-1 0 0 0,-1 1 0 0 0,0 0 0 0 0,0-1 0 0 0,1 1 0 0 0,-1 0 0 0 0,0-1-1 0 0,0 1 1 0 0,0 0 0 0 0,0-1 0 0 0,0 1 0 0 0,0 0 0 0 0,-1-1 0 0 0,1 1 0 0 0,0 0 0 0 0,-1 0-1 0 0,1-1 1 0 0,-1 1 0 0 0,1 0 0 0 0,-1 0 0 0 0,0-1 0 0 0,1 1 0 0 0,-1 0 0 0 0,0 0 0 0 0,0 0-1 0 0,0 0 1 0 0,0 0 0 0 0,-2-1 0 0 0,3 1-5 0 0,0 1 0 0 0,0-1 0 0 0,-1 0 0 0 0,1 1 0 0 0,0-1 0 0 0,0 0 0 0 0,0 1 0 0 0,0-1 0 0 0,0 0 1 0 0,0 1-1 0 0,0-1 0 0 0,0 0 0 0 0,0 1 0 0 0,1-2 0 0 0,-1 2 87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8.565"/>
    </inkml:context>
    <inkml:brush xml:id="br0">
      <inkml:brushProperty name="width" value="0.035" units="cm"/>
      <inkml:brushProperty name="height" value="0.035" units="cm"/>
      <inkml:brushProperty name="color" value="#5B2D90"/>
    </inkml:brush>
  </inkml:definitions>
  <inkml:trace contextRef="#ctx0" brushRef="#br0">1 1 16384 0 0,'2'9'565'0'0,"8"-1"1302"0"0,1-1-938 0 0,-6-3-717 0 0,16 13 854 0 0,-14-11-864 0 0,-4-4-115 0 0,0 0 0 0 0,-1 0 0 0 0,1 0 0 0 0,-1 1 0 0 0,1 0 0 0 0,-1-1 1 0 0,0 1-1 0 0,4 6 0 0 0,24 34 607 0 0,-23-33-601 0 0,49 74 377 0 0,-48-70-387 0 0,0 0 0 0 0,-1 0 0 0 0,-1 1 0 0 0,8 26 0 0 0,-10-15 115 0 0,-1 0 0 0 0,-1 0 1 0 0,-2 48-1 0 0,0-74-194 0 0,-1 12 100 0 0,-1 0 0 0 0,1-1-1 0 0,-2 1 1 0 0,0-1 0 0 0,-8 22 0 0 0,3-13 140 0 0,-2-1 1 0 0,-14 24-1 0 0,21-38-181 0 0,0-1-1 0 0,0 0 1 0 0,0 0 0 0 0,-1 0-1 0 0,0 0 1 0 0,1 0 0 0 0,-10 5-1 0 0,-9 4 186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8.961"/>
    </inkml:context>
    <inkml:brush xml:id="br0">
      <inkml:brushProperty name="width" value="0.035" units="cm"/>
      <inkml:brushProperty name="height" value="0.035" units="cm"/>
      <inkml:brushProperty name="color" value="#5B2D90"/>
    </inkml:brush>
  </inkml:definitions>
  <inkml:trace contextRef="#ctx0" brushRef="#br0">78 1 19087 0 0,'-9'17'0'0'0,"-10"27"768"0"0,5 0-8 0 0,9-15 8 0 0,-1 8-8 0 0,1 16 168 0 0,-4 8-8 0 0,1 2 8 0 0,6-6 0 0 0,2-4-576 0 0,5-3 0 0 0,-3-4 0 0 0,1-4 8 0 0,-1 0-256 0 0,2-7 8 0 0,-4-2-8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9.195"/>
    </inkml:context>
    <inkml:brush xml:id="br0">
      <inkml:brushProperty name="width" value="0.035" units="cm"/>
      <inkml:brushProperty name="height" value="0.035" units="cm"/>
      <inkml:brushProperty name="color" value="#5B2D90"/>
    </inkml:brush>
  </inkml:definitions>
  <inkml:trace contextRef="#ctx0" brushRef="#br0">1 120 17983 0 0,'16'6'346'0'0,"-12"-4"-160"0"0,-1-1 0 0 0,1 0 0 0 0,0 1 0 0 0,0-1 0 0 0,0 0-1 0 0,0-1 1 0 0,0 1 0 0 0,4-1 0 0 0,14 0 487 0 0,-1-1 0 0 0,1-1 0 0 0,-1-1 0 0 0,26-7 0 0 0,-21 1-227 0 0,-1-2 0 0 0,0 0-1 0 0,31-20 1 0 0,-26 13 71 0 0,39-15 1 0 0,-68 32-490 0 0,13-3 207 0 0,-13 4-226 0 0,-1 0 0 0 0,0 0 0 0 0,0 0 1 0 0,1-1-1 0 0,-1 1 0 0 0,0 0 0 0 0,0 0 1 0 0,1 0-1 0 0,-1 0 0 0 0,0 0 0 0 0,1 0 1 0 0,-1 0-1 0 0,0 0 0 0 0,0 0 1 0 0,1 0-1 0 0,-1 0 0 0 0,0 0 0 0 0,0 1 1 0 0,1-1-1 0 0,-1 0 0 0 0,0 0 0 0 0,0 0 1 0 0,1 0-1 0 0,-1 0 0 0 0,0 0 0 0 0,0 1 1 0 0,1-1-1 0 0,-1 0 0 0 0,0 0 0 0 0,0 0 1 0 0,0 1-1 0 0,0-1 0 0 0,1 0 1 0 0,-1 0-1 0 0,0 0 0 0 0,0 1 0 0 0,0-1 1 0 0,0 0-1 0 0,0 0 0 0 0,0 1 0 0 0,0-1 1 0 0,1 0-1 0 0,-1 1 0 0 0,0 2 119 0 0</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11T12:11:30.125"/>
    </inkml:context>
    <inkml:brush xml:id="br0">
      <inkml:brushProperty name="width" value="0.035" units="cm"/>
      <inkml:brushProperty name="height" value="0.035" units="cm"/>
      <inkml:brushProperty name="color" value="#33CCFF"/>
    </inkml:brush>
  </inkml:definitions>
  <inkml:trace contextRef="#ctx0" brushRef="#br0">0 0,'0'1493,"0"12239,0-13700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18T07:01:08.254"/>
    </inkml:context>
    <inkml:brush xml:id="br0">
      <inkml:brushProperty name="width" value="0.05" units="cm"/>
      <inkml:brushProperty name="height" value="0.05" units="cm"/>
      <inkml:brushProperty name="color" value="#FF0066"/>
    </inkml:brush>
  </inkml:definitions>
  <inkml:trace contextRef="#ctx0" brushRef="#br0">0 1 13432 0 0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6:59.829"/>
    </inkml:context>
    <inkml:brush xml:id="br0">
      <inkml:brushProperty name="width" value="0.035" units="cm"/>
      <inkml:brushProperty name="height" value="0.035" units="cm"/>
      <inkml:brushProperty name="color" value="#5B2D90"/>
    </inkml:brush>
  </inkml:definitions>
  <inkml:trace contextRef="#ctx0" brushRef="#br0">76 1 19895 0 0,'-1'10'148'0'0,"-4"-3"440"0"0,4-6-514 0 0,-1 1 1 0 0,1-1 0 0 0,0 0 0 0 0,0 1-1 0 0,-1-1 1 0 0,1 1 0 0 0,0-1-1 0 0,0 1 1 0 0,1 0 0 0 0,-1-1 0 0 0,-1 3-1 0 0,-10 32 631 0 0,2 0-1 0 0,-7 40 1 0 0,10-33-297 0 0,2 1 1 0 0,2-1 0 0 0,1 1 0 0 0,3-1 0 0 0,1 1 0 0 0,3-1 0 0 0,1 0 0 0 0,21 74 0 0 0,-23-106-322 0 0,0 0 0 0 0,0 0 0 0 0,12 19 0 0 0,-14-26-50 0 0,0-1 0 0 0,0 0-1 0 0,1 0 1 0 0,-1 0 0 0 0,1 0 0 0 0,0 0 0 0 0,0 0 0 0 0,0-1 0 0 0,0 1-1 0 0,1-1 1 0 0,-1 0 0 0 0,1 0 0 0 0,-1 0 0 0 0,8 2 0 0 0,-4-3 68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0"/>
    </inkml:context>
    <inkml:brush xml:id="br0">
      <inkml:brushProperty name="width" value="0.035" units="cm"/>
      <inkml:brushProperty name="height" value="0.035" units="cm"/>
      <inkml:brushProperty name="color" value="#5B2D90"/>
    </inkml:brush>
  </inkml:definitions>
  <inkml:trace contextRef="#ctx0" brushRef="#br0">21 0 19799 0 0,'-6'14'146'0'0,"-1"5"478"0"0,5-12-172 0 0,0 0 1 0 0,1 0 0 0 0,-1 13-1 0 0,1 13 346 0 0,2 0-1 0 0,1 0 1 0 0,2 0-1 0 0,1 0 1 0 0,13 45 0 0 0,-17-75-755 0 0,0 0 1 0 0,0 0-1 0 0,0 0 1 0 0,1-1 0 0 0,-1 1-1 0 0,0 0 1 0 0,1-1-1 0 0,0 1 1 0 0,0-1 0 0 0,0 0-1 0 0,0 1 1 0 0,3 1-1 0 0,1 1 37 0 0,1 0-1 0 0,-1-1 0 0 0,12 5 0 0 0,1 0 24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0.115"/>
    </inkml:context>
    <inkml:brush xml:id="br0">
      <inkml:brushProperty name="width" value="0.035" units="cm"/>
      <inkml:brushProperty name="height" value="0.035" units="cm"/>
      <inkml:brushProperty name="color" value="#5B2D90"/>
    </inkml:brush>
  </inkml:definitions>
  <inkml:trace contextRef="#ctx0" brushRef="#br0">15 1 15880 0 0,'0'0'0'0'0,"0"3"0"0"0,0 2 639 0 0,0 1 17 0 0,0-1 0 0 0,0 4 0 0 0,-4 5 16 0 0,-1 1 8 0 0,0-1-8 0 0,5-3 8 0 0,1-2-432 0 0,3-1 8 0 0,-2 1-8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0.326"/>
    </inkml:context>
    <inkml:brush xml:id="br0">
      <inkml:brushProperty name="width" value="0.035" units="cm"/>
      <inkml:brushProperty name="height" value="0.035" units="cm"/>
      <inkml:brushProperty name="color" value="#5B2D90"/>
    </inkml:brush>
  </inkml:definitions>
  <inkml:trace contextRef="#ctx0" brushRef="#br0">0 1 16983 0 0,'4'10'304'0'0,"-3"-10"-275"0"0,-1 1 1 0 0,1-1 0 0 0,-1 1 0 0 0,1 0 0 0 0,-1-1 0 0 0,0 1 0 0 0,1 0 0 0 0,-1-1 0 0 0,0 1 0 0 0,0 0 0 0 0,1-1 0 0 0,-1 1 0 0 0,0 0 0 0 0,0 0-1 0 0,0 2 213 0 0,0 0-82 0 0,0-1 1 0 0,0 0 0 0 0,0 1-1 0 0,0-1 1 0 0,1 0 0 0 0,0 5-1 0 0,1-3-38 0 0,0-1-1 0 0,0 0 1 0 0,0 1 0 0 0,0-1-1 0 0,1 0 1 0 0,2 3 0 0 0,52 64 884 0 0,-46-54-748 0 0,0 1 0 0 0,0 0-1 0 0,8 22 1 0 0,-15-29-155 0 0,34 92 879 0 0,-35-89-780 0 0,0-1 0 0 0,0 1 0 0 0,-1 0-1 0 0,-1-1 1 0 0,0 1 0 0 0,-2 19-1 0 0,1-29-136 0 0,-1 0 0 0 0,0 0 1 0 0,1 0-1 0 0,-1 0 0 0 0,0 0 0 0 0,0-1 0 0 0,0 1 0 0 0,-1 0 0 0 0,1 0 0 0 0,-1-1 1 0 0,0 1-1 0 0,1-1 0 0 0,-1 1 0 0 0,0-1 0 0 0,-3 2 0 0 0,-2 2 171 0 0,-1 0 0 0 0,0 0 0 0 0,-12 6 0 0 0,8-7 12 0 0,-2-3 6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0.572"/>
    </inkml:context>
    <inkml:brush xml:id="br0">
      <inkml:brushProperty name="width" value="0.035" units="cm"/>
      <inkml:brushProperty name="height" value="0.035" units="cm"/>
      <inkml:brushProperty name="color" value="#5B2D90"/>
    </inkml:brush>
  </inkml:definitions>
  <inkml:trace contextRef="#ctx0" brushRef="#br0">8 54 16280 0 0,'0'3'60'0'0,"-1"-1"227"0"0,-1-2 184 0 0,-1-2 444 0 0,2 0 427 0 0,6 9-418 0 0,-3-2-576 0 0,-1-3-199 0 0,0-1 0 0 0,0 1 0 0 0,0 0 0 0 0,0 0 0 0 0,0-1 0 0 0,1 1 0 0 0,-1-1-1 0 0,1 0 1 0 0,-1 1 0 0 0,1-1 0 0 0,2 2 0 0 0,13 11 175 0 0,0-1 1 0 0,1 0-1 0 0,1-1 1 0 0,0-2-1 0 0,31 14 1 0 0,-37-19-264 0 0,0-1 1 0 0,0 0 0 0 0,1-1-1 0 0,-1 0 1 0 0,1-1 0 0 0,-1 0 0 0 0,1-2-1 0 0,0 1 1 0 0,-1-2 0 0 0,23-2-1 0 0,-26 1-22 0 0,-8 2-21 0 0,0 0 0 0 0,-1 0-1 0 0,1-1 1 0 0,-1 1 0 0 0,1 0 0 0 0,-1-1-1 0 0,1 1 1 0 0,-1-1 0 0 0,1 1-1 0 0,-1-1 1 0 0,0 0 0 0 0,1 0 0 0 0,-1 0-1 0 0,0 0 1 0 0,1 0 0 0 0,-1 0-1 0 0,0 0 1 0 0,0 0 0 0 0,1-2 0 0 0,1 0 19 0 0,-1-1 1 0 0,0 1 0 0 0,0-1 0 0 0,0 0 0 0 0,0 1-1 0 0,-1-1 1 0 0,1 0 0 0 0,-1 0 0 0 0,0 0 0 0 0,0 0-1 0 0,-1 0 1 0 0,1-1 0 0 0,-1 1 0 0 0,0 0-1 0 0,0 0 1 0 0,-1-6 0 0 0,0 2 55 0 0,0 1 0 0 0,-1 0 0 0 0,1-1 0 0 0,-2 1 0 0 0,1 0-1 0 0,-1 0 1 0 0,0 0 0 0 0,-6-9 0 0 0,8 14-54 0 0,-1 0 0 0 0,0 0 0 0 0,0 0-1 0 0,0 1 1 0 0,0-1 0 0 0,0 1 0 0 0,0-1 0 0 0,-1 1-1 0 0,1-1 1 0 0,-1 1 0 0 0,1 0 0 0 0,-1 0-1 0 0,-2 0 1 0 0,-3-1 34 0 0,0 0-1 0 0,0 0 1 0 0,-9 0-1 0 0,-17 1 118 0 0,-2 3-5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0.883"/>
    </inkml:context>
    <inkml:brush xml:id="br0">
      <inkml:brushProperty name="width" value="0.035" units="cm"/>
      <inkml:brushProperty name="height" value="0.035" units="cm"/>
      <inkml:brushProperty name="color" value="#5B2D90"/>
    </inkml:brush>
  </inkml:definitions>
  <inkml:trace contextRef="#ctx0" brushRef="#br0">13 0 17791 0 0,'0'40'0'0'0,"0"11"0"0"0,0-2 0 0 0,-4 2 704 0 0,-1 1 8 0 0,1 6 0 0 0,8 5-8 0 0,1 7 112 0 0,4 6 16 0 0,1 0-16 0 0,4-5 8 0 0,-3-8-520 0 0,6-2 0 0 0,-1-3 0 0 0,0-4 16 0 0,-2-3-248 0 0,-6-8 8 0 0,-2-1 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1.100"/>
    </inkml:context>
    <inkml:brush xml:id="br0">
      <inkml:brushProperty name="width" value="0.035" units="cm"/>
      <inkml:brushProperty name="height" value="0.035" units="cm"/>
      <inkml:brushProperty name="color" value="#5B2D90"/>
    </inkml:brush>
  </inkml:definitions>
  <inkml:trace contextRef="#ctx0" brushRef="#br0">30 100 15776 0 0,'-4'11'159'0'0,"-8"3"519"0"0,10-13-573 0 0,1 1 0 0 0,0-1 1 0 0,-1 0-1 0 0,1 0 0 0 0,0 1 0 0 0,0-1 0 0 0,0 1 0 0 0,0-1 1 0 0,0 1-1 0 0,0 1 0 0 0,1-2-76 0 0,0 0 1 0 0,0 0 0 0 0,0 0-1 0 0,0 0 1 0 0,0 0-1 0 0,0-1 1 0 0,0 1 0 0 0,1 0-1 0 0,-1 0 1 0 0,0 0-1 0 0,1 0 1 0 0,-1-1 0 0 0,0 1-1 0 0,1 0 1 0 0,-1 0-1 0 0,1-1 1 0 0,0 1-1 0 0,-1 0 1 0 0,1-1 0 0 0,-1 1-1 0 0,1 0 1 0 0,0-1-1 0 0,0 1 1 0 0,-1-1 0 0 0,1 1-1 0 0,1 0 1 0 0,3 2 196 0 0,0 0-1 0 0,0-1 1 0 0,1 0 0 0 0,-1 1 0 0 0,1-2-1 0 0,-1 1 1 0 0,1-1 0 0 0,-1 1 0 0 0,12-1-1 0 0,6 1 103 0 0,25-3 1 0 0,-40 1-269 0 0,2-1-8 0 0,-1 0-1 0 0,-1 0 1 0 0,1-1-1 0 0,0 0 0 0 0,0 0 1 0 0,-1-1-1 0 0,1 0 1 0 0,-1-1-1 0 0,12-7 0 0 0,-8 4 29 0 0,0-1 0 0 0,-1-1 0 0 0,-1 0 0 0 0,1 0 0 0 0,13-17 0 0 0,-5 6 58 0 0,-12 13-27 0 0,0-1 1 0 0,0 0-1 0 0,9-14 1 0 0,-15 20-89 0 0,0 1 3 0 0,-1 0 0 0 0,0 0-1 0 0,1 0 1 0 0,-1 0 0 0 0,1 0 0 0 0,-1 0-1 0 0,1 0 1 0 0,0 0 0 0 0,-1 0 0 0 0,1 0-1 0 0,0 1 1 0 0,0-1 0 0 0,-1 0 0 0 0,1 1 0 0 0,0-1-1 0 0,0 0 1 0 0,0 1 0 0 0,0-1 0 0 0,0 1-1 0 0,0-1 1 0 0,0 1 0 0 0,0 0 0 0 0,0-1-1 0 0,0 1 1 0 0,2 0 0 0 0,0 0 151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1.382"/>
    </inkml:context>
    <inkml:brush xml:id="br0">
      <inkml:brushProperty name="width" value="0.035" units="cm"/>
      <inkml:brushProperty name="height" value="0.035" units="cm"/>
      <inkml:brushProperty name="color" value="#5B2D90"/>
    </inkml:brush>
  </inkml:definitions>
  <inkml:trace contextRef="#ctx0" brushRef="#br0">134 0 18487 0 0,'-19'5'39'0'0,"-4"0"135"0"0,-12 1 541 0 0,28-5-508 0 0,6-1-176 0 0,0 0 1 0 0,0 0-1 0 0,1 0 0 0 0,-1 0 0 0 0,0 0 1 0 0,1 0-1 0 0,-1 1 0 0 0,0-1 0 0 0,1 0 1 0 0,-1 0-1 0 0,0 1 0 0 0,1-1 0 0 0,-1 1 1 0 0,1-1-1 0 0,-1 0 0 0 0,1 1 0 0 0,-2 0 1 0 0,-20 18 565 0 0,22-19-564 0 0,-1 1 0 0 0,0-1 0 0 0,1 1-1 0 0,-1-1 1 0 0,1 0 0 0 0,0 1 0 0 0,-1 0 0 0 0,1-1 0 0 0,-1 1-1 0 0,1-1 1 0 0,0 1 0 0 0,-1-1 0 0 0,1 1 0 0 0,0 0 0 0 0,0-1 0 0 0,-1 1-1 0 0,1 0 1 0 0,0-1 0 0 0,0 1 0 0 0,0 0 0 0 0,0 1 0 0 0,-3 13 409 0 0,1 0 1 0 0,0 1 0 0 0,1-1-1 0 0,3 30 1 0 0,2-16-64 0 0,2 0-1 0 0,1-1 1 0 0,1 0-1 0 0,18 38 1 0 0,-18-47-266 0 0,1-2-1 0 0,1 1 1 0 0,1-1 0 0 0,0-1-1 0 0,1 0 1 0 0,1 0 0 0 0,20 18 0 0 0,-28-29-75 0 0,1 0 1 0 0,-1-1 0 0 0,1 0-1 0 0,0 0 1 0 0,1 0 0 0 0,-1-1-1 0 0,10 4 1 0 0,-1-4 50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1.508"/>
    </inkml:context>
    <inkml:brush xml:id="br0">
      <inkml:brushProperty name="width" value="0.035" units="cm"/>
      <inkml:brushProperty name="height" value="0.035" units="cm"/>
      <inkml:brushProperty name="color" value="#5B2D90"/>
    </inkml:brush>
  </inkml:definitions>
  <inkml:trace contextRef="#ctx0" brushRef="#br0">28 1 17687 0 0,'0'9'0'0'0,"2"13"496"0"0,3-6 512 0 0,-6 9 256 0 0,-12 22-496 0 0,12-19 8 0 0,-3 0 0 0 0,2 1-392 0 0,-3 1 0 0 0,-2-2 0 0 0,5-3 8 0 0,2-3-264 0 0,2-8 8 0 0,-2-3 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1.663"/>
    </inkml:context>
    <inkml:brush xml:id="br0">
      <inkml:brushProperty name="width" value="0.035" units="cm"/>
      <inkml:brushProperty name="height" value="0.035" units="cm"/>
      <inkml:brushProperty name="color" value="#5B2D90"/>
    </inkml:brush>
  </inkml:definitions>
  <inkml:trace contextRef="#ctx0" brushRef="#br0">14 1 18191 0 0,'-5'7'0'0'0,"1"0"0"0"0,1 0 0 0 0,1-2 408 0 0,2 0 0 0 0,0 4 8 0 0,2 2 0 0 0,1 3 248 0 0,1 1 0 0 0,-2-1 0 0 0,1 0 8 0 0,2-3-304 0 0,1-3 8 0 0,-5 1-8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18T07:01:08.371"/>
    </inkml:context>
    <inkml:brush xml:id="br0">
      <inkml:brushProperty name="width" value="0.05" units="cm"/>
      <inkml:brushProperty name="height" value="0.05" units="cm"/>
      <inkml:brushProperty name="color" value="#FF0066"/>
    </inkml:brush>
  </inkml:definitions>
  <inkml:trace contextRef="#ctx0" brushRef="#br0">1 0 15632 0 0,'710'5'0'0'0,"-31"0"0"0"0,-416-2 0 0 0,-431-3 192 0 0,-462-6-8 0 0,455 4 8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1.819"/>
    </inkml:context>
    <inkml:brush xml:id="br0">
      <inkml:brushProperty name="width" value="0.035" units="cm"/>
      <inkml:brushProperty name="height" value="0.035" units="cm"/>
      <inkml:brushProperty name="color" value="#5B2D90"/>
    </inkml:brush>
  </inkml:definitions>
  <inkml:trace contextRef="#ctx0" brushRef="#br0">8 1 15976 0 0,'3'3'-6'0'0,"0"2"-7"0"0,-4 2 116 0 0,-2-3 318 0 0,3-4-353 0 0,-1 1 1 0 0,0-1-1 0 0,0 1 1 0 0,1-1 0 0 0,-1 1-1 0 0,0-1 1 0 0,1 1-1 0 0,-1 0 1 0 0,1-1-1 0 0,-1 1 1 0 0,1 0-1 0 0,-1-1 1 0 0,1 1-1 0 0,-1 0 1 0 0,1 0-1 0 0,0 0 1 0 0,-1 1-1 0 0,1 0 189 0 0,1 0-1 0 0,-1 0 1 0 0,0 0-1 0 0,1-1 1 0 0,0 1-1 0 0,-1 0 1 0 0,1 0-1 0 0,0 0 1 0 0,2 3-1 0 0,18 40 1103 0 0,-9-24-896 0 0,-1-2-162 0 0,0-1-129 0 0,-9-9-3 0 0,-2 7-7 0 0,-2-9-28 0 0,-7 5-6 0 0,6-9 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2.050"/>
    </inkml:context>
    <inkml:brush xml:id="br0">
      <inkml:brushProperty name="width" value="0.035" units="cm"/>
      <inkml:brushProperty name="height" value="0.035" units="cm"/>
      <inkml:brushProperty name="color" value="#5B2D90"/>
    </inkml:brush>
  </inkml:definitions>
  <inkml:trace contextRef="#ctx0" brushRef="#br0">13 44 15376 0 0,'3'-2'12'0'0,"-2"-2"47"0"0,-1-1 40 0 0,-4-2 102 0 0,-3-2 190 0 0,6 8-160 0 0,-4-9 673 0 0,8 5-299 0 0,16 4 441 0 0,-11 1-467 0 0,29 0 1045 0 0,-36 1-1504 0 0,0 0-1 0 0,1 0 0 0 0,-1 0 0 0 0,0 0 1 0 0,0 0-1 0 0,0 0 0 0 0,0 0 0 0 0,0 0 1 0 0,0 1-1 0 0,0-1 0 0 0,0 0 1 0 0,0 2-1 0 0,4 3 380 0 0,-4-4-388 0 0,0-1 1 0 0,0 0-1 0 0,0 1 0 0 0,0-1 1 0 0,0 1-1 0 0,-1-1 1 0 0,1 1-1 0 0,0 0 1 0 0,-1-1-1 0 0,1 1 1 0 0,-1 0-1 0 0,1 0 1 0 0,-1-1-1 0 0,0 1 1 0 0,0 0-1 0 0,0 0 0 0 0,0-1 1 0 0,-1 4-1 0 0,1 1 210 0 0,0-5-177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2.200"/>
    </inkml:context>
    <inkml:brush xml:id="br0">
      <inkml:brushProperty name="width" value="0.035" units="cm"/>
      <inkml:brushProperty name="height" value="0.035" units="cm"/>
      <inkml:brushProperty name="color" value="#5B2D90"/>
    </inkml:brush>
  </inkml:definitions>
  <inkml:trace contextRef="#ctx0" brushRef="#br0">0 0 18791 0 0,'6'6'178'0'0,"13"12"1780"0"0,3 0-1076 0 0,2 5-4 0 0,0 0-371 0 0,-1 2-1 0 0,24 31 0 0 0,-33-34-300 0 0,0-1 0 0 0,-1 2 0 0 0,-1 0 0 0 0,-2 0 0 0 0,0 1 0 0 0,-1 0-1 0 0,-2 1 1 0 0,0 0 0 0 0,-2 0 0 0 0,3 26 0 0 0,-6-9-6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2.577"/>
    </inkml:context>
    <inkml:brush xml:id="br0">
      <inkml:brushProperty name="width" value="0.035" units="cm"/>
      <inkml:brushProperty name="height" value="0.035" units="cm"/>
      <inkml:brushProperty name="color" value="#5B2D90"/>
    </inkml:brush>
  </inkml:definitions>
  <inkml:trace contextRef="#ctx0" brushRef="#br0">1 299 20503 0 0,'0'-3'7'0'0,"0"-1"26"0"0,1 2 30 0 0,2-1 85 0 0,1-2 53 0 0,0-1-34 0 0,3-2 25 0 0,0 1 0 0 0,0-1 0 0 0,0 1 1 0 0,1 1-1 0 0,0-1 0 0 0,0 1 0 0 0,0 1 0 0 0,1-1 0 0 0,12-4 0 0 0,7-1 421 0 0,1 1-1 0 0,48-9 0 0 0,-20 5 74 0 0,189-54 1459 0 0,-226 63-1988 0 0,120-28 445 0 0,-133 32-578 0 0,1 0 17 0 0,0 0 1 0 0,0-1-1 0 0,0 0 0 0 0,0 0 1 0 0,-1-1-1 0 0,1 0 0 0 0,-1 0 0 0 0,12-7 1 0 0,-12 1 27 0 0,-6 1 3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2.729"/>
    </inkml:context>
    <inkml:brush xml:id="br0">
      <inkml:brushProperty name="width" value="0.035" units="cm"/>
      <inkml:brushProperty name="height" value="0.035" units="cm"/>
      <inkml:brushProperty name="color" value="#5B2D90"/>
    </inkml:brush>
  </inkml:definitions>
  <inkml:trace contextRef="#ctx0" brushRef="#br0">0 1 19087 0 0,'0'0'1'0'0,"0"3"214"0"0,0-1 1 0 0,0 1-1 0 0,0-1 1 0 0,1 1-1 0 0,-1-1 0 0 0,2 6 1 0 0,-1-7-101 0 0,-1 0-1 0 0,1 0 1 0 0,0 0 0 0 0,0 0-1 0 0,-1 0 1 0 0,1 0 0 0 0,0 0 0 0 0,0 0-1 0 0,0-1 1 0 0,0 1 0 0 0,1 0-1 0 0,-1 0 1 0 0,0-1 0 0 0,0 1 0 0 0,2 0-1 0 0,6 4 192 0 0,-1 0 0 0 0,1 0 0 0 0,-1 1-1 0 0,0 0 1 0 0,-1 0 0 0 0,1 1-1 0 0,11 15 1 0 0,0 1 43 0 0,20 35 0 0 0,-28-40-250 0 0,-2-1 0 0 0,0 1 0 0 0,0 1-1 0 0,-2-1 1 0 0,0 1 0 0 0,4 22 0 0 0,-9-31-37 0 0,0 0 0 0 0,-1 0 0 0 0,0 0 0 0 0,-1 0 0 0 0,0 0 0 0 0,0 1 0 0 0,-1-1 0 0 0,-1 0 0 0 0,0 0 0 0 0,0-1 1 0 0,-1 1-1 0 0,0 0 0 0 0,0-1 0 0 0,-6 11 0 0 0,1-7 68 0 0,1 0 0 0 0,-2 0 0 0 0,-9 11 0 0 0,4-7 47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3.148"/>
    </inkml:context>
    <inkml:brush xml:id="br0">
      <inkml:brushProperty name="width" value="0.035" units="cm"/>
      <inkml:brushProperty name="height" value="0.035" units="cm"/>
      <inkml:brushProperty name="color" value="#5B2D90"/>
    </inkml:brush>
  </inkml:definitions>
  <inkml:trace contextRef="#ctx0" brushRef="#br0">11 266 19087 0 0,'3'4'0'0'0,"-2"0"0"0"0,-4 19 392 0 0,-6 6 746 0 0,8-28-1093 0 0,1 0 0 0 0,0-1 0 0 0,0 1 0 0 0,-1 0 0 0 0,1 0 0 0 0,0-1 0 0 0,0 1 0 0 0,0 0 0 0 0,0 0 0 0 0,0 0 0 0 0,0-1 0 0 0,0 1 0 0 0,0 0 0 0 0,0 0 0 0 0,0 0 0 0 0,1 1 0 0 0,2 14 443 0 0,2 0 0 0 0,0 0 1 0 0,1 0-1 0 0,0-1 0 0 0,14 25 0 0 0,-15-31-241 0 0,1 0 0 0 0,-1-1 0 0 0,2 1-1 0 0,-1-1 1 0 0,1-1 0 0 0,0 0 0 0 0,0 0-1 0 0,1 0 1 0 0,0-1 0 0 0,0 0 0 0 0,14 8 0 0 0,-21-14-213 0 0,0 1 1 0 0,1-1 0 0 0,-1 0 0 0 0,0 1 0 0 0,0-1-1 0 0,1 0 1 0 0,-1 0 0 0 0,0 0 0 0 0,1 0 0 0 0,-1 0-1 0 0,0 0 1 0 0,1 0 0 0 0,-1 0 0 0 0,0 0 0 0 0,0-1 0 0 0,1 1-1 0 0,-1 0 1 0 0,0-1 0 0 0,0 1 0 0 0,1-1 0 0 0,-1 0-1 0 0,0 1 1 0 0,0-1 0 0 0,2-1 0 0 0,2-3 21 0 0,-1 1 0 0 0,1-1 0 0 0,-1 0 0 0 0,4-5 0 0 0,-1 0-23 0 0,1 0 10 0 0,-1-1 0 0 0,0 0-1 0 0,0 0 1 0 0,-1-1-1 0 0,8-22 1 0 0,-6 7 70 0 0,8-47 0 0 0,18-76 277 0 0,-18 86-206 0 0,-13 52-135 0 0,0 1 0 0 0,0 0 0 0 0,1 0 0 0 0,6-13-1 0 0,-8 22-28 0 0,-1-1 1 0 0,1 0-1 0 0,-1 1 0 0 0,1-1 0 0 0,0 1 0 0 0,0 0 0 0 0,0 0 0 0 0,0-1 0 0 0,1 2 1 0 0,-1-1-1 0 0,1 0 0 0 0,-1 0 0 0 0,1 1 0 0 0,-1-1 0 0 0,1 1 0 0 0,0 0 0 0 0,0 0 1 0 0,0 0-1 0 0,-1 0 0 0 0,1 0 0 0 0,6 0 0 0 0,-2 1 17 0 0,0 0 1 0 0,1 1-1 0 0,-1 0 0 0 0,0 0 1 0 0,0 0-1 0 0,0 1 0 0 0,0 0 1 0 0,11 5-1 0 0,7 9 67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3.412"/>
    </inkml:context>
    <inkml:brush xml:id="br0">
      <inkml:brushProperty name="width" value="0.035" units="cm"/>
      <inkml:brushProperty name="height" value="0.035" units="cm"/>
      <inkml:brushProperty name="color" value="#5B2D90"/>
    </inkml:brush>
  </inkml:definitions>
  <inkml:trace contextRef="#ctx0" brushRef="#br0">20 265 18087 0 0,'7'-1'0'0'0,"-4"0"0"0"0,-3 0 3 0 0,3-3 176 0 0,-3 3-155 0 0,0 1 1 0 0,0-1-1 0 0,0 0 1 0 0,0 1-1 0 0,-1-1 1 0 0,1 0-1 0 0,0 1 1 0 0,0-1-1 0 0,0 0 1 0 0,-1 1-1 0 0,1-1 1 0 0,0 0-1 0 0,-1 1 1 0 0,1-1-1 0 0,-1 1 1 0 0,1-1-1 0 0,-1 1 1 0 0,0-2-1 0 0,-20-20 619 0 0,21 22-619 0 0,-1 0 0 0 0,1 0 0 0 0,-1-1 0 0 0,1 1-1 0 0,0 0 1 0 0,0-1 0 0 0,-1 1 0 0 0,1 0 0 0 0,0-1 0 0 0,-1 1 0 0 0,1 0 0 0 0,0-1 0 0 0,0 1 0 0 0,0 0 0 0 0,-1-1 0 0 0,1 1 0 0 0,0-1 0 0 0,0 1 0 0 0,0 0 0 0 0,0-1 0 0 0,0 1 0 0 0,0-1 0 0 0,0 1 0 0 0,0-1 0 0 0,0 1-1 0 0,0-1 1 0 0,1-18 603 0 0,1 15-348 0 0,7 3-15 0 0,8-1-95 0 0,49-6 727 0 0,-57 6-739 0 0,1 0-1 0 0,0 0 1 0 0,0-1 0 0 0,16-8 0 0 0,-21 9-104 0 0,17-10 317 0 0,37-25-1 0 0,-53 33-323 0 0,-1-1 0 0 0,1 1 1 0 0,-1-1-1 0 0,0 0 0 0 0,-1-1 0 0 0,1 1 0 0 0,-1-1 0 0 0,0 0 1 0 0,0 0-1 0 0,5-13 0 0 0,-3 9 75 0 0,-5 9-106 0 0,-1 0 0 0 0,1 1 0 0 0,-1-1 0 0 0,1 0 0 0 0,-1 0 0 0 0,0 0 0 0 0,1 0 0 0 0,-1 1 0 0 0,0-1 0 0 0,1 0 0 0 0,-1 0 0 0 0,0 0 0 0 0,0-1 0 0 0,1-6 126 0 0,-2 3 219 0 0,-10 5-35 0 0,6 2-264 0 0,1-1 0 0 0,-1 1 0 0 0,1 0-1 0 0,0 1 1 0 0,-1-1 0 0 0,1 1 0 0 0,0-1 0 0 0,0 1-1 0 0,-6 6 1 0 0,-4 3 82 0 0,2-4-21 0 0,1 2 0 0 0,0-1 0 0 0,1 1 0 0 0,-16 20 0 0 0,22-25-45 0 0,1 0 1 0 0,-1 0-1 0 0,1 0 1 0 0,1 0 0 0 0,-1 1-1 0 0,1-1 1 0 0,0 1-1 0 0,0 0 1 0 0,0-1-1 0 0,1 1 1 0 0,0 0-1 0 0,0 0 1 0 0,1 0 0 0 0,0 9-1 0 0,0-13-47 0 0,1 0-1 0 0,-1 0 1 0 0,1 0-1 0 0,0 0 1 0 0,-1-1-1 0 0,1 1 1 0 0,0 0-1 0 0,0-1 1 0 0,0 1-1 0 0,1 0 1 0 0,-1-1-1 0 0,0 1 1 0 0,0-1-1 0 0,1 0 1 0 0,-1 0-1 0 0,1 1 1 0 0,-1-1-1 0 0,1 0 1 0 0,3 1-1 0 0,0 1 24 0 0,0 0-1 0 0,0-1 0 0 0,1 0 1 0 0,-1 0-1 0 0,10 1 0 0 0,1-1 36 0 0,1-1-1 0 0,0-1 1 0 0,27-2 0 0 0,-9-1 9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3.597"/>
    </inkml:context>
    <inkml:brush xml:id="br0">
      <inkml:brushProperty name="width" value="0.035" units="cm"/>
      <inkml:brushProperty name="height" value="0.035" units="cm"/>
      <inkml:brushProperty name="color" value="#5B2D90"/>
    </inkml:brush>
  </inkml:definitions>
  <inkml:trace contextRef="#ctx0" brushRef="#br0">340 41 14064 0 0,'0'-1'77'0'0,"0"-1"0"0"0,0 1-1 0 0,0 0 1 0 0,0 0 0 0 0,-1 0 0 0 0,1 0 0 0 0,0-1 0 0 0,0 1 0 0 0,-1 0 0 0 0,1 0 0 0 0,-1 0 0 0 0,1 0 0 0 0,-1 0 0 0 0,1 0 0 0 0,-1 0 0 0 0,0 0 0 0 0,1 0 0 0 0,-1 0 0 0 0,-1-1 0 0 0,0 1 119 0 0,-1-1 1 0 0,1 1-1 0 0,-1 0 1 0 0,1-1-1 0 0,-1 1 0 0 0,1 0 1 0 0,-5 0-1 0 0,-1-1-40 0 0,0 0 0 0 0,0 0-1 0 0,-1 1 1 0 0,1 1 0 0 0,-1-1-1 0 0,1 1 1 0 0,-1 1 0 0 0,1-1-1 0 0,0 2 1 0 0,-1-1 0 0 0,1 1-1 0 0,0 0 1 0 0,0 1 0 0 0,0 0 0 0 0,-9 4-1 0 0,7-2-112 0 0,0 1-1 0 0,1 0 1 0 0,-1 1 0 0 0,1 0-1 0 0,1 0 1 0 0,-1 1 0 0 0,1 0-1 0 0,1 1 1 0 0,-1-1-1 0 0,-9 18 1 0 0,4-6 157 0 0,-17 39 0 0 0,27-51-126 0 0,0 0 0 0 0,0 0 0 0 0,1 1 0 0 0,0-1 0 0 0,0 1 1 0 0,1 0-1 0 0,0-1 0 0 0,1 11 0 0 0,0-6 66 0 0,0-6-20 0 0,1 1 0 0 0,-1-1 0 0 0,1 0 1 0 0,1 0-1 0 0,2 11 0 0 0,-3-16-92 0 0,0 0 0 0 0,0 0 1 0 0,0 1-1 0 0,1-1 1 0 0,-1 0-1 0 0,1 0 0 0 0,-1-1 1 0 0,1 1-1 0 0,0 0 1 0 0,0 0-1 0 0,-1-1 0 0 0,1 1 1 0 0,0-1-1 0 0,1 0 1 0 0,-1 1-1 0 0,0-1 0 0 0,0 0 1 0 0,0 0-1 0 0,1 0 1 0 0,2 0-1 0 0,7 2 70 0 0,0-1-1 0 0,0 0 1 0 0,19 0 0 0 0,9-1 100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3.845"/>
    </inkml:context>
    <inkml:brush xml:id="br0">
      <inkml:brushProperty name="width" value="0.035" units="cm"/>
      <inkml:brushProperty name="height" value="0.035" units="cm"/>
      <inkml:brushProperty name="color" value="#5B2D90"/>
    </inkml:brush>
  </inkml:definitions>
  <inkml:trace contextRef="#ctx0" brushRef="#br0">331 1 16280 0 0,'-1'0'-1'0'0,"0"1"1"0"0,0 0 0 0 0,0 0 0 0 0,0-1 0 0 0,0 1 0 0 0,0 0 0 0 0,-1-1 0 0 0,1 1 0 0 0,0-1 0 0 0,-1 0 0 0 0,1 1 0 0 0,0-1 0 0 0,-1 0 0 0 0,1 0 0 0 0,0 0 0 0 0,-3 0 0 0 0,0 0 87 0 0,-17 4 466 0 0,13-3-389 0 0,1 1 0 0 0,-1-1 0 0 0,1 1 0 0 0,-1 1 0 0 0,1-1 0 0 0,0 1 0 0 0,0 0 0 0 0,-12 8 0 0 0,-2 3 332 0 0,1 1 0 0 0,0 1 0 0 0,1 1-1 0 0,1 1 1 0 0,-29 35 0 0 0,40-44-392 0 0,0 1 0 0 0,1 1 0 0 0,0-1 0 0 0,0 1 0 0 0,1 0-1 0 0,0 0 1 0 0,1 1 0 0 0,1 0 0 0 0,-1-1 0 0 0,2 1 0 0 0,0 0 0 0 0,0 0 0 0 0,1 1 0 0 0,1 14 0 0 0,1-13 34 0 0,0 0 0 0 0,1 0 0 0 0,7 26 0 0 0,-8-36-106 0 0,0 0 1 0 0,0-1 0 0 0,1 1 0 0 0,0-1 0 0 0,-1 0-1 0 0,1 1 1 0 0,1-1 0 0 0,-1 0 0 0 0,0 0 0 0 0,1 0-1 0 0,-1-1 1 0 0,1 1 0 0 0,0-1 0 0 0,0 1 0 0 0,0-1-1 0 0,0 0 1 0 0,1 0 0 0 0,-1 0 0 0 0,7 2 0 0 0,11 3 51 0 0,0-2 1 0 0,1 0 0 0 0,-1-2 0 0 0,1 0 0 0 0,0-2 0 0 0,0 0 0 0 0,0-1-1 0 0,0-1 1 0 0,0-2 0 0 0,39-8 0 0 0,-17-2 20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4.047"/>
    </inkml:context>
    <inkml:brush xml:id="br0">
      <inkml:brushProperty name="width" value="0.035" units="cm"/>
      <inkml:brushProperty name="height" value="0.035" units="cm"/>
      <inkml:brushProperty name="color" value="#5B2D90"/>
    </inkml:brush>
  </inkml:definitions>
  <inkml:trace contextRef="#ctx0" brushRef="#br0">32 0 18191 0 0,'0'8'117'0'0,"-2"1"358"0"0,-1 17 436 0 0,-16 193 2437 0 0,12 107-968 0 0,7-303-2236 0 0,1 1 1 0 0,1-1-1 0 0,1 0 1 0 0,8 30 0 0 0,-10-51-126 0 0,0 1 1 0 0,1 0 0 0 0,-1-1-1 0 0,0 1 1 0 0,1-1 0 0 0,-1 0 0 0 0,1 1-1 0 0,0-1 1 0 0,-1 0 0 0 0,1 0 0 0 0,0 0-1 0 0,1 0 1 0 0,-1 0 0 0 0,3 1 0 0 0,6 6 82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8-18T07:01:13.091"/>
    </inkml:context>
    <inkml:brush xml:id="br0">
      <inkml:brushProperty name="width" value="0.05" units="cm"/>
      <inkml:brushProperty name="height" value="0.05" units="cm"/>
      <inkml:brushProperty name="color" value="#FF0066"/>
    </inkml:brush>
  </inkml:definitions>
  <inkml:trace contextRef="#ctx0" brushRef="#br0">0 1 5792 0 0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4.216"/>
    </inkml:context>
    <inkml:brush xml:id="br0">
      <inkml:brushProperty name="width" value="0.035" units="cm"/>
      <inkml:brushProperty name="height" value="0.035" units="cm"/>
      <inkml:brushProperty name="color" value="#5B2D90"/>
    </inkml:brush>
  </inkml:definitions>
  <inkml:trace contextRef="#ctx0" brushRef="#br0">116 11 17183 0 0,'0'4'0'0'0,"-21"-4"528"0"0,-23-14 512 0 0,13 17-48 0 0,26 32-40 0 0,5 11-120 0 0,-9-6-144 0 0,4-7-200 0 0,10-5-216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4.434"/>
    </inkml:context>
    <inkml:brush xml:id="br0">
      <inkml:brushProperty name="width" value="0.035" units="cm"/>
      <inkml:brushProperty name="height" value="0.035" units="cm"/>
      <inkml:brushProperty name="color" value="#5B2D90"/>
    </inkml:brush>
  </inkml:definitions>
  <inkml:trace contextRef="#ctx0" brushRef="#br0">54 18 14776 0 0,'-1'2'0'0'0,"-1"-2"0"0"0,-3-1 41 0 0,-5-3 148 0 0,-12-8 531 0 0,21 11-638 0 0,1 1-55 0 0,0 0 1 0 0,-1-1 0 0 0,1 1-1 0 0,0 0 1 0 0,0 0 0 0 0,-1 0 0 0 0,1 0-1 0 0,0 0 1 0 0,-1 0 0 0 0,1 0-1 0 0,0-1 1 0 0,-1 1 0 0 0,1 0 0 0 0,0 0-1 0 0,-1 0 1 0 0,1 0 0 0 0,0 1-1 0 0,-1-1 1 0 0,1 0 0 0 0,0 0 0 0 0,-1 0-1 0 0,1 0 1 0 0,0 0 0 0 0,-1 0 0 0 0,1 0-1 0 0,0 1 1 0 0,-1-1 0 0 0,1 0-1 0 0,0 0 1 0 0,-3 4 228 0 0,2-1 107 0 0,5 4 36 0 0,13 19 198 0 0,4 9 492 0 0,18 38-1 0 0,-26-46-794 0 0,-4-7-23 0 0,0-1-1 0 0,6 26 0 0 0,-13-38-200 0 0,-1-1 0 0 0,0 1 0 0 0,0 0 0 0 0,-1-1 0 0 0,1 1 0 0 0,-1 0 0 0 0,-1-1 0 0 0,1 1 0 0 0,-1 0 0 0 0,-1-1-1 0 0,-2 10 1 0 0,0-4 154 0 0,0-1 1 0 0,-8 16-1 0 0,10-24-161 0 0,1-1-1 0 0,-1 1 1 0 0,0 0 0 0 0,1-1 0 0 0,-1 1 0 0 0,-1-1 0 0 0,1 0 0 0 0,0 0 0 0 0,0 0 0 0 0,-1 0 0 0 0,1 0 0 0 0,-1 0-1 0 0,0 0 1 0 0,-4 1 0 0 0,2-2 137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4.665"/>
    </inkml:context>
    <inkml:brush xml:id="br0">
      <inkml:brushProperty name="width" value="0.035" units="cm"/>
      <inkml:brushProperty name="height" value="0.035" units="cm"/>
      <inkml:brushProperty name="color" value="#5B2D90"/>
    </inkml:brush>
  </inkml:definitions>
  <inkml:trace contextRef="#ctx0" brushRef="#br0">83 109 14272 0 0,'-1'3'0'0'0,"-2"-1"0"0"0,-3-2 46 0 0,-7-2 164 0 0,-15-6 599 0 0,26 7-698 0 0,1 0-48 0 0,-1 1 0 0 0,1-1 0 0 0,0 1 0 0 0,0-1 0 0 0,-1 1 0 0 0,1-1 0 0 0,0 1 0 0 0,0 0 0 0 0,-1 0 0 0 0,1 0 0 0 0,0 0 0 0 0,-1 0 0 0 0,1 0 0 0 0,0 0 0 0 0,-3 1 0 0 0,0 0 150 0 0,4-1-201 0 0,0 0 0 0 0,0 0 0 0 0,0 0 0 0 0,0 0 1 0 0,0 0-1 0 0,0 0 0 0 0,0 0 0 0 0,0 0 0 0 0,0 0 0 0 0,0 0 1 0 0,0 1-1 0 0,0-1 0 0 0,0 0 0 0 0,0 0 0 0 0,0 0 0 0 0,0 0 1 0 0,0 0-1 0 0,0 0 0 0 0,0 0 0 0 0,0 0 0 0 0,0 0 0 0 0,0 1 1 0 0,0-1-1 0 0,0 0 0 0 0,0 0 0 0 0,0 0 0 0 0,0 0 0 0 0,0 0 1 0 0,0 0-1 0 0,0 0 0 0 0,0 0 0 0 0,0 0 0 0 0,0 0 0 0 0,0 0 1 0 0,0 1-1 0 0,0-1 0 0 0,-1 0 0 0 0,1 0 0 0 0,0 0 0 0 0,0 0 1 0 0,0 0-1 0 0,0 0 0 0 0,0 0 0 0 0,0 0 0 0 0,0 0 0 0 0,0 0 1 0 0,0 0-1 0 0,0 0 0 0 0,-1 0 0 0 0,1 0 0 0 0,0 0 0 0 0,0 0 1 0 0,0 0-1 0 0,0 0 0 0 0,0 0 0 0 0,0 0 0 0 0,0 0 0 0 0,0 0 1 0 0,0 0-1 0 0,-1 0 0 0 0,1 0 0 0 0,0 0 0 0 0,0 0 0 0 0,20 35 2363 0 0,13 13-1107 0 0,-14-22-977 0 0,-18-24-276 0 0,0-1 0 0 0,0 0 0 0 0,0 0 0 0 0,0 0 0 0 0,0 1 0 0 0,0-1 0 0 0,0 0 0 0 0,0 0 1 0 0,0 0-1 0 0,0-1 0 0 0,0 1 0 0 0,1 0 0 0 0,1 1 0 0 0,1 0 22 0 0,-3-1-28 0 0,0 0 0 0 0,0 0 1 0 0,0-1-1 0 0,1 1 0 0 0,-1 0 1 0 0,0 0-1 0 0,1-1 1 0 0,-1 1-1 0 0,0-1 0 0 0,1 1 1 0 0,-1-1-1 0 0,0 0 0 0 0,3 1 1 0 0,0 0 13 0 0,-2 0-8 0 0,0 0 0 0 0,1-1-1 0 0,-1 1 1 0 0,0 0-1 0 0,1-1 1 0 0,-1 1-1 0 0,5 0 1 0 0,12 0 118 0 0,-14 0-101 0 0,-3 0-20 0 0,0-1 0 0 0,-1 1 0 0 0,1-1 1 0 0,0 0-1 0 0,0 1 0 0 0,-1-1 0 0 0,1 0 0 0 0,0 0 0 0 0,0 0 0 0 0,0-1 0 0 0,-1 1 0 0 0,1 0 0 0 0,2-1 0 0 0,4 0 25 0 0,-4 1 1 0 0,1-1 1 0 0,-1 1 0 0 0,0-1 0 0 0,0 0 0 0 0,8-3-1 0 0,14-4 122 0 0,-15 2 3 0 0,8-9 14 0 0,-19 14-167 0 0,0 1-1 0 0,1 0 0 0 0,-1 0 1 0 0,1-1-1 0 0,-1 1 1 0 0,0 0-1 0 0,1-1 0 0 0,-1 1 1 0 0,0 0-1 0 0,0-1 1 0 0,1 1-1 0 0,-1-1 0 0 0,0 1 1 0 0,0 0-1 0 0,1-1 1 0 0,-1 1-1 0 0,0-1 0 0 0,0 1 1 0 0,0-1-1 0 0,0 0 1 0 0,2-3 56 0 0,-1 2-41 0 0,0 1 0 0 0,-1-1 0 0 0,1 1-1 0 0,-1-1 1 0 0,1 0 0 0 0,-1 1 0 0 0,0-1 0 0 0,0 1 0 0 0,1-1 0 0 0,-1 0 0 0 0,0 1-1 0 0,-1-1 1 0 0,1-2 0 0 0,-1-19 185 0 0,1 22-194 0 0,0 0 1 0 0,0 0-1 0 0,-1 0 1 0 0,1 0 0 0 0,0 0-1 0 0,0 0 1 0 0,-1 0 0 0 0,1 0-1 0 0,0 0 1 0 0,-1 0-1 0 0,1 0 1 0 0,-1-1 0 0 0,-14-28 204 0 0,14 29-199 0 0,0-1 0 0 0,0 1 0 0 0,0-1-1 0 0,0 1 1 0 0,0-1 0 0 0,0 1 0 0 0,0 0 0 0 0,0 0 0 0 0,-2-2 0 0 0,-15-14 188 0 0,-2 1 1 0 0,-38-24 0 0 0,27 21-5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7:04.871"/>
    </inkml:context>
    <inkml:brush xml:id="br0">
      <inkml:brushProperty name="width" value="0.035" units="cm"/>
      <inkml:brushProperty name="height" value="0.035" units="cm"/>
      <inkml:brushProperty name="color" value="#5B2D90"/>
    </inkml:brush>
  </inkml:definitions>
  <inkml:trace contextRef="#ctx0" brushRef="#br0">39 0 18295 0 0,'11'8'354'0'0,"0"-1"-1"0"0,-1 2 0 0 0,0-1 1 0 0,0 1-1 0 0,-1 1 0 0 0,-1-1 1 0 0,15 21-1 0 0,-9-7 696 0 0,-1 0 0 0 0,19 46 0 0 0,-23-46-886 0 0,-1 0 1 0 0,-2 0-1 0 0,0 1 1 0 0,-1-1-1 0 0,-2 1 0 0 0,0 0 1 0 0,-2 0-1 0 0,-1 1 1 0 0,0-1-1 0 0,-2 0 1 0 0,-1 0-1 0 0,-1 0 1 0 0,0-1-1 0 0,-2 1 1 0 0,-1-1-1 0 0,-1 0 1 0 0,-15 31-1 0 0,9-27-57 0 0,-1-1 0 0 0,-1-1-1 0 0,0 0 1 0 0,-2-1 0 0 0,-2 0-1 0 0,-24 22 1 0 0,14-19 14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29.207"/>
    </inkml:context>
    <inkml:brush xml:id="br0">
      <inkml:brushProperty name="width" value="0.035" units="cm"/>
      <inkml:brushProperty name="height" value="0.035" units="cm"/>
      <inkml:brushProperty name="color" value="#5B2D90"/>
    </inkml:brush>
  </inkml:definitions>
  <inkml:trace contextRef="#ctx0" brushRef="#br0">11 162 15576 0 0,'4'11'0'0'0,"-7"7"285"0"0,-6 2 547 0 0,8-20-799 0 0,1 1-1 0 0,0-1 1 0 0,0 1 0 0 0,-1-1 0 0 0,1 1 0 0 0,0 0-1 0 0,0-1 1 0 0,0 1 0 0 0,-1-1 0 0 0,1 1-1 0 0,0-1 1 0 0,0 1 0 0 0,0 0 0 0 0,0-1 0 0 0,0 1-1 0 0,0 0 1 0 0,2 16 419 0 0,-1 0 1 0 0,2-1-1 0 0,0 1 0 0 0,9 25 0 0 0,12 31 1062 0 0,29 77 694 0 0,-46-133-1692 0 0,-1 1 0 0 0,6 25 1 0 0,-12-43-498 0 0,0 0 1 0 0,0 0-1 0 0,0 0 0 0 0,0 0 0 0 0,1 0 1 0 0,-1 0-1 0 0,0 0 0 0 0,0 0 1 0 0,0 0-1 0 0,0 0 0 0 0,1 0 1 0 0,-1 0-1 0 0,0 0 0 0 0,0 0 0 0 0,0 0 1 0 0,0 0-1 0 0,1 0 0 0 0,-1 0 1 0 0,0 0-1 0 0,0 0 0 0 0,0 0 1 0 0,0-1-1 0 0,0 1 0 0 0,1 0 0 0 0,-1 0 1 0 0,0 0-1 0 0,0 0 0 0 0,0 0 1 0 0,0 0-1 0 0,0 0 0 0 0,0 0 1 0 0,0-1-1 0 0,0 1 0 0 0,1 0 0 0 0,-1 0 1 0 0,0 0-1 0 0,0 0 0 0 0,0 0 1 0 0,0-1-1 0 0,0 1 0 0 0,0 0 1 0 0,-9-134 795 0 0,2 50-608 0 0,4 11 112 0 0,2 0 0 0 0,14-113-1 0 0,-12 180-274 0 0,-1 0-1 0 0,2-1 1 0 0,-1 1 0 0 0,1 0-1 0 0,-1 0 1 0 0,2 0-1 0 0,-1 0 1 0 0,1 0 0 0 0,3-6-1 0 0,-5 12-34 0 0,-1-1 0 0 0,0 1 0 0 0,0-1 0 0 0,1 1 0 0 0,-1-1 0 0 0,1 1-1 0 0,-1 0 1 0 0,0-1 0 0 0,1 1 0 0 0,-1 0 0 0 0,1-1 0 0 0,-1 1 0 0 0,1 0 0 0 0,-1 0 0 0 0,1-1 0 0 0,-1 1 0 0 0,1 0-1 0 0,-1 0 1 0 0,1 0 0 0 0,-1 0 0 0 0,1 0 0 0 0,-1 0 0 0 0,1 0 0 0 0,1 0 0 0 0,-1 0 5 0 0,0 0 0 0 0,0 1-1 0 0,0-1 1 0 0,0 1 0 0 0,0-1 0 0 0,0 1 0 0 0,0-1 0 0 0,1 1 0 0 0,-2 0 0 0 0,1-1-1 0 0,1 2 1 0 0,4 4 52 0 0,0 1-1 0 0,8 12 0 0 0,-7-9-30 0 0,50 67 260 0 0,68 124-1 0 0,-59-69 0 0 0,-63-118-255 0 0,-3-13-28 0 0,0 1 0 0 0,1-1 0 0 0,-1 1 0 0 0,0-1 0 0 0,1 0 0 0 0,-1 1 0 0 0,1-1 0 0 0,-1 1 0 0 0,1-1 0 0 0,1 2 0 0 0,-1-3-5 0 0,0-1 1 0 0,0 1-1 0 0,-1-1 1 0 0,1 1-1 0 0,0-1 1 0 0,0 0-1 0 0,-1 1 1 0 0,1-1-1 0 0,-1 0 0 0 0,1 0 1 0 0,0 0-1 0 0,-1 0 1 0 0,1 1-1 0 0,-1-1 1 0 0,0 0-1 0 0,1 0 1 0 0,-1-2-1 0 0,2 1 4 0 0,10-23 33 0 0,-1-1 0 0 0,14-45 0 0 0,7-56 46 0 0,-22 69-46 0 0,-5 29-8 0 0,10-32 1 0 0,-13 52-18 0 0,2 0-1 0 0,-1 0 1 0 0,1 1-1 0 0,1-1 1 0 0,-1 1-1 0 0,1 0 1 0 0,10-12-1 0 0,-14 20-12 0 0,0 0 1 0 0,-1 0-1 0 0,1 0 0 0 0,-1 0 0 0 0,1 1 0 0 0,-1-1 0 0 0,1 0 0 0 0,-1 0 0 0 0,1 1 0 0 0,-1-1 0 0 0,1 0 0 0 0,-1 0 0 0 0,1 1 0 0 0,-1-1 0 0 0,0 1 1 0 0,1-1-1 0 0,-1 0 0 0 0,1 1 0 0 0,-1-1 0 0 0,0 1 0 0 0,1-1 0 0 0,-1 1 0 0 0,0-1 0 0 0,0 1 0 0 0,1 0 0 0 0,13 21 53 0 0,-13-20-52 0 0,23 37 57 0 0,-2 2-1 0 0,-1 0 0 0 0,-2 1 0 0 0,20 69 0 0 0,-25-59 53 0 0,30 75 1 0 0,-43-124-109 0 0,0 0 0 0 0,1 0-1 0 0,0 0 1 0 0,0 0 0 0 0,0-1 0 0 0,3 5 0 0 0,-4-6-4 0 0,0-1 0 0 0,0 1 1 0 0,0 0-1 0 0,-1 0 0 0 0,1-1 0 0 0,0 1 0 0 0,0 0 0 0 0,0-1 1 0 0,0 1-1 0 0,1-1 0 0 0,-1 1 0 0 0,0-1 0 0 0,0 0 1 0 0,0 1-1 0 0,0-1 0 0 0,0 0 0 0 0,1 0 0 0 0,-1 0 0 0 0,0 0 1 0 0,0 0-1 0 0,0 0 0 0 0,2 0 0 0 0,8-5 21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29.361"/>
    </inkml:context>
    <inkml:brush xml:id="br0">
      <inkml:brushProperty name="width" value="0.035" units="cm"/>
      <inkml:brushProperty name="height" value="0.035" units="cm"/>
      <inkml:brushProperty name="color" value="#5B2D90"/>
    </inkml:brush>
  </inkml:definitions>
  <inkml:trace contextRef="#ctx0" brushRef="#br0">1 1 18487 0 0,'8'5'0'0'0,"-8"-5"65"0"0,1 1 0 0 0,-1-1 0 0 0,1 0 0 0 0,-1 1 0 0 0,0-1 0 0 0,1 0-1 0 0,-1 1 1 0 0,0-1 0 0 0,1 1 0 0 0,-1-1 0 0 0,0 0 0 0 0,0 1 0 0 0,1-1-1 0 0,-1 1 1 0 0,0-1 0 0 0,0 1 0 0 0,0-1 0 0 0,0 1 0 0 0,0-1 0 0 0,0 1-1 0 0,1-1 1 0 0,-1 1 0 0 0,4 23 1571 0 0,29 88-52 0 0,22 76 78 0 0,-38-85-1284 0 0,-11-80-298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29.734"/>
    </inkml:context>
    <inkml:brush xml:id="br0">
      <inkml:brushProperty name="width" value="0.035" units="cm"/>
      <inkml:brushProperty name="height" value="0.035" units="cm"/>
      <inkml:brushProperty name="color" value="#5B2D90"/>
    </inkml:brush>
  </inkml:definitions>
  <inkml:trace contextRef="#ctx0" brushRef="#br0">599 9 16687 0 0,'-22'0'13'0'0,"-10"-1"54"0"0,-46-6 354 0 0,73 7-384 0 0,-6-1 192 0 0,1 1 0 0 0,-1 1-1 0 0,0-1 1 0 0,0 2 0 0 0,-17 3 0 0 0,-51 21 806 0 0,77-25-995 0 0,-21 8 348 0 0,0 0-1 0 0,1 1 1 0 0,-25 17 0 0 0,37-20-244 0 0,0 0 0 0 0,0 1 1 0 0,0 0-1 0 0,1 1 0 0 0,1 0 0 0 0,-1 0 0 0 0,1 1 1 0 0,-9 15-1 0 0,5-3 40 0 0,1 0 0 0 0,1 1 0 0 0,1 1 0 0 0,1 0 0 0 0,-8 43 0 0 0,-7 126 207 0 0,20-125-289 0 0,3 1 1 0 0,3-1 0 0 0,13 76-1 0 0,62 197 176 0 0,-69-309-250 0 0,2-2 1 0 0,1 1-1 0 0,1-2 1 0 0,20 34-1 0 0,-21-44-5 0 0,1-1 0 0 0,0 0 0 0 0,1-1 0 0 0,1-1 0 0 0,1 0 0 0 0,0-1 0 0 0,20 13 0 0 0,-15-12 19 0 0,1-2 0 0 0,1 0 0 0 0,38 16 0 0 0,-49-25-23 0 0,0-1 0 0 0,0 0 1 0 0,0-1-1 0 0,0 0 1 0 0,1-1-1 0 0,-1-1 0 0 0,1 0 1 0 0,0 0-1 0 0,20-3 1 0 0,-7-2 19 0 0,-1-1 1 0 0,0-1 0 0 0,0-2 0 0 0,0 0-1 0 0,26-14 1 0 0,115-69 168 0 0,-111 58-122 0 0,-2-3-1 0 0,76-66 1 0 0,-108 83-49 0 0,0-2 0 0 0,-2 0 1 0 0,0-2-1 0 0,-2 0 1 0 0,0 0-1 0 0,-2-2 1 0 0,0 0-1 0 0,12-32 1 0 0,-12 17 39 0 0,-1-2 0 0 0,-3 0 0 0 0,-1 0 0 0 0,7-80 0 0 0,-14 69 25 0 0,-2 0 1 0 0,-2 0 0 0 0,-13-82-1 0 0,9 107-48 0 0,0 0 0 0 0,-2 1 0 0 0,-1 0 0 0 0,-1 1 0 0 0,-2 0 0 0 0,-23-43 0 0 0,26 55-25 0 0,-1 1 0 0 0,-1 0 0 0 0,0 1 1 0 0,0 0-1 0 0,-1 0 0 0 0,-1 1 0 0 0,0 0 1 0 0,-1 1-1 0 0,1 1 0 0 0,-2 0 0 0 0,0 1 1 0 0,0 0-1 0 0,-16-6 0 0 0,11 7 8 0 0,-1 1 0 0 0,1 1 0 0 0,-1 1 0 0 0,0 1 0 0 0,-1 0 0 0 0,1 1 0 0 0,-1 2 0 0 0,-32 2 0 0 0,21 2 18 0 0,0 1 1 0 0,1 1 0 0 0,0 2-1 0 0,-51 19 1 0 0,62-19-4 0 0,1 1 1 0 0,-30 19 0 0 0,39-21-26 0 0,0 0 0 0 0,1 0 1 0 0,0 1-1 0 0,0 0 0 0 0,1 1 1 0 0,-8 11-1 0 0,-8 19 76 0 0,21-32-86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30.654"/>
    </inkml:context>
    <inkml:brush xml:id="br0">
      <inkml:brushProperty name="width" value="0.035" units="cm"/>
      <inkml:brushProperty name="height" value="0.035" units="cm"/>
      <inkml:brushProperty name="color" value="#5B2D90"/>
    </inkml:brush>
  </inkml:definitions>
  <inkml:trace contextRef="#ctx0" brushRef="#br0">135 1 19703 0 0,'-15'25'28'0'0,"-11"12"114"0"0,21-31-78 0 0,0-1 0 0 0,0 1 0 0 0,-1-1-1 0 0,1 0 1 0 0,-1 0 0 0 0,0-1 0 0 0,-13 7-1 0 0,17-10 26 0 0,-1 1-1 0 0,1-1 0 0 0,0 0 1 0 0,-1 1-1 0 0,1-1 0 0 0,0 1 1 0 0,0 0-1 0 0,0 0 0 0 0,0 0 0 0 0,1 0 1 0 0,-1 0-1 0 0,-1 3 0 0 0,1-2 2 0 0,1 1 0 0 0,-1-1 0 0 0,1 1 0 0 0,0-1 0 0 0,1 1 0 0 0,-1 0 0 0 0,1-1 0 0 0,-1 1 0 0 0,1 4 0 0 0,2 32 327 0 0,1-1 1 0 0,2 0-1 0 0,1 0 0 0 0,2 0 0 0 0,2-1 0 0 0,24 60 0 0 0,-18-62-269 0 0,1-2 1 0 0,2 0-1 0 0,1-2 0 0 0,1 0 0 0 0,2-1 0 0 0,39 41 0 0 0,-10-20-62 0 0,2-2 0 0 0,86 61 0 0 0,-96-81-73 0 0,1-2 0 0 0,1-2 0 0 0,2-2 1 0 0,0-2-1 0 0,1-2 0 0 0,2-2 0 0 0,86 19 0 0 0,4-12-1 0 0,207 12 0 0 0,147-24 6 0 0,-399-11-12 0 0,838-49 106 0 0,-900 44-106 0 0,128-17 35 0 0,-136 15-22 0 0,-1-1 1 0 0,1 0-1 0 0,-2-2 1 0 0,29-14-1 0 0,-51 22-15 0 0,0-1 1 0 0,0 0-1 0 0,-1 0 0 0 0,1 0 1 0 0,0-1-1 0 0,-1 1 0 0 0,0 0 1 0 0,1 0-1 0 0,-1-1 0 0 0,3-2 1 0 0,-4 3-4 0 0,0 1 1 0 0,0 0-1 0 0,0 0 1 0 0,1-1-1 0 0,-1 1 1 0 0,0 0-1 0 0,0-1 1 0 0,0 1-1 0 0,0 0 1 0 0,0 0-1 0 0,0-1 1 0 0,0 1 0 0 0,0 0-1 0 0,0-1 1 0 0,0 1-1 0 0,0 0 1 0 0,0-1-1 0 0,0 1 1 0 0,0 0-1 0 0,-1 0 1 0 0,1-1-1 0 0,0 1 1 0 0,0 0-1 0 0,0-1 1 0 0,0 1-1 0 0,-1 0 1 0 0,1-1 1 0 0,-1 0 1 0 0,0 1-1 0 0,0-1 1 0 0,1 1 0 0 0,-1-1-1 0 0,0 1 1 0 0,0-1-1 0 0,0 1 1 0 0,0 0-1 0 0,0-1 1 0 0,0 1-1 0 0,-1 0 1 0 0,-66-12 94 0 0,-71-2 1 0 0,75 9-44 0 0,-95-19-1 0 0,149 21-43 0 0,0 0 0 0 0,0 0-1 0 0,-14-7 1 0 0,20 8-5 0 0,0 0 0 0 0,1 0 0 0 0,-1-1 0 0 0,0 1 0 0 0,1-1 1 0 0,0 0-1 0 0,-1 0 0 0 0,1 0 0 0 0,0 0 0 0 0,-4-7 0 0 0,-1 1 39 0 0,1-1 38 0 0,8 7-43 0 0,8 2-7 0 0,-1 1-17 0 0,1 2-1 0 0,0-1 1 0 0,-1 1-1 0 0,1 1 1 0 0,-1-1-1 0 0,0 1 1 0 0,15 8-1 0 0,-3-2 8 0 0,4 2 11 0 0,-1 0 0 0 0,-1 1 0 0 0,38 27 0 0 0,-52-32-15 0 0,1-1 0 0 0,-2 1 0 0 0,1 1 0 0 0,-1-1-1 0 0,0 1 1 0 0,0 1 0 0 0,-1-1 0 0 0,0 1 0 0 0,-1 0 0 0 0,0 0-1 0 0,0 1 1 0 0,3 10 0 0 0,-7-16-6 0 0,-1-1-1 0 0,0 1 1 0 0,1-1 0 0 0,-1 1-1 0 0,0 0 1 0 0,-1-1-1 0 0,1 1 1 0 0,-1 0-1 0 0,0-1 1 0 0,1 1 0 0 0,-2-1-1 0 0,1 1 1 0 0,0-1-1 0 0,-1 1 1 0 0,1-1 0 0 0,-3 4-1 0 0,-2 2 21 0 0,0 0 0 0 0,-1 0-1 0 0,0 0 1 0 0,-9 8-1 0 0,-19 15 91 0 0,-40 28 0 0 0,-29 27 71 0 0,74-56-131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31.943"/>
    </inkml:context>
    <inkml:brush xml:id="br0">
      <inkml:brushProperty name="width" value="0.035" units="cm"/>
      <inkml:brushProperty name="height" value="0.035" units="cm"/>
      <inkml:brushProperty name="color" value="#5B2D90"/>
    </inkml:brush>
  </inkml:definitions>
  <inkml:trace contextRef="#ctx0" brushRef="#br0">20 290 18487 0 0,'-2'33'110'0'0,"-5"8"323"0"0,-1 3 111 0 0,5 24 1205 0 0,7 78 0 0 0,-2-104-1000 0 0,-4 71 550 0 0,-1-31-290 0 0,14-612 636 0 0,-8 461-1529 0 0,13-132 281 0 0,-15 190-329 0 0,1 1-1 0 0,5-19 1 0 0,-7 29-64 0 0,0-1 1 0 0,0 1 0 0 0,1-1 0 0 0,-1 1-1 0 0,0 0 1 0 0,0-1 0 0 0,0 1-1 0 0,0-1 1 0 0,1 1 0 0 0,-1 0-1 0 0,0-1 1 0 0,0 1 0 0 0,1 0 0 0 0,-1-1-1 0 0,0 1 1 0 0,0 0 0 0 0,1 0-1 0 0,-1-1 1 0 0,0 1 0 0 0,1 0-1 0 0,-1 0 1 0 0,0-1 0 0 0,1 1-1 0 0,-1 0 1 0 0,1 0 0 0 0,-1 0 0 0 0,0 0-1 0 0,1 0 1 0 0,-1 0 0 0 0,1-1-1 0 0,-1 1 1 0 0,0 0 0 0 0,1 0-1 0 0,-1 0 1 0 0,1 0 0 0 0,-1 1-1 0 0,0-1 1 0 0,1 0 0 0 0,-1 0 0 0 0,1 0-1 0 0,-1 0 1 0 0,0 0 0 0 0,1 0-1 0 0,-1 1 1 0 0,1-1 0 0 0,-1 0-1 0 0,0 0 1 0 0,1 0 0 0 0,-1 1-1 0 0,0-1 1 0 0,1 0 0 0 0,-1 1 0 0 0,0-1-1 0 0,0 0 1 0 0,1 1 0 0 0,-1-1-1 0 0,15 22 159 0 0,11 31 79 0 0,32 97-1 0 0,1 4-14 0 0,48 65 197 0 0,-89-179-280 0 0,24 73 0 0 0,-40-106-142 0 0,3 13 111 0 0,-3-19-34 0 0,-1-11-8 0 0,4-38 40 0 0,-1 11-71 0 0,13-157 86 0 0,-14 148-87 0 0,-2 25-10 0 0,1 1 1 0 0,1-1 0 0 0,8-28 0 0 0,-8 40-19 0 0,1-8 19 0 0,2 1-1 0 0,0-1 1 0 0,0 2 0 0 0,2-1-1 0 0,15-23 1 0 0,-23 37-24 0 0,1 1 1 0 0,0 0-1 0 0,0 0 1 0 0,0 0-1 0 0,0 1 1 0 0,0-1-1 0 0,0 0 1 0 0,0 0-1 0 0,0 0 1 0 0,0 1-1 0 0,0-1 0 0 0,0 0 1 0 0,0 1-1 0 0,0-1 1 0 0,1 1-1 0 0,-1 0 1 0 0,0-1-1 0 0,0 1 1 0 0,1 0-1 0 0,-1 0 0 0 0,0 0 1 0 0,1 0-1 0 0,-1 0 1 0 0,0 0-1 0 0,1 0 1 0 0,-1 0-1 0 0,0 0 1 0 0,0 0-1 0 0,1 1 1 0 0,-1-1-1 0 0,0 1 0 0 0,0-1 1 0 0,0 1-1 0 0,1-1 1 0 0,-1 1-1 0 0,0 0 1 0 0,2 1-1 0 0,4 3 23 0 0,0 1 0 0 0,-1 0 0 0 0,1 1 0 0 0,7 9 0 0 0,-9-10-11 0 0,10 11 41 0 0,-1 1 1 0 0,11 20-1 0 0,-19-28-25 0 0,-1-1-1 0 0,-1 1 0 0 0,0-1 1 0 0,0 1-1 0 0,-1 1 1 0 0,4 16-1 0 0,-4-9 40 0 0,1 0 0 0 0,8 23 0 0 0,-8-35-48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32.528"/>
    </inkml:context>
    <inkml:brush xml:id="br0">
      <inkml:brushProperty name="width" value="0.035" units="cm"/>
      <inkml:brushProperty name="height" value="0.035" units="cm"/>
      <inkml:brushProperty name="color" value="#5B2D90"/>
    </inkml:brush>
  </inkml:definitions>
  <inkml:trace contextRef="#ctx0" brushRef="#br0">959 701 16687 0 0,'3'-3'61'0'0,"-6"-4"210"0"0,-9-3 410 0 0,7 6-295 0 0,4 3-336 0 0,1 0 1 0 0,0 1-1 0 0,-1-1 0 0 0,1 0 0 0 0,0 1 1 0 0,0-1-1 0 0,-1 0 0 0 0,1 0 0 0 0,0 1 1 0 0,0-1-1 0 0,0 0 0 0 0,0 0 0 0 0,0 1 1 0 0,0-1-1 0 0,0 0 0 0 0,0 0 0 0 0,1 1 0 0 0,-1-1 1 0 0,0 0-1 0 0,0 1 0 0 0,0-1 0 0 0,1 0 1 0 0,-1 1-1 0 0,1-1 0 0 0,-1 0 0 0 0,0 1 1 0 0,1-1-1 0 0,-1 0 0 0 0,1 1 0 0 0,-1-1 1 0 0,1 1-1 0 0,-1-1 0 0 0,1 1 0 0 0,0-1 1 0 0,1 0-1 0 0,23-14 1054 0 0,-14 10-656 0 0,1 1 0 0 0,0 0 0 0 0,0 1 0 0 0,24-4 0 0 0,-29 6-350 0 0,1 0-1 0 0,-1 1 1 0 0,0 0 0 0 0,0 0-1 0 0,1 1 1 0 0,-1 0-1 0 0,0 0 1 0 0,0 1 0 0 0,14 4-1 0 0,-17-4-76 0 0,0 1 0 0 0,-1 0-1 0 0,1 0 1 0 0,0 0-1 0 0,-1 0 1 0 0,1 0 0 0 0,-1 1-1 0 0,0-1 1 0 0,0 1 0 0 0,-1 0-1 0 0,1 0 1 0 0,-1 0-1 0 0,0 0 1 0 0,0 0 0 0 0,0 1-1 0 0,0-1 1 0 0,-1 1 0 0 0,0-1-1 0 0,0 1 1 0 0,1 5 0 0 0,-1 1 9 0 0,1 0 1 0 0,-2 0 0 0 0,1 1 0 0 0,-2-1 0 0 0,1 0 0 0 0,-2 0-1 0 0,-3 17 1 0 0,0-12 26 0 0,-1 1-1 0 0,-10 19 0 0 0,-5 12 65 0 0,-26 60 604 0 0,48-108-715 0 0,-1 0 1 0 0,0 0 0 0 0,0 0-1 0 0,0 0 1 0 0,0 0-1 0 0,1 0 1 0 0,-1 0 0 0 0,0 0-1 0 0,0 0 1 0 0,0 0 0 0 0,0 0-1 0 0,1 0 1 0 0,-1 0-1 0 0,0 0 1 0 0,0 0 0 0 0,0 0-1 0 0,0 0 1 0 0,1 0-1 0 0,-1 0 1 0 0,0 0 0 0 0,0 0-1 0 0,0 0 1 0 0,0 1-1 0 0,1-1 1 0 0,-1 0 0 0 0,0 0-1 0 0,0 0 1 0 0,0 0-1 0 0,0 0 1 0 0,0 0 0 0 0,0 0-1 0 0,1 1 1 0 0,-1-1-1 0 0,0 0 1 0 0,0 0 0 0 0,0 0-1 0 0,0 0 1 0 0,0 1-1 0 0,0-1 1 0 0,0 0 0 0 0,0 0-1 0 0,0 0 1 0 0,0 0-1 0 0,0 1 1 0 0,0-1 0 0 0,0 0-1 0 0,0 0 1 0 0,0 0-1 0 0,0 0 1 0 0,0 1 0 0 0,0-1-1 0 0,0 0 1 0 0,0 0-1 0 0,0 0 1 0 0,0 0 0 0 0,0 1-1 0 0,0-1 1 0 0,0 0-1 0 0,0 0 1 0 0,0 0 0 0 0,-1 0-1 0 0,1 0 1 0 0,0 1-1 0 0,0-1 1 0 0,14-7 335 0 0,101-68 376 0 0,-33 23-393 0 0,-55 35-222 0 0,0-2 0 0 0,-2-1 0 0 0,0-1 0 0 0,-2-2 0 0 0,0 0-1 0 0,-2-1 1 0 0,0-1 0 0 0,29-48 0 0 0,-18 17-25 0 0,-3-3 0 0 0,-3 0 1 0 0,31-100-1 0 0,-55 151-85 0 0,0 1-1 0 0,-1-1 0 0 0,1 1 1 0 0,-1-1-1 0 0,-1 0 1 0 0,0-10-1 0 0,0 14-23 0 0,-1-1 0 0 0,0 1 0 0 0,0-1 1 0 0,0 1-1 0 0,-1-1 0 0 0,1 1 0 0 0,-1 0 0 0 0,0 0 0 0 0,0 0 0 0 0,-1 0 0 0 0,1 0 0 0 0,-4-4 0 0 0,-8-8-189 0 0,0 0 0 0 0,0 1 0 0 0,-2 0 0 0 0,0 2-1 0 0,-1 0 1 0 0,0 0 0 0 0,0 2 0 0 0,-2 0 0 0 0,1 1-1 0 0,-1 1 1 0 0,-31-10 0 0 0,7 7-138 0 0,-2 2 0 0 0,1 2 0 0 0,-1 2 0 0 0,0 2 0 0 0,0 1 0 0 0,-1 3 0 0 0,-76 10 0 0 0,29 4-64 0 0,0 5-1 0 0,-148 50 0 0 0,196-54 340 0 0,2 3 0 0 0,0 1 0 0 0,-73 45 0 0 0,89-46 65 0 0,1 1-1 0 0,1 1 1 0 0,1 2-1 0 0,1 0 1 0 0,1 1-1 0 0,-29 39 1 0 0,32-34 18 0 0,1 1 1 0 0,1 1 0 0 0,2 0 0 0 0,1 0-1 0 0,1 2 1 0 0,2 0 0 0 0,1 0-1 0 0,1 1 1 0 0,2 0 0 0 0,-4 58 0 0 0,8-28 80 0 0,4 1 0 0 0,2-1 0 0 0,3 1 0 0 0,3-1 0 0 0,32 115 0 0 0,-32-146 12 0 0,1 0 0 0 0,25 51-1 0 0,-29-71-46 0 0,1 0-1 0 0,0-1 1 0 0,1 0-1 0 0,0 0 0 0 0,1 0 1 0 0,0-1-1 0 0,1-1 1 0 0,0 1-1 0 0,15 9 0 0 0,-7-7 36 0 0,1-1 0 0 0,1-1 0 0 0,0-1 0 0 0,0-1 0 0 0,1 0 0 0 0,26 5-1 0 0,-14-6 42 0 0,0-1-1 0 0,0-2 1 0 0,47 0-1 0 0,-39-5 7 0 0,0-2-1 0 0,0-2 0 0 0,-1-2 1 0 0,72-20-1 0 0,-53 7 64 0 0,-1-3 0 0 0,82-44 0 0 0,-103 47-95 0 0,0-3 0 0 0,-1-1 1 0 0,-2-1-1 0 0,-1-2 1 0 0,-1-1-1 0 0,-1-2 1 0 0,-1-1-1 0 0,47-65 1 0 0,-43 45 59 0 0,-1-2 1 0 0,-3-1 0 0 0,-3-2 0 0 0,-1-1-1 0 0,-4 0 1 0 0,24-90 0 0 0,-37 106-38 0 0,-2 0 0 0 0,-2 0 0 0 0,-1 0 0 0 0,-3-55 0 0 0,-3 64-33 0 0,-1 1 1 0 0,-2-1 0 0 0,-1 1 0 0 0,-1 0 0 0 0,-2 0 0 0 0,-15-34-1 0 0,19 52-43 0 0,-1 0-1 0 0,0 0 0 0 0,-1 1 0 0 0,0 0 0 0 0,-1 0 1 0 0,0 1-1 0 0,-1 0 0 0 0,0 0 0 0 0,-1 1 0 0 0,0 0 1 0 0,-1 1-1 0 0,0 0 0 0 0,-16-9 0 0 0,8 8 24 0 0,0 1 0 0 0,-1 1 0 0 0,0 1 0 0 0,-1 1-1 0 0,0 0 1 0 0,0 2 0 0 0,-34-4 0 0 0,4 5 150 0 0,-103 8 0 0 0,-34 23 155 0 0,3 16-12 0 0,70-15-131 0 0,48-12-90 0 0,5 2-5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0.742"/>
    </inkml:context>
    <inkml:brush xml:id="br0">
      <inkml:brushProperty name="width" value="0.05" units="cm"/>
      <inkml:brushProperty name="height" value="0.05" units="cm"/>
      <inkml:brushProperty name="color" value="#FF0066"/>
    </inkml:brush>
  </inkml:definitions>
  <inkml:trace contextRef="#ctx0" brushRef="#br0">236 21 14568 0 0,'-5'16'20'0'0,"2"-6"-30"0"0,-3 5-12 0 0,3-10 52 0 0,1 0 0 0 0,-1 0 0 0 0,0 0 0 0 0,0-1 0 0 0,-1 1 0 0 0,1-1 0 0 0,-7 5 0 0 0,0-1 199 0 0,5-5-128 0 0,3-1-46 0 0,-1-1 0 0 0,1 1 0 0 0,-1-1 0 0 0,1 1 0 0 0,0 0 0 0 0,0 0 0 0 0,0 0 0 0 0,0 0 0 0 0,0 1 0 0 0,0-1 0 0 0,1 0 0 0 0,-1 1 0 0 0,1-1 0 0 0,-3 6 1 0 0,-1 11 203 0 0,0-1 1 0 0,2 1-1 0 0,0 0 1 0 0,1 0 0 0 0,1 0-1 0 0,1 21 1 0 0,0-11 73 0 0,3 115 1704 0 0,24 155-1 0 0,-16-203-1262 0 0,-10-85-645 0 0,-1-7-67 0 0,0 0-1 0 0,0 0 1 0 0,1-1 0 0 0,-1 1 0 0 0,1 0 0 0 0,0-1 0 0 0,0 1 0 0 0,1-1 0 0 0,1 4 0 0 0,-7-35 539 0 0,-3 3-436 0 0,-15-33-1 0 0,-1 1-10 0 0,-64-245 357 0 0,76 245-390 0 0,2-1 0 0 0,3 0-1 0 0,1-81 1 0 0,5 128-84 0 0,0 0 0 0 0,2 0 1 0 0,-1 0-1 0 0,1 0 0 0 0,1 0 0 0 0,5-14 0 0 0,-7 22-21 0 0,0 0-1 0 0,1 1 1 0 0,-1-1 0 0 0,1 0-1 0 0,0 0 1 0 0,-1 0 0 0 0,1 1-1 0 0,1-1 1 0 0,-1 1 0 0 0,0 0-1 0 0,0 0 1 0 0,1 0-1 0 0,0 0 1 0 0,-1 0 0 0 0,1 0-1 0 0,0 1 1 0 0,0-1 0 0 0,0 1-1 0 0,0-1 1 0 0,0 1 0 0 0,0 0-1 0 0,0 1 1 0 0,0-1 0 0 0,0 0-1 0 0,4 1 1 0 0,4 0 41 0 0,0 0 0 0 0,0 1-1 0 0,0 0 1 0 0,17 5 0 0 0,43 15 141 0 0,-44-13-140 0 0,7 3 14 0 0,-1 2 0 0 0,0 1 0 0 0,-1 1 0 0 0,-1 2 0 0 0,-1 1 0 0 0,0 1 0 0 0,35 31 0 0 0,-31-18 53 0 0,-1 0-1 0 0,-2 3 1 0 0,-2 0 0 0 0,44 68 0 0 0,-63-88-83 0 0,-4-7-5 0 0,-1-1 0 0 0,0 1 1 0 0,-1 1-1 0 0,5 10 0 0 0,-8-16-26 0 0,0-1-1 0 0,0 1 1 0 0,-1-1 0 0 0,1 1-1 0 0,-1 0 1 0 0,0-1 0 0 0,0 1-1 0 0,0-1 1 0 0,0 1 0 0 0,0 0-1 0 0,0-1 1 0 0,-1 1 0 0 0,0-1-1 0 0,1 1 1 0 0,-1-1 0 0 0,0 1-1 0 0,0-1 1 0 0,0 1-1 0 0,-3 3 1 0 0,-2 2 21 0 0,0-1 0 0 0,0 0 0 0 0,-1 0-1 0 0,1 0 1 0 0,-2-1 0 0 0,-7 6 0 0 0,-4 1 48 0 0,-28 15 1 0 0,29-20-41 0 0,1 0 0 0 0,-1-2 0 0 0,-1 1-1 0 0,-23 3 1 0 0,-76 9 104 0 0,51-10-66 0 0,53-7-64 0 0,-257 43 271 0 0,268-45-281 0 0,-4 1 16 0 0,0 0-1 0 0,0 1 0 0 0,0 0 1 0 0,0 0-1 0 0,0 0 0 0 0,0 1 0 0 0,-12 7 1 0 0,20-10-18 0 0,-1 0-1 0 0,0 0 1 0 0,0 0 0 0 0,0 0 0 0 0,0 0-1 0 0,0 0 1 0 0,0 0 0 0 0,0 0 0 0 0,0 0 0 0 0,0 0-1 0 0,0 0 1 0 0,0 0 0 0 0,0 1 0 0 0,0-1 0 0 0,0 0-1 0 0,0 0 1 0 0,0 0 0 0 0,0 0 0 0 0,0 0-1 0 0,0 0 1 0 0,0 0 0 0 0,0 0 0 0 0,0 0 0 0 0,0 0-1 0 0,0 0 1 0 0,0 1 0 0 0,0-1 0 0 0,0 0-1 0 0,0 0 1 0 0,0 0 0 0 0,0 0 0 0 0,0 0 0 0 0,0 0-1 0 0,0 0 1 0 0,0 0 0 0 0,0 0 0 0 0,0 0 0 0 0,0 0-1 0 0,0 0 1 0 0,0 0 0 0 0,0 1 0 0 0,0-1-1 0 0,0 0 1 0 0,0 0 2 0 0,8 0 43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48.220"/>
    </inkml:context>
    <inkml:brush xml:id="br0">
      <inkml:brushProperty name="width" value="0.035" units="cm"/>
      <inkml:brushProperty name="height" value="0.035" units="cm"/>
      <inkml:brushProperty name="color" value="#004F8B"/>
    </inkml:brush>
  </inkml:definitions>
  <inkml:trace contextRef="#ctx0" brushRef="#br0">1 0 10656 0 0,'0'2'0'0'0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49.502"/>
    </inkml:context>
    <inkml:brush xml:id="br0">
      <inkml:brushProperty name="width" value="0.035" units="cm"/>
      <inkml:brushProperty name="height" value="0.035" units="cm"/>
      <inkml:brushProperty name="color" value="#004F8B"/>
    </inkml:brush>
  </inkml:definitions>
  <inkml:trace contextRef="#ctx0" brushRef="#br0">183 1 15680 0 0,'-6'5'0'0'0,"-1"-1"0"0"0,-13 2 70 0 0,15-5-9 0 0,-1 0 1 0 0,1 0 0 0 0,-1-1 0 0 0,1 1 0 0 0,-7-2 0 0 0,8 1 43 0 0,-1-1 0 0 0,0 1 0 0 0,0 0 0 0 0,1 0 0 0 0,-10 2 0 0 0,12-1-63 0 0,0-1 1 0 0,0 1 0 0 0,0 0 0 0 0,1 0-1 0 0,-1 0 1 0 0,0 0 0 0 0,1 0-1 0 0,-1 0 1 0 0,0 1 0 0 0,1-1 0 0 0,-1 0-1 0 0,1 1 1 0 0,0-1 0 0 0,0 1-1 0 0,-1 0 1 0 0,1-1 0 0 0,-1 4-1 0 0,-4 8 300 0 0,1 1 0 0 0,1-1 0 0 0,0 1 0 0 0,1 0-1 0 0,1 0 1 0 0,-2 23 0 0 0,1-4 295 0 0,-3 12 482 0 0,-1 89 1 0 0,7-121-1006 0 0,1 1-1 0 0,1 0 1 0 0,0-1 0 0 0,1 1-1 0 0,1-1 1 0 0,0 0-1 0 0,0 0 1 0 0,1 0 0 0 0,1 0-1 0 0,14 22 1 0 0,-5-13 21 0 0,-9-11-47 0 0,1 0 0 0 0,1 0 0 0 0,0-1 1 0 0,14 13-1 0 0,-6-11 25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0.147"/>
    </inkml:context>
    <inkml:brush xml:id="br0">
      <inkml:brushProperty name="width" value="0.035" units="cm"/>
      <inkml:brushProperty name="height" value="0.035" units="cm"/>
      <inkml:brushProperty name="color" value="#004F8B"/>
    </inkml:brush>
  </inkml:definitions>
  <inkml:trace contextRef="#ctx0" brushRef="#br0">163 46 10952 0 0,'-9'-3'7'0'0,"1"-1"45"0"0,-9-3 523 0 0,-20-10 69 0 0,33 15-510 0 0,0 1 0 0 0,1-1 0 0 0,-1 1-1 0 0,0-1 1 0 0,0 1 0 0 0,0 0 0 0 0,-4 0-1 0 0,0 0 73 0 0,7 0-187 0 0,1 1 0 0 0,0 0 0 0 0,0 0-1 0 0,0 0 1 0 0,-1 0 0 0 0,1 0 0 0 0,0-1 0 0 0,0 1-1 0 0,-1 0 1 0 0,1 0 0 0 0,0 0 0 0 0,-1 0 0 0 0,1 0-1 0 0,0 0 1 0 0,0 0 0 0 0,-1 0 0 0 0,1 0 0 0 0,0 0-1 0 0,-1 0 1 0 0,1 0 0 0 0,0 0 0 0 0,0 0 0 0 0,-1 0-1 0 0,1 0 1 0 0,0 1 0 0 0,0-1 0 0 0,-1 0 0 0 0,1 0-1 0 0,0 0 1 0 0,-1 1 0 0 0,0-1 58 0 0,1 1 1 0 0,-1 0-1 0 0,0 0 1 0 0,1 0-1 0 0,-1 0 1 0 0,0 0-1 0 0,1 0 1 0 0,-1-1-1 0 0,1 1 1 0 0,0 1-1 0 0,-1-1 1 0 0,1 1-1 0 0,-2 21 870 0 0,3-17-806 0 0,-1 0-20 0 0,1-3-53 0 0,-1 0 1 0 0,0 0-1 0 0,0-1 0 0 0,0 1 0 0 0,0 0 1 0 0,-1 0-1 0 0,1 0 0 0 0,-2 3 0 0 0,-8 41 363 0 0,3-20-15 0 0,-5 42 1 0 0,12-61-302 0 0,-1 1 1 0 0,1 0-1 0 0,0 0 0 0 0,1-1 1 0 0,0 1-1 0 0,0 0 1 0 0,1-1-1 0 0,0 1 0 0 0,5 10 1 0 0,-6-17-58 0 0,1 0 1 0 0,-1 0 0 0 0,1 0-1 0 0,0 0 1 0 0,0 0 0 0 0,-1 0 0 0 0,1-1-1 0 0,0 1 1 0 0,1-1 0 0 0,-1 1-1 0 0,0-1 1 0 0,0 0 0 0 0,0 0-1 0 0,1 0 1 0 0,-1 0 0 0 0,1 0-1 0 0,-1 0 1 0 0,1-1 0 0 0,3 1-1 0 0,0 0 54 0 0,0 0-1 0 0,0 0 0 0 0,0-1 0 0 0,0 0 0 0 0,0 0 0 0 0,0-1 0 0 0,9-1 0 0 0,-10 0-36 0 0,0 1-1 0 0,0-1 1 0 0,0 0-1 0 0,0 0 1 0 0,-1-1-1 0 0,1 1 1 0 0,-1-1-1 0 0,1 0 1 0 0,-1 0-1 0 0,0-1 1 0 0,0 1-1 0 0,0-1 1 0 0,4-5-1 0 0,-5 4 29 0 0,1-1-1 0 0,-1 1 1 0 0,1-1-1 0 0,-2 0 0 0 0,1-1 1 0 0,-1 1-1 0 0,0 0 0 0 0,0-1 1 0 0,0 1-1 0 0,0-8 1 0 0,0-8 132 0 0,-2-1 1 0 0,0 0-1 0 0,-1 0 1 0 0,-1 1-1 0 0,-9-35 1 0 0,5 37-8 0 0,6 19-199 0 0,0 1 0 0 0,0-1 0 0 0,-1 0 0 0 0,1 0 0 0 0,-1 0 0 0 0,1 1 0 0 0,0-1 0 0 0,-1 0 0 0 0,1 1 0 0 0,-1-1-1 0 0,1 0 1 0 0,-1 1 0 0 0,0-1 0 0 0,1 0 0 0 0,-1 1 0 0 0,0-1 0 0 0,1 1 0 0 0,-1 0 0 0 0,0-1 0 0 0,0 1 0 0 0,-1-1 0 0 0,-1 1 139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0.333"/>
    </inkml:context>
    <inkml:brush xml:id="br0">
      <inkml:brushProperty name="width" value="0.035" units="cm"/>
      <inkml:brushProperty name="height" value="0.035" units="cm"/>
      <inkml:brushProperty name="color" value="#004F8B"/>
    </inkml:brush>
  </inkml:definitions>
  <inkml:trace contextRef="#ctx0" brushRef="#br0">1 0 17383 0 0,'0'0'0'0'0,"5"5"576"0"0,-5 4 592 0 0,5 7 112 0 0,-5 1 120 0 0,0 8-384 0 0,-3 10-400 0 0,-4-2-232 0 0,9-2-240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0.614"/>
    </inkml:context>
    <inkml:brush xml:id="br0">
      <inkml:brushProperty name="width" value="0.035" units="cm"/>
      <inkml:brushProperty name="height" value="0.035" units="cm"/>
      <inkml:brushProperty name="color" value="#004F8B"/>
    </inkml:brush>
  </inkml:definitions>
  <inkml:trace contextRef="#ctx0" brushRef="#br0">83 123 16280 0 0,'-8'-2'33'0'0,"2"0"14"0"0,-4 0 53 0 0,-19-4 422 0 0,27 5-463 0 0,0 0 1 0 0,-1 1-1 0 0,1-1 0 0 0,0 1 1 0 0,0 0-1 0 0,0 0 0 0 0,0 0 0 0 0,0 0 1 0 0,-3 0-1 0 0,1 1 80 0 0,3-1-119 0 0,1 0 0 0 0,0 0 1 0 0,0 1-1 0 0,0-1 0 0 0,0 0 0 0 0,0 0 0 0 0,0 0 1 0 0,0 0-1 0 0,-1 0 0 0 0,1 1 0 0 0,0-1 0 0 0,0 0 0 0 0,0 0 1 0 0,0 0-1 0 0,0 0 0 0 0,0 1 0 0 0,0-1 0 0 0,0 0 0 0 0,0 0 1 0 0,0 0-1 0 0,0 0 0 0 0,0 1 0 0 0,0-1 0 0 0,0 0 0 0 0,0 0 1 0 0,0 0-1 0 0,0 0 0 0 0,0 1 0 0 0,0-1 0 0 0,0 0 0 0 0,0 0 1 0 0,1 0-1 0 0,-1 0 0 0 0,0 1 0 0 0,0-1 0 0 0,0 0 1 0 0,0 0-1 0 0,0 0 0 0 0,0 0 0 0 0,0 0 0 0 0,1 1 0 0 0,2 4 212 0 0,-2-4-140 0 0,0 1 1 0 0,0-1-1 0 0,0 1 0 0 0,0-1 1 0 0,0 1-1 0 0,0-1 1 0 0,1 0-1 0 0,-1 0 0 0 0,2 2 1 0 0,1 0 69 0 0,-3-2-125 0 0,0 0-1 0 0,-1 0 0 0 0,1-1 0 0 0,0 1 1 0 0,0 0-1 0 0,0-1 0 0 0,0 1 0 0 0,0 0 1 0 0,0-1-1 0 0,0 1 0 0 0,0-1 0 0 0,0 1 1 0 0,0-1-1 0 0,0 0 0 0 0,0 1 1 0 0,0-1-1 0 0,2 0 0 0 0,0 1 79 0 0,2 0 90 0 0,0 1-1 0 0,0-1 1 0 0,1 1-1 0 0,8 0 0 0 0,-12-2-163 0 0,0 0 3 0 0,0-1-1 0 0,1 1 1 0 0,-1-1-1 0 0,1 1 1 0 0,-1-1-1 0 0,0 0 1 0 0,0 1-1 0 0,1-1 1 0 0,-1 0 0 0 0,0-1-1 0 0,4-2 1 0 0,-5 3-28 0 0,13-8 164 0 0,-12 7-144 0 0,3-4 73 0 0,6-36 226 0 0,-6 24-132 0 0,-5 17-182 0 0,1-1-1 0 0,-1 1 0 0 0,0-1 0 0 0,1 0 1 0 0,-1 1-1 0 0,0-1 0 0 0,0 1 0 0 0,0-1 1 0 0,0 0-1 0 0,-1-2 0 0 0,0-12 126 0 0,1 16-140 0 0,0 0 1 0 0,0-1-1 0 0,0 1 1 0 0,0 0 0 0 0,0-1-1 0 0,0 1 1 0 0,0 0-1 0 0,0-1 1 0 0,0 1 0 0 0,-1 0-1 0 0,1-1 1 0 0,0 1-1 0 0,0 0 1 0 0,0-1 0 0 0,0 1-1 0 0,-1 0 1 0 0,1-1 0 0 0,0 1-1 0 0,0 0 1 0 0,0 0-1 0 0,-1-1 1 0 0,1 1 0 0 0,0 0-1 0 0,-1 0 1 0 0,1-1-1 0 0,0 1 1 0 0,0 0 0 0 0,-1 0-1 0 0,1 0 1 0 0,0 0-1 0 0,-1 0 1 0 0,1-1 0 0 0,0 1-1 0 0,-1 0 1 0 0,0 0-1 0 0,1 0 1 0 0,0 0-1 0 0,0 0 1 0 0,-1 0-1 0 0,1 0 1 0 0,0 0-1 0 0,0 0 1 0 0,-1 0-1 0 0,1 0 1 0 0,0-1-1 0 0,0 1 1 0 0,0 0-1 0 0,-1 0 0 0 0,1 0 1 0 0,0 0-1 0 0,0-1 1 0 0,0 1-1 0 0,0 0 1 0 0,-1 0-1 0 0,1 0 1 0 0,0-1-1 0 0,0 1 1 0 0,0 0-1 0 0,0 0 1 0 0,0 0-1 0 0,0-1 1 0 0,-1 1-1 0 0,1 0 1 0 0,0 0-1 0 0,0-1 1 0 0,0 1-1 0 0,0 0 1 0 0,0 0-1 0 0,0-1 1 0 0,0 1-1 0 0,0 0 0 0 0,0-1 1 0 0,4-14 1282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0.862"/>
    </inkml:context>
    <inkml:brush xml:id="br0">
      <inkml:brushProperty name="width" value="0.035" units="cm"/>
      <inkml:brushProperty name="height" value="0.035" units="cm"/>
      <inkml:brushProperty name="color" value="#004F8B"/>
    </inkml:brush>
  </inkml:definitions>
  <inkml:trace contextRef="#ctx0" brushRef="#br0">1 171 15776 0 0,'0'17'328'0'0,"1"9"766"0"0,6 11 483 0 0,-7-35-1483 0 0,0-1-1 0 0,1 0 0 0 0,-1 1 0 0 0,0-1 0 0 0,1 0 0 0 0,-1 1 0 0 0,1-1 0 0 0,-1 0 0 0 0,1 0 0 0 0,0 1 0 0 0,-1-1 1 0 0,1 0-1 0 0,0 0 0 0 0,0 0 0 0 0,0 0 0 0 0,0 0 0 0 0,0 0 0 0 0,1 1 0 0 0,0-2-71 0 0,-1 0 0 0 0,0 0 0 0 0,1 0-1 0 0,-1 0 1 0 0,0 0 0 0 0,0 0 0 0 0,1 0-1 0 0,-1 0 1 0 0,0-1 0 0 0,0 1 0 0 0,1 0 0 0 0,-1-1-1 0 0,0 1 1 0 0,0-1 0 0 0,0 1 0 0 0,1-1-1 0 0,-1 0 1 0 0,0 0 0 0 0,0 1 0 0 0,0-1 0 0 0,1-1-1 0 0,3-2-13 0 0,-2 3-2 0 0,0-1-1 0 0,-1 0 0 0 0,1 0 0 0 0,-1 0 0 0 0,0 0 0 0 0,1 0 1 0 0,2-4-1 0 0,1 1 4 0 0,-3 3-3 0 0,-1 0-1 0 0,1-1 1 0 0,-1 1-1 0 0,0 0 1 0 0,0-1-1 0 0,0 1 0 0 0,0-1 1 0 0,0 0-1 0 0,1-4 1 0 0,3-1 6 0 0,-3 4-4 0 0,0 1 1 0 0,0-1-1 0 0,-1 0 1 0 0,0-1 0 0 0,0 1-1 0 0,3-8 1 0 0,6-14 37 0 0,-8 14 36 0 0,-1-11 12 0 0,-3 12 2 0 0,-8-17 170 0 0,8 24-212 0 0,1 2-34 0 0,0 1-1 0 0,0-1 0 0 0,-1 1 1 0 0,1-1-1 0 0,-1 1 0 0 0,1-1 0 0 0,-1 1 1 0 0,1 0-1 0 0,-1-1 0 0 0,0 1 1 0 0,0 0-1 0 0,0-1 0 0 0,0 1 0 0 0,-2-2 1 0 0,-9-12 170 0 0,11 14-164 0 0,0 0 0 0 0,1 0 0 0 0,-1 1 0 0 0,0-1 0 0 0,1 0 1 0 0,-1 0-1 0 0,0 1 0 0 0,0-1 0 0 0,0 0 0 0 0,0 1 0 0 0,0-1 0 0 0,0 1 0 0 0,0-1 0 0 0,0 1 0 0 0,0-1 0 0 0,-1 1 0 0 0,-2-1 58 0 0,2-1 85 0 0,-1 1 1 0 0,0-1-1 0 0,0 1 1 0 0,0 0-1 0 0,0 0 1 0 0,0 0-1 0 0,0 0 0 0 0,0 1 1 0 0,-1-1-1 0 0,1 1 1 0 0,-5 0-1 0 0,8 0 31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1.280"/>
    </inkml:context>
    <inkml:brush xml:id="br0">
      <inkml:brushProperty name="width" value="0.035" units="cm"/>
      <inkml:brushProperty name="height" value="0.035" units="cm"/>
      <inkml:brushProperty name="color" value="#004F8B"/>
    </inkml:brush>
  </inkml:definitions>
  <inkml:trace contextRef="#ctx0" brushRef="#br0">67 39 15880 0 0,'0'-2'0'0'0,"-2"0"0"0"0,-11-6 191 0 0,-11-5 478 0 0,19 10-386 0 0,-16-7 554 0 0,19 9-450 0 0,5 4 1615 0 0,25 13-638 0 0,-28-16-1345 0 0,1 0 1 0 0,-1 0-1 0 0,1 1 1 0 0,-1-1 0 0 0,1 0-1 0 0,-1 1 1 0 0,1-1 0 0 0,-1 1-1 0 0,0-1 1 0 0,1 1-1 0 0,-1-1 1 0 0,0 0 0 0 0,1 1-1 0 0,-1-1 1 0 0,0 1-1 0 0,1 1 1 0 0,12 20 121 0 0,0 2 1 0 0,-2 0-1 0 0,-1 1 1 0 0,-1-1-1 0 0,-1 2 1 0 0,-1-1-1 0 0,5 36 1 0 0,12 62 247 0 0,1 23 162 0 0,-23-132-484 0 0,-2-8-18 0 0,0 1 0 0 0,1 0 0 0 0,0-1-1 0 0,0 1 1 0 0,0-1 0 0 0,1 1 0 0 0,0-1 0 0 0,0 0-1 0 0,1 0 1 0 0,5 10 0 0 0,-3-11 64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2.238"/>
    </inkml:context>
    <inkml:brush xml:id="br0">
      <inkml:brushProperty name="width" value="0.035" units="cm"/>
      <inkml:brushProperty name="height" value="0.035" units="cm"/>
      <inkml:brushProperty name="color" value="#004F8B"/>
    </inkml:brush>
  </inkml:definitions>
  <inkml:trace contextRef="#ctx0" brushRef="#br0">60 116 15680 0 0,'-5'5'-4'0'0,"-1"1"-7"0"0,3-3 2 0 0,0-1 22 0 0,-1 1 95 0 0,4-2-79 0 0,-1-1-1 0 0,1 1 1 0 0,0-1 0 0 0,-1 1-1 0 0,1-1 1 0 0,-1 0 0 0 0,1 1 0 0 0,-1-1-1 0 0,1 0 1 0 0,0 1 0 0 0,-1-1-1 0 0,1 0 1 0 0,-1 0 0 0 0,0 1 0 0 0,1-1-1 0 0,-1 0 1 0 0,1 0 0 0 0,-1 0-1 0 0,1 0 1 0 0,-1 0 0 0 0,1 0 0 0 0,-1 0-1 0 0,1 0 1 0 0,-1 0 0 0 0,0 0-1 0 0,0 0 1 0 0,0 0 2 0 0,1 0 0 0 0,0 0 0 0 0,-1 0 0 0 0,1-1 0 0 0,-1 1-1 0 0,1 0 1 0 0,-1 0 0 0 0,1 1 0 0 0,-1-1 0 0 0,1 0 0 0 0,-1 0 0 0 0,1 0 0 0 0,-1 0-1 0 0,1 0 1 0 0,0 0 0 0 0,-1 1 0 0 0,1-1 0 0 0,-1 0 0 0 0,1 0 0 0 0,-1 1-1 0 0,1-1 1 0 0,0 0 0 0 0,-1 0 0 0 0,1 1 0 0 0,0-1 0 0 0,-1 1 0 0 0,1-1 0 0 0,-1 1-1 0 0,-8 8 540 0 0,9-9-555 0 0,0 1 0 0 0,0-1 0 0 0,-1 0 0 0 0,1 0 0 0 0,0 0 0 0 0,0 1 0 0 0,0-1 0 0 0,0 0 0 0 0,0 0 0 0 0,-1 0 0 0 0,1 1 0 0 0,0-1 0 0 0,0 0 0 0 0,0 0 0 0 0,0 0 0 0 0,0 1 0 0 0,0-1 0 0 0,0 0 0 0 0,0 0 0 0 0,0 1 0 0 0,0-1 0 0 0,0 0 0 0 0,0 0 0 0 0,0 1 0 0 0,0-1 0 0 0,0 0 0 0 0,0 0 0 0 0,0 1 0 0 0,0-1 0 0 0,0 0 0 0 0,1 1 0 0 0,-1 4 136 0 0,0-3-74 0 0,0 1 0 0 0,0-1 0 0 0,1 0 0 0 0,-1 0-1 0 0,1 0 1 0 0,-1 0 0 0 0,1 1 0 0 0,0-1 0 0 0,1 2 0 0 0,5 13 348 0 0,-7-17-414 0 0,0 1 0 0 0,0-1-1 0 0,0 0 1 0 0,0 1 0 0 0,0-1 0 0 0,0 0-1 0 0,0 0 1 0 0,0 1 0 0 0,1-1 0 0 0,-1 0 0 0 0,0 0-1 0 0,0 0 1 0 0,0 1 0 0 0,0-1 0 0 0,1 0-1 0 0,-1 0 1 0 0,0 0 0 0 0,0 1 0 0 0,0-1-1 0 0,1 0 1 0 0,-1 0 0 0 0,0 0 0 0 0,0 0 0 0 0,1 0-1 0 0,-1 1 1 0 0,45 16 868 0 0,-38-17-815 0 0,41-16 126 0 0,-47 15-185 0 0,0 1-1 0 0,0 0 1 0 0,-1-1 0 0 0,1 1-1 0 0,0 0 1 0 0,0-1-1 0 0,-1 1 1 0 0,1-1-1 0 0,0 1 1 0 0,-1-1 0 0 0,1 1-1 0 0,-1-1 1 0 0,2-1-1 0 0,18-19 67 0 0,-18 20-55 0 0,-1-1 0 0 0,1 0 1 0 0,0 0-1 0 0,0 0 0 0 0,-1 0 0 0 0,1 0 1 0 0,-1 0-1 0 0,0-1 0 0 0,0 1 0 0 0,2-4 0 0 0,0-1 22 0 0,1-4 77 0 0,-2 5-76 0 0,-1 4-16 0 0,0 0 0 0 0,-1-1 1 0 0,1 1-1 0 0,-1 0 0 0 0,1-1 0 0 0,-1 1 0 0 0,0-1 0 0 0,0 1 0 0 0,0-3 0 0 0,0-15 129 0 0,-2 10 2 0 0,-5-8 12 0 0,0 7 34 0 0,2 5-131 0 0,4 3-31 0 0,-2 0 1 0 0,1 0-1 0 0,0 1 1 0 0,-1-1-1 0 0,1 1 1 0 0,-1-1-1 0 0,1 1 1 0 0,-4-2-1 0 0,-14-11 174 0 0,20 15-199 0 0,-1-1 1 0 0,1 1-1 0 0,-1-1 1 0 0,1 1-1 0 0,-1 0 0 0 0,1 0 1 0 0,0-1-1 0 0,-1 1 1 0 0,1 0-1 0 0,-1 0 0 0 0,1-1 1 0 0,-1 1-1 0 0,1 0 1 0 0,-1 0-1 0 0,1 0 0 0 0,-1 0 1 0 0,1 0-1 0 0,-2 0 1 0 0,-16-1 255 0 0,17 0-246 0 0,0 1-1 0 0,0 0 1 0 0,0 0-1 0 0,0 0 1 0 0,0 0-1 0 0,0 0 1 0 0,0 0 0 0 0,0 1-1 0 0,0-1 1 0 0,1 0-1 0 0,-1 0 1 0 0,0 1 0 0 0,0-1-1 0 0,0 0 1 0 0,0 1-1 0 0,1-1 1 0 0,-1 1 0 0 0,0-1-1 0 0,-1 2 1 0 0,0 0 52 0 0,1-2-58 0 0,1 0 0 0 0,-1 0 0 0 0,0 1 0 0 0,1-1 0 0 0,-1 0 0 0 0,1 1 0 0 0,-1-1 0 0 0,1 1 0 0 0,-1-1 0 0 0,1 1 0 0 0,-1-1 0 0 0,1 1 0 0 0,-1-1 0 0 0,1 1 0 0 0,0-1 0 0 0,-1 1 0 0 0,1 0 0 0 0,0-1 0 0 0,0 1 0 0 0,-1-1 0 0 0,1 2 0 0 0,-1 0 43 0 0,0 0 156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2.360"/>
    </inkml:context>
    <inkml:brush xml:id="br0">
      <inkml:brushProperty name="width" value="0.035" units="cm"/>
      <inkml:brushProperty name="height" value="0.035" units="cm"/>
      <inkml:brushProperty name="color" value="#004F8B"/>
    </inkml:brush>
  </inkml:definitions>
  <inkml:trace contextRef="#ctx0" brushRef="#br0">7 15 17583 0 0,'-5'-4'0'0'0,"3"1"568"0"0,4 10 560 0 0,3-7-32 0 0,-5-4-56 0 0,0-1-216 0 0,0 0-208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2.793"/>
    </inkml:context>
    <inkml:brush xml:id="br0">
      <inkml:brushProperty name="width" value="0.035" units="cm"/>
      <inkml:brushProperty name="height" value="0.035" units="cm"/>
      <inkml:brushProperty name="color" value="#004F8B"/>
    </inkml:brush>
  </inkml:definitions>
  <inkml:trace contextRef="#ctx0" brushRef="#br0">96 1 14368 0 0,'-9'3'0'0'0,"-12"-2"221"0"0,-7-2 422 0 0,28 1-622 0 0,0 0 1 0 0,-1 0-1 0 0,1 0 1 0 0,-1 0 0 0 0,1 0-1 0 0,-1 0 1 0 0,1 0-1 0 0,-1 0 1 0 0,1 0 0 0 0,-1 0-1 0 0,1 0 1 0 0,-1 1-1 0 0,1-1 1 0 0,-1 0 0 0 0,1 0-1 0 0,-1 0 1 0 0,1 1-1 0 0,0-1 1 0 0,-1 1 0 0 0,-16 9 444 0 0,17-10-443 0 0,-1 1-1 0 0,1-1 1 0 0,0 0-1 0 0,-1 0 1 0 0,1 1-1 0 0,0-1 1 0 0,-1 0-1 0 0,1 1 1 0 0,0-1-1 0 0,0 0 1 0 0,-1 1-1 0 0,1-1 1 0 0,0 1-1 0 0,0-1 1 0 0,-1 0-1 0 0,1 1 1 0 0,0-1 0 0 0,0 1-1 0 0,0-1 1 0 0,0 1-1 0 0,0-1 1 0 0,0 1-1 0 0,0-1 1 0 0,0 1-1 0 0,0-1 1 0 0,0 1-1 0 0,-3 11 272 0 0,2 0 0 0 0,-1 0 0 0 0,2 0 0 0 0,-1 0 0 0 0,2 0 1 0 0,-1 0-1 0 0,2 1 0 0 0,2 11 0 0 0,1-2 225 0 0,-5-20-473 0 0,0 1-1 0 0,1 0 0 0 0,-1-1 0 0 0,1 1 0 0 0,-1 0 1 0 0,1-1-1 0 0,0 1 0 0 0,0-1 0 0 0,0 1 0 0 0,1-1 1 0 0,-1 0-1 0 0,0 1 0 0 0,1-1 0 0 0,0 0 0 0 0,-1 0 1 0 0,4 3-1 0 0,0-2 49 0 0,-3-1-48 0 0,0-1 1 0 0,-1 1 0 0 0,1-1 0 0 0,0 0 0 0 0,0 0 0 0 0,1 0 0 0 0,-1 0 0 0 0,0 0 0 0 0,3 1 0 0 0,-4-2-28 0 0,0-1 0 0 0,1 1 1 0 0,-1 0-1 0 0,0 0 0 0 0,1 0 1 0 0,-1-1-1 0 0,0 1 0 0 0,0-1 1 0 0,1 1-1 0 0,-1-1 0 0 0,0 0 0 0 0,0 1 1 0 0,0-1-1 0 0,0 0 0 0 0,0 0 1 0 0,0 0-1 0 0,0 0 0 0 0,0 0 1 0 0,1-1-1 0 0,14-13 150 0 0,-9 9-89 0 0,-1 0-1 0 0,0 0 1 0 0,0-1-1 0 0,8-12 1 0 0,-12 16-47 0 0,-1 0 1 0 0,1 1-1 0 0,-1-1 1 0 0,0 0 0 0 0,0-1-1 0 0,-1 1 1 0 0,1 0-1 0 0,0 0 1 0 0,-1 0-1 0 0,0 0 1 0 0,0-1-1 0 0,0 1 1 0 0,0 0-1 0 0,0 0 1 0 0,-1 0 0 0 0,1 0-1 0 0,-2-4 1 0 0,-1 0 77 0 0,0 0 1 0 0,-1 0 0 0 0,0 1 0 0 0,0-1 0 0 0,0 1-1 0 0,-1 0 1 0 0,0 0 0 0 0,0 1 0 0 0,-11-10-1 0 0,4 4 580 0 0,7 9 339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0.873"/>
    </inkml:context>
    <inkml:brush xml:id="br0">
      <inkml:brushProperty name="width" value="0.05" units="cm"/>
      <inkml:brushProperty name="height" value="0.05" units="cm"/>
      <inkml:brushProperty name="color" value="#FF0066"/>
    </inkml:brush>
  </inkml:definitions>
  <inkml:trace contextRef="#ctx0" brushRef="#br0">1 1 19495 0 0,'0'10'0'0'0,"0"18"648"0"0,0-2 640 0 0,3 2 224 0 0,8 6 208 0 0,-1-10-640 0 0,2-15-632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3.045"/>
    </inkml:context>
    <inkml:brush xml:id="br0">
      <inkml:brushProperty name="width" value="0.035" units="cm"/>
      <inkml:brushProperty name="height" value="0.035" units="cm"/>
      <inkml:brushProperty name="color" value="#004F8B"/>
    </inkml:brush>
  </inkml:definitions>
  <inkml:trace contextRef="#ctx0" brushRef="#br0">86 188 11256 0 0,'-2'7'51'0'0,"-2"-4"22"0"0,-3-1 83 0 0,-20-3 430 0 0,13 0-198 0 0,11 1-233 0 0,0 0-1 0 0,1 0 0 0 0,-1 1 0 0 0,1-1 1 0 0,-1 1-1 0 0,1-1 0 0 0,-1 1 0 0 0,1 0 1 0 0,-3 1-1 0 0,5-1-106 0 0,-1-1 1 0 0,1 0-1 0 0,0 0 0 0 0,0 1 1 0 0,-1-1-1 0 0,1 0 1 0 0,0 0-1 0 0,0 1 0 0 0,0-1 1 0 0,-1 0-1 0 0,1 1 1 0 0,0-1-1 0 0,0 0 1 0 0,0 1-1 0 0,0-1 0 0 0,0 0 1 0 0,0 1-1 0 0,0-1 1 0 0,0 0-1 0 0,0 1 0 0 0,0-1 1 0 0,0 0-1 0 0,0 1 1 0 0,0-1-1 0 0,0 1 0 0 0,0 0 45 0 0,1 0-1 0 0,-1 1 1 0 0,1-1-1 0 0,0 0 1 0 0,-1 0-1 0 0,1 0 1 0 0,0 0-1 0 0,0 0 1 0 0,0 0-1 0 0,1 1 1 0 0,1 1-102 0 0,0 0 0 0 0,0-1 0 0 0,1 0 1 0 0,-1 0-1 0 0,1 0 0 0 0,-1 0 0 0 0,1 0 1 0 0,0-1-1 0 0,0 1 0 0 0,0-1 0 0 0,0 0 0 0 0,0-1 1 0 0,0 1-1 0 0,0 0 0 0 0,0-1 0 0 0,0 0 0 0 0,0 0 1 0 0,0 0-1 0 0,0-1 0 0 0,0 0 0 0 0,0 1 0 0 0,0-1 1 0 0,7-3-1 0 0,-6 2 0 0 0,-1 0 0 0 0,1 1 0 0 0,-1-2 0 0 0,1 1 0 0 0,-1 0 0 0 0,0-1-1 0 0,0 0 1 0 0,-1 0 0 0 0,1 0 0 0 0,-1-1 0 0 0,1 1 0 0 0,-1-1 0 0 0,0 0 0 0 0,0 1 0 0 0,0-1 0 0 0,-1-1 0 0 0,0 1 0 0 0,1 0 0 0 0,2-9 0 0 0,-3 2 35 0 0,1 0 0 0 0,1-15 0 0 0,-4 22 27 0 0,0 0 1 0 0,0 0 0 0 0,0 0-1 0 0,-1 1 1 0 0,1-1 0 0 0,-1 0-1 0 0,0 0 1 0 0,0 1 0 0 0,0-1-1 0 0,-3-6 1 0 0,1 4 122 0 0,-1 0 0 0 0,0 0 0 0 0,0 0 0 0 0,-1 0-1 0 0,1 1 1 0 0,-1-1 0 0 0,-9-6 0 0 0,11 9-48 0 0,-1 1 1 0 0,1 0-1 0 0,-1-1 0 0 0,0 1 0 0 0,0 1 1 0 0,0-1-1 0 0,0 0 0 0 0,-1 1 0 0 0,1 0 0 0 0,0 0 1 0 0,0 0-1 0 0,-1 1 0 0 0,-6-1 0 0 0,5 1 148 0 0,5 0-208 0 0,0-1-1 0 0,0 1 0 0 0,0 0 1 0 0,0 0-1 0 0,0 0 1 0 0,0 0-1 0 0,0 0 0 0 0,0 0 1 0 0,0 0-1 0 0,0 0 1 0 0,0 1-1 0 0,0-1 1 0 0,0 0-1 0 0,0 1 0 0 0,0-1 1 0 0,0 0-1 0 0,0 1 1 0 0,0-1-1 0 0,-1 2 0 0 0,-1 3 309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3.289"/>
    </inkml:context>
    <inkml:brush xml:id="br0">
      <inkml:brushProperty name="width" value="0.035" units="cm"/>
      <inkml:brushProperty name="height" value="0.035" units="cm"/>
      <inkml:brushProperty name="color" value="#004F8B"/>
    </inkml:brush>
  </inkml:definitions>
  <inkml:trace contextRef="#ctx0" brushRef="#br0">43 23 13864 0 0,'2'-1'6'0'0,"-1"1"4"0"0,-1-1 13 0 0,-2-1 14 0 0,-2-1 43 0 0,-6-2 163 0 0,5 3-20 0 0,2 1 8 0 0,-15-6 323 0 0,14 7 40 0 0,11 3 588 0 0,14 7 143 0 0,37 24 0 0 0,-49-28-1167 0 0,0 1-1 0 0,-1 0 1 0 0,0 1 0 0 0,0-1-1 0 0,0 2 1 0 0,6 9 0 0 0,-9-11-90 0 0,-2-1-1 0 0,1 1 1 0 0,-1 1 0 0 0,0-1 0 0 0,-1 0 0 0 0,0 1 0 0 0,0-1 0 0 0,-1 1 0 0 0,1 0-1 0 0,-1 11 1 0 0,-1-5 91 0 0,0 1 0 0 0,-1-1-1 0 0,0 1 1 0 0,-6 23 0 0 0,3-23 81 0 0,-1-1 1 0 0,0 0-1 0 0,-1 0 0 0 0,-1 0 1 0 0,-8 13-1 0 0,15-26-213 0 0,-1-1 0 0 0,1 0 0 0 0,0 1 0 0 0,0-1 0 0 0,0 0-1 0 0,-1 0 1 0 0,1 1 0 0 0,0-1 0 0 0,0 1 0 0 0,0-1 0 0 0,0 0 0 0 0,0 1-1 0 0,-1-1 1 0 0,1 0 0 0 0,0 1 0 0 0,0-1 0 0 0,0 0 0 0 0,0 1-1 0 0,0-1 1 0 0,0 1 0 0 0,0-1 0 0 0,0 0 0 0 0,1 1 0 0 0,6 0 283 0 0,15-10-118 0 0,-20 8-145 0 0,69-32 279 0 0,-23 14-166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4.070"/>
    </inkml:context>
    <inkml:brush xml:id="br0">
      <inkml:brushProperty name="width" value="0.035" units="cm"/>
      <inkml:brushProperty name="height" value="0.035" units="cm"/>
      <inkml:brushProperty name="color" value="#004F8B"/>
    </inkml:brush>
  </inkml:definitions>
  <inkml:trace contextRef="#ctx0" brushRef="#br0">187 1 13968 0 0,'-14'13'0'0'0,"-10"7"68"0"0,9-11 273 0 0,-20 7 72 0 0,34-15-375 0 0,-1 0-1 0 0,1-1 0 0 0,-1 1 1 0 0,1 0-1 0 0,-1 0 0 0 0,1 0 1 0 0,0 0-1 0 0,0 0 0 0 0,-1 0 1 0 0,0 2-1 0 0,-1 0 19 0 0,-4 4 62 0 0,1-1 0 0 0,-1 1-1 0 0,2 0 1 0 0,-1 1 0 0 0,1-1 0 0 0,0 1 0 0 0,-4 10 0 0 0,2-1 202 0 0,2 1 1 0 0,0 0 0 0 0,0 1 0 0 0,2-1 0 0 0,1 1-1 0 0,0-1 1 0 0,1 38 0 0 0,2-48-221 0 0,1-1 0 0 0,-1 1 0 0 0,1-1 0 0 0,0 1 0 0 0,1-1 1 0 0,0 0-1 0 0,0 0 0 0 0,0 0 0 0 0,1 0 0 0 0,0-1 0 0 0,0 1 0 0 0,1-1 0 0 0,0 0 0 0 0,0 0 0 0 0,0-1 0 0 0,1 0 0 0 0,9 8 0 0 0,-13-11-54 0 0,0-1 0 0 0,1 0 0 0 0,-1 1 0 0 0,0-1 0 0 0,0 0 0 0 0,1 0 0 0 0,-1 0 0 0 0,1 0 0 0 0,-1 0 0 0 0,1-1 0 0 0,-1 1 0 0 0,1-1 0 0 0,-1 0 0 0 0,1 1 0 0 0,-1-1 0 0 0,6-1 0 0 0,-5 0 0 0 0,1 0 0 0 0,0 0-1 0 0,-1 0 1 0 0,1 0 0 0 0,-1-1-1 0 0,0 1 1 0 0,1-1 0 0 0,-1 0-1 0 0,0 0 1 0 0,5-5 0 0 0,-3 2 19 0 0,1 0 0 0 0,-1 0 0 0 0,-1-1 0 0 0,1 0 0 0 0,-1 0-1 0 0,0 0 1 0 0,0 0 0 0 0,-1-1 0 0 0,0 0 0 0 0,0 1 0 0 0,3-11 0 0 0,-4 11 17 0 0,-1-1 0 0 0,1 1 0 0 0,-1-1 0 0 0,0 1 0 0 0,-1-1-1 0 0,0 1 1 0 0,0-1 0 0 0,0 0 0 0 0,-1 1 0 0 0,0-1 0 0 0,0 1-1 0 0,-3-10 1 0 0,-12-31 968 0 0,16 46-1033 0 0,0 1 1 0 0,0 0-1 0 0,0-1 1 0 0,0 1 0 0 0,0 0-1 0 0,0-1 1 0 0,1 1-1 0 0,-1 0 1 0 0,0-1 0 0 0,0 1-1 0 0,0 0 1 0 0,0-1-1 0 0,0 1 1 0 0,0 0 0 0 0,1 0-1 0 0,-1-1 1 0 0,0 1 0 0 0,0 0-1 0 0,1-1 1 0 0,-1 1-1 0 0,0 0 1 0 0,0 0 0 0 0,1 0-1 0 0,-1-1 1 0 0,0 1-1 0 0,0 0 1 0 0,1 0 0 0 0,0 0-1 0 0,4-1 135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4.204"/>
    </inkml:context>
    <inkml:brush xml:id="br0">
      <inkml:brushProperty name="width" value="0.035" units="cm"/>
      <inkml:brushProperty name="height" value="0.035" units="cm"/>
      <inkml:brushProperty name="color" value="#004F8B"/>
    </inkml:brush>
  </inkml:definitions>
  <inkml:trace contextRef="#ctx0" brushRef="#br0">76 52 18487 0 0,'0'0'0'0'0,"-16"-9"472"0"0,-22-12 464 0 0,17 3 112 0 0,31 18 80 0 0,20 0-200 0 0,5-3-192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4.500"/>
    </inkml:context>
    <inkml:brush xml:id="br0">
      <inkml:brushProperty name="width" value="0.035" units="cm"/>
      <inkml:brushProperty name="height" value="0.035" units="cm"/>
      <inkml:brushProperty name="color" value="#004F8B"/>
    </inkml:brush>
  </inkml:definitions>
  <inkml:trace contextRef="#ctx0" brushRef="#br0">72 58 15976 0 0,'0'2'0'0'0,"-2"0"0"0"0,1-1 18 0 0,-1 0 1 0 0,1-1 0 0 0,0 1 0 0 0,-1-1-1 0 0,1 1 1 0 0,0-1 0 0 0,-1 0 0 0 0,1 1 0 0 0,-3-1-1 0 0,-19 0 567 0 0,21 0-524 0 0,1 0-9 0 0,-1 0-1 0 0,1-1 1 0 0,0 1 0 0 0,-1 0-1 0 0,1 0 1 0 0,-1 1 0 0 0,1-1-1 0 0,-1 0 1 0 0,1 0 0 0 0,0 1-1 0 0,-1-1 1 0 0,1 0 0 0 0,-2 2 0 0 0,-1-1 110 0 0,4-1-151 0 0,0 0 0 0 0,0 0 0 0 0,0 0 0 0 0,0 0 0 0 0,0 0 0 0 0,0 0 0 0 0,-1 0 0 0 0,1 0 0 0 0,0 0 0 0 0,0 0 0 0 0,0 0 0 0 0,0 0 0 0 0,0 0 0 0 0,-1 0 0 0 0,1 0 0 0 0,0 0 0 0 0,0 1 0 0 0,0-1-1 0 0,0 0 1 0 0,0 0 0 0 0,0 0 0 0 0,0 0 0 0 0,0 0 0 0 0,-1 0 0 0 0,1 0 0 0 0,0 0 0 0 0,0 0 0 0 0,0 1 0 0 0,0-1 0 0 0,0 0 0 0 0,0 0 0 0 0,0 0 0 0 0,0 0 0 0 0,0 0 0 0 0,0 0 0 0 0,0 1-1 0 0,0-1 1 0 0,0 0 0 0 0,0 0 0 0 0,0 0 0 0 0,0 0 0 0 0,0 0 0 0 0,0 0 0 0 0,0 1 0 0 0,0-1 0 0 0,0 0 0 0 0,0 0 0 0 0,0 0 0 0 0,0 0 0 0 0,0 0 0 0 0,0 0 0 0 0,0 1 0 0 0,0-1 0 0 0,0 0 0 0 0,0 0-1 0 0,1 0 1 0 0,13 44 1921 0 0,-9-29-1425 0 0,-4-14-471 0 0,-1 0 0 0 0,0 0 0 0 0,1 1 0 0 0,-1-1 0 0 0,1 0 0 0 0,0 0 0 0 0,-1 0 0 0 0,1 0 0 0 0,0 0 0 0 0,0 0 0 0 0,-1 0 0 0 0,3 1 0 0 0,3 3 68 0 0,0-1 1 0 0,0 0-1 0 0,0 0 1 0 0,0 0-1 0 0,1 0 0 0 0,8 2 1 0 0,-4-2 25 0 0,-11-4-118 0 0,1 1-1 0 0,0-1 1 0 0,0 0 0 0 0,0 0 0 0 0,0 0 0 0 0,0 1-1 0 0,0-1 1 0 0,0 0 0 0 0,0 0 0 0 0,0-1 0 0 0,0 1-1 0 0,0 0 1 0 0,0 0 0 0 0,0 0 0 0 0,0-1 0 0 0,0 1-1 0 0,4 0 15 0 0,-3 0-17 0 0,-1 0 0 0 0,1 0 0 0 0,-1 0 0 0 0,1 0 0 0 0,-1-1 0 0 0,1 1 0 0 0,-1 0-1 0 0,1-1 1 0 0,-1 1 0 0 0,1-1 0 0 0,-1 1 0 0 0,1-1 0 0 0,-1 0 0 0 0,2-1 0 0 0,2 1 18 0 0,-4 0-16 0 0,0 1 0 0 0,1-1 0 0 0,-1 1-1 0 0,0-1 1 0 0,1 0 0 0 0,-1 0-1 0 0,0 1 1 0 0,0-1 0 0 0,1 0 0 0 0,-1 0-1 0 0,0 0 1 0 0,0 0 0 0 0,0 0 0 0 0,0 0-1 0 0,0-2 1 0 0,4-1 27 0 0,-3 2-19 0 0,0 1 1 0 0,-1-1 0 0 0,1 0 0 0 0,0 0-1 0 0,-1 1 1 0 0,0-1 0 0 0,1 0-1 0 0,-1 0 1 0 0,2-4 0 0 0,6-12 109 0 0,-8 15-82 0 0,0 0-1 0 0,0 0 1 0 0,0 0-1 0 0,0 0 1 0 0,-1 0 0 0 0,0 0-1 0 0,1 0 1 0 0,-1 0 0 0 0,0 0-1 0 0,0-1 1 0 0,-2-4-1 0 0,2 5-22 0 0,0 1 0 0 0,0 0 1 0 0,0 0 0 0 0,0 0-1 0 0,0-1 1 0 0,0 1 0 0 0,-1 0 0 0 0,1 0-1 0 0,-1 0 1 0 0,1 0 0 0 0,-3-4 0 0 0,1 1 28 0 0,-3-5 111 0 0,-6-6 5 0 0,4 10-11 0 0,-25-2 314 0 0,32 8-463 0 0,-1 0 0 0 0,1 0 0 0 0,-1 0 0 0 0,1 0 0 0 0,0 0 0 0 0,-1 0 0 0 0,1 1 0 0 0,-1-1 0 0 0,1 0 0 0 0,0 0 1 0 0,-1 0-1 0 0,1 1 0 0 0,0-1 0 0 0,-1 0 0 0 0,1 0 0 0 0,0 1 0 0 0,0-1 0 0 0,-1 0 0 0 0,1 1 0 0 0,0-1 0 0 0,0 0 0 0 0,-1 1 1 0 0,1-1-1 0 0,0 0 0 0 0,0 1 0 0 0,0 0 0 0 0,-2 0 104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4.853"/>
    </inkml:context>
    <inkml:brush xml:id="br0">
      <inkml:brushProperty name="width" value="0.035" units="cm"/>
      <inkml:brushProperty name="height" value="0.035" units="cm"/>
      <inkml:brushProperty name="color" value="#004F8B"/>
    </inkml:brush>
  </inkml:definitions>
  <inkml:trace contextRef="#ctx0" brushRef="#br0">63 1 13768 0 0,'0'1'102'0'0,"0"0"1"0"0,-1 1-1 0 0,1-1 1 0 0,0 0 0 0 0,-1 1-1 0 0,1-1 1 0 0,-1 0 0 0 0,0 0-1 0 0,1 0 1 0 0,-1 0-1 0 0,0 1 1 0 0,0-1 0 0 0,1 0-1 0 0,-1 0 1 0 0,0 0-1 0 0,0 0 1 0 0,0-1 0 0 0,-2 2-1 0 0,1 1 127 0 0,-1-1 0 0 0,0 1 1 0 0,1 0-1 0 0,-1 0 0 0 0,1 0 0 0 0,-2 4 0 0 0,0 0-151 0 0,2-5-29 0 0,0 1 0 0 0,0 0 0 0 0,1 0 0 0 0,-1 0 0 0 0,1 1 0 0 0,0-1 0 0 0,-2 5 0 0 0,-8 36 382 0 0,11-43-412 0 0,0 0-1 0 0,0 0 0 0 0,0 1 1 0 0,0-1-1 0 0,0 0 1 0 0,1 0-1 0 0,-1 0 1 0 0,1 0-1 0 0,-1 0 1 0 0,1 0-1 0 0,-1 0 1 0 0,1 0-1 0 0,-1 0 1 0 0,1 0-1 0 0,1 2 0 0 0,0-1 24 0 0,-1-1-17 0 0,1 0 0 0 0,-1 0 0 0 0,1 0 0 0 0,0 0 0 0 0,-1 0 0 0 0,1-1 0 0 0,0 1 0 0 0,0 0 0 0 0,-1-1 0 0 0,1 1 0 0 0,0-1 0 0 0,0 0 0 0 0,2 0 0 0 0,-1 1 25 0 0,1-1-1 0 0,-1 0 1 0 0,0-1 0 0 0,1 1 0 0 0,-1-1 0 0 0,1 1-1 0 0,-1-1 1 0 0,0 0 0 0 0,5-2 0 0 0,-5 2-27 0 0,3-1 160 0 0,-1-1 0 0 0,1 1 0 0 0,0-1 0 0 0,-1-1 0 0 0,9-6 0 0 0,-7 5-29 0 0,-5 4-94 0 0,-1 0 1 0 0,0 0-1 0 0,0 0 0 0 0,0 0 0 0 0,0 0 1 0 0,-1 0-1 0 0,1 0 0 0 0,0 0 1 0 0,0-1-1 0 0,-1 1 0 0 0,1 0 1 0 0,-1-1-1 0 0,1 1 0 0 0,-1 0 0 0 0,1-1 1 0 0,-1 1-1 0 0,0-1 0 0 0,0 1 1 0 0,0 0-1 0 0,0-1 0 0 0,0-1 0 0 0,1-1 59 0 0,-1 2 105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5.176"/>
    </inkml:context>
    <inkml:brush xml:id="br0">
      <inkml:brushProperty name="width" value="0.035" units="cm"/>
      <inkml:brushProperty name="height" value="0.035" units="cm"/>
      <inkml:brushProperty name="color" value="#004F8B"/>
    </inkml:brush>
  </inkml:definitions>
  <inkml:trace contextRef="#ctx0" brushRef="#br0">0 39 15976 0 0,'1'0'16'0'0,"-1"-1"1"0"0,0 0-1 0 0,0 1 1 0 0,1-1-1 0 0,-1 0 1 0 0,0 1-1 0 0,0-1 1 0 0,1 1-1 0 0,-1-1 1 0 0,1 0-1 0 0,-1 1 1 0 0,1-1-1 0 0,-1 1 1 0 0,1-1-1 0 0,-1 1 1 0 0,1 0-1 0 0,-1-1 1 0 0,1 1-1 0 0,0-1 1 0 0,-1 1-1 0 0,1 0 1 0 0,0-1 0 0 0,10-3 618 0 0,-3 1-116 0 0,1 0-1 0 0,-1 0 0 0 0,1 0 0 0 0,12-1 0 0 0,-1 0 661 0 0,-2 2-370 0 0,-16 2-795 0 0,-1 0 52 0 0,0 0-1 0 0,0 0 0 0 0,0 0 1 0 0,0 0-1 0 0,0 0 1 0 0,1 0-1 0 0,-1 0 1 0 0,0 1-1 0 0,0-1 1 0 0,0 0-1 0 0,0 1 0 0 0,0-1 1 0 0,0 1-1 0 0,0-1 1 0 0,0 1-1 0 0,0-1 1 0 0,0 1-1 0 0,0 0 1 0 0,-1-1-1 0 0,1 1 0 0 0,0 0 1 0 0,0 0-1 0 0,-1 0 1 0 0,1 0-1 0 0,0-1 1 0 0,-1 1-1 0 0,1 2 1 0 0,2 3 75 0 0,-1 0 1 0 0,1 0 0 0 0,1 13-1 0 0,-3-15-109 0 0,-1-1 0 0 0,1 0-1 0 0,-1 0 1 0 0,0 0-1 0 0,0 1 1 0 0,0-1 0 0 0,0 0-1 0 0,0 0 1 0 0,-2 5 0 0 0,0 2 23 0 0,-1 2 38 0 0,0 1-1 0 0,0-1 0 0 0,-2 0 0 0 0,-6 14 1 0 0,-5 14 249 0 0,12-27-219 0 0,2-9-21 0 0,0 0 1 0 0,1 1-1 0 0,0-1 1 0 0,-2 7 0 0 0,3-10-77 0 0,0 1 1 0 0,0-1-1 0 0,0 0 1 0 0,0 1-1 0 0,1-1 1 0 0,-1 0-1 0 0,0 1 1 0 0,0-1 0 0 0,1 0-1 0 0,-1 1 1 0 0,1-1-1 0 0,-1 0 1 0 0,1 0-1 0 0,0 1 1 0 0,0-1 0 0 0,-1 0-1 0 0,1 0 1 0 0,0 0-1 0 0,1 1 1 0 0,15 18 242 0 0,-13-16-222 0 0,0 1 0 0 0,0-1-1 0 0,0 0 1 0 0,0 1 0 0 0,1-2 0 0 0,6 5 0 0 0,12 4 55 0 0,-16-9-57 0 0,-1 0 0 0 0,0 1 0 0 0,0-1 0 0 0,0 1 0 0 0,7 7 0 0 0,-12-11-34 0 0,-1 1 0 0 0,1 0 0 0 0,-1 0-1 0 0,1 0 1 0 0,-1-1 0 0 0,1 1 0 0 0,-1 0-1 0 0,0 0 1 0 0,1 0 0 0 0,-1 0 0 0 0,0 0 0 0 0,0 0-1 0 0,1 0 1 0 0,-1 0 0 0 0,0 0 0 0 0,0 0 0 0 0,0-1-1 0 0,0 1 1 0 0,-1 0 0 0 0,1 0 0 0 0,0 0-1 0 0,0 0 1 0 0,0 0 0 0 0,-1 0 0 0 0,1 0 0 0 0,0 0-1 0 0,-1 0 1 0 0,0 1 0 0 0,-2 2 10 0 0,1 0 1 0 0,-1 0-1 0 0,0-1 1 0 0,-5 6-1 0 0,-40 34 83 0 0,33-31-10 0 0,-25 26-1 0 0,35-30-52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5.796"/>
    </inkml:context>
    <inkml:brush xml:id="br0">
      <inkml:brushProperty name="width" value="0.035" units="cm"/>
      <inkml:brushProperty name="height" value="0.035" units="cm"/>
      <inkml:brushProperty name="color" value="#004F8B"/>
    </inkml:brush>
  </inkml:definitions>
  <inkml:trace contextRef="#ctx0" brushRef="#br0">98 0 17887 0 0,'-22'17'189'0'0,"8"-9"153"0"0,12-7-184 0 0,1-1-120 0 0,1 0 0 0 0,-1 0 0 0 0,0 1 0 0 0,0-1 0 0 0,1 0 0 0 0,-1 1 0 0 0,0-1 0 0 0,1 1 0 0 0,-1-1 0 0 0,0 1 0 0 0,1-1 0 0 0,-1 1 0 0 0,1-1 0 0 0,-1 1 0 0 0,0 0 0 0 0,1-1 0 0 0,0 1 1 0 0,-1 0-1 0 0,1-1 0 0 0,-1 1 0 0 0,1 0 0 0 0,0 0 0 0 0,-1 1 0 0 0,-8 18 316 0 0,2 1 0 0 0,0 0 0 0 0,1 0 1 0 0,0 0-1 0 0,2 1 0 0 0,1 0 0 0 0,1 0 0 0 0,0 0 1 0 0,2 0-1 0 0,1 0 0 0 0,5 37 0 0 0,-5-55-327 0 0,0 0-1 0 0,0 0 0 0 0,0 0 1 0 0,1 0-1 0 0,0 0 1 0 0,-1 0-1 0 0,1 0 1 0 0,1-1-1 0 0,-1 1 0 0 0,0 0 1 0 0,1-1-1 0 0,0 0 1 0 0,0 0-1 0 0,5 5 0 0 0,-3-5-2 0 0,-1 0 0 0 0,1-1 0 0 0,0 1 0 0 0,0-1 0 0 0,1 0 0 0 0,-1 0 0 0 0,0 0 0 0 0,1-1 0 0 0,-1 0 0 0 0,8 1 0 0 0,-1-1 28 0 0,0-1-1 0 0,-1 0 0 0 0,1 0 1 0 0,-1-1-1 0 0,13-3 1 0 0,-17 3-13 0 0,0-1 0 0 0,0 0 0 0 0,0 0 0 0 0,-1-1 0 0 0,1 1 0 0 0,-1-1 0 0 0,0-1 0 0 0,0 1 0 0 0,8-7 0 0 0,-11 7-10 0 0,-1 1 1 0 0,0-1-1 0 0,0 0 1 0 0,0 1-1 0 0,-1-1 1 0 0,1 0-1 0 0,-1 0 1 0 0,1 0-1 0 0,-1 0 1 0 0,0-1-1 0 0,0 1 1 0 0,-1 0-1 0 0,1 0 1 0 0,-1-1-1 0 0,1 1 1 0 0,-1 0-1 0 0,0-1 1 0 0,0 1-1 0 0,-1 0 1 0 0,1-1-1 0 0,0 1 0 0 0,-3-5 1 0 0,1-3 50 0 0,-1 1 0 0 0,-1 0 0 0 0,0 0-1 0 0,0 0 1 0 0,-10-15 0 0 0,1 6 67 0 0,-2 0-1 0 0,0 1 0 0 0,-1 1 1 0 0,-29-25-1 0 0,29 32 68 0 0,16 10-209 0 0,-1 0 0 0 0,1 0-1 0 0,0 0 1 0 0,0-1 0 0 0,0 1 0 0 0,-1 0 0 0 0,1 0 0 0 0,0 0 0 0 0,0 0-1 0 0,0 0 1 0 0,-1 0 0 0 0,1 0 0 0 0,0 0 0 0 0,0-1 0 0 0,0 1 0 0 0,-1 0-1 0 0,1 0 1 0 0,0 0 0 0 0,0 0 0 0 0,-1 0 0 0 0,1 0 0 0 0,0 0 0 0 0,0 0 0 0 0,-1 1-1 0 0,1-1 1 0 0,0 0 0 0 0,0 0 0 0 0,0 0 0 0 0,-1 0 0 0 0,1 0 0 0 0,0 0-1 0 0,0 0 1 0 0,0 0 0 0 0,-1 1 0 0 0,1-1 0 0 0,0 0 0 0 0,0 0 0 0 0,0 0 0 0 0,0 0-1 0 0,-1 1 1 0 0,1-1 0 0 0,0 0 0 0 0,0 0 0 0 0,0 0 0 0 0,0 1 0 0 0,0-1-1 0 0,0 0 1 0 0,0 0 0 0 0,0 0 0 0 0,0 1 0 0 0,-1-1 0 0 0,1 0 0 0 0,0 0-1 0 0,0 1 1 0 0,0-1 0 0 0,0 0 0 0 0,0 0 0 0 0,0 1 0 0 0,1-1 0 0 0,-1 0 0 0 0,0 0-1 0 0,0 0 1 0 0,0 1 0 0 0,0-1 0 0 0,0 0 0 0 0,0 0 0 0 0,0 0 0 0 0,1 1 0 0 0,2 5 57 0 0,2-1 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5.918"/>
    </inkml:context>
    <inkml:brush xml:id="br0">
      <inkml:brushProperty name="width" value="0.035" units="cm"/>
      <inkml:brushProperty name="height" value="0.035" units="cm"/>
      <inkml:brushProperty name="color" value="#004F8B"/>
    </inkml:brush>
  </inkml:definitions>
  <inkml:trace contextRef="#ctx0" brushRef="#br0">1 2 19999 0 0,'0'-2'0'0'0,"0"8"5096"0"0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6.198"/>
    </inkml:context>
    <inkml:brush xml:id="br0">
      <inkml:brushProperty name="width" value="0.035" units="cm"/>
      <inkml:brushProperty name="height" value="0.035" units="cm"/>
      <inkml:brushProperty name="color" value="#004F8B"/>
    </inkml:brush>
  </inkml:definitions>
  <inkml:trace contextRef="#ctx0" brushRef="#br0">48 24 15880 0 0,'-5'4'148'0'0,"0"1"0"0"0,1 0 1 0 0,0 1-1 0 0,0-1 0 0 0,-4 10 1 0 0,5-10 104 0 0,-8 16 730 0 0,9-15-759 0 0,2-6-194 0 0,0 0 1 0 0,0 1-1 0 0,0-1 0 0 0,0 0 0 0 0,-1 1 1 0 0,1-1-1 0 0,0 1 0 0 0,0-1 1 0 0,0 0-1 0 0,0 1 0 0 0,0-1 0 0 0,0 0 1 0 0,0 1-1 0 0,0-1 0 0 0,0 1 0 0 0,0-1 1 0 0,0 0-1 0 0,0 1 0 0 0,0-1 1 0 0,0 0-1 0 0,0 1 0 0 0,1-1 0 0 0,-1 0 1 0 0,0 1-1 0 0,0-1 0 0 0,1 1 0 0 0,0 5 253 0 0,0-3-139 0 0,0-1 0 0 0,0 0 0 0 0,-1 1 0 0 0,1-1-1 0 0,0 0 1 0 0,1 0 0 0 0,-1 1 0 0 0,0-1 0 0 0,3 3 0 0 0,15 27 1406 0 0,-18-31-1490 0 0,0 0 0 0 0,0 1 0 0 0,0-1 0 0 0,0 0 0 0 0,0 0-1 0 0,0 0 1 0 0,1 0 0 0 0,-1 0 0 0 0,0 0 0 0 0,1 0 0 0 0,-1 0-1 0 0,0-1 1 0 0,1 1 0 0 0,-1 0 0 0 0,1-1 0 0 0,-1 1 0 0 0,1-1-1 0 0,-1 1 1 0 0,1-1 0 0 0,0 0 0 0 0,-1 0 0 0 0,1 0 0 0 0,-1 0-1 0 0,3 0 1 0 0,-1-2-30 0 0,-1 1 0 0 0,1-1-1 0 0,-1 0 1 0 0,1 0 0 0 0,-1 0-1 0 0,0-1 1 0 0,0 1 0 0 0,0 0-1 0 0,0-1 1 0 0,0 1 0 0 0,-1-1-1 0 0,1 0 1 0 0,-1 0-1 0 0,1 1 1 0 0,0-5 0 0 0,0 3 3 0 0,-1-1 1 0 0,0 1-1 0 0,0 0 1 0 0,-1-1-1 0 0,1 0 1 0 0,-1 1-1 0 0,0-1 1 0 0,0 1-1 0 0,0-1 0 0 0,-2-7 1 0 0,1 4 6 0 0,-7-22 160 0 0,7 28-176 0 0,0-3 80 0 0,-1 0 0 0 0,0 1-1 0 0,0-1 1 0 0,0 1 0 0 0,0 0-1 0 0,-1-1 1 0 0,0 1 0 0 0,0 0 0 0 0,-3-4-1 0 0,13 8 415 0 0,-6 0-412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1.019"/>
    </inkml:context>
    <inkml:brush xml:id="br0">
      <inkml:brushProperty name="width" value="0.05" units="cm"/>
      <inkml:brushProperty name="height" value="0.05" units="cm"/>
      <inkml:brushProperty name="color" value="#FF0066"/>
    </inkml:brush>
  </inkml:definitions>
  <inkml:trace contextRef="#ctx0" brushRef="#br0">88 32 18391 0 0,'-5'0'0'0'0,"-23"-13"376"0"0,-7 3 376 0 0,16 1 240 0 0,22 18 208 0 0,8-7-272 0 0,9-4-608 0 0,8 2 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6.485"/>
    </inkml:context>
    <inkml:brush xml:id="br0">
      <inkml:brushProperty name="width" value="0.035" units="cm"/>
      <inkml:brushProperty name="height" value="0.035" units="cm"/>
      <inkml:brushProperty name="color" value="#004F8B"/>
    </inkml:brush>
  </inkml:definitions>
  <inkml:trace contextRef="#ctx0" brushRef="#br0">45 90 13560 0 0,'-7'2'-77'0'0,"-1"0"131"0"0,-7-1 1168 0 0,9-1-520 0 0,6 0-661 0 0,-1 0 0 0 0,1 1 0 0 0,0-1 0 0 0,-1 1 0 0 0,1-1 0 0 0,-1 0 0 0 0,1 1 0 0 0,0-1 0 0 0,-1 1 0 0 0,1-1 0 0 0,0 1 0 0 0,-1-1 0 0 0,1 1 0 0 0,0 0 0 0 0,0-1 0 0 0,-1 1 0 0 0,1-1 0 0 0,0 1 0 0 0,0-1 0 0 0,0 1 0 0 0,0 0 0 0 0,0 0 0 0 0,-1 9 276 0 0,0-8-287 0 0,1 0 1 0 0,0 0-1 0 0,0 0 1 0 0,0 0-1 0 0,0 0 1 0 0,0 0-1 0 0,0-1 1 0 0,0 1 0 0 0,1 0-1 0 0,-1 0 1 0 0,1 0-1 0 0,0 0 1 0 0,-1 0-1 0 0,1-1 1 0 0,0 1-1 0 0,0 0 1 0 0,0 0-1 0 0,0-1 1 0 0,0 1-1 0 0,0-1 1 0 0,1 1-1 0 0,-1-1 1 0 0,1 0-1 0 0,-1 1 1 0 0,1-1-1 0 0,-1 0 1 0 0,4 2-1 0 0,-4-3-16 0 0,-1 0 0 0 0,1 1 0 0 0,0-1 0 0 0,-1 0 0 0 0,1 0 0 0 0,0 0 0 0 0,0 0 0 0 0,-1 0 0 0 0,1 0 0 0 0,0 0 0 0 0,0 0 0 0 0,-1 0 0 0 0,1-1 0 0 0,0 1 0 0 0,0 0 0 0 0,-1 0 0 0 0,1-1 0 0 0,0 1 0 0 0,-1 0-1 0 0,1-1 1 0 0,0 1 0 0 0,1-2 63 0 0,0 1 0 0 0,0 0 0 0 0,0 0 0 0 0,0-1 0 0 0,-1 1 0 0 0,1-1 0 0 0,1-2 0 0 0,18-32 784 0 0,-7 7-205 0 0,-12 20-286 0 0,-2-36 772 0 0,0 44-1117 0 0,0 1-1 0 0,0-1 0 0 0,0 0 1 0 0,0 1-1 0 0,0-1 1 0 0,0 1-1 0 0,0-1 0 0 0,0 0 1 0 0,-1 1-1 0 0,1-1 0 0 0,0 1 1 0 0,0-1-1 0 0,-1 1 0 0 0,1-1 1 0 0,0 0-1 0 0,0 1 0 0 0,-1-1 1 0 0,1 1-1 0 0,-1 0 1 0 0,1-1-1 0 0,0 1 0 0 0,-1-1 1 0 0,1 1-1 0 0,-1-1 0 0 0,0 0 71 0 0,0 1-59 0 0,0-1-1 0 0,1 0 0 0 0,-1 0 1 0 0,1 1-1 0 0,-1-1 0 0 0,0 0 0 0 0,0 1 1 0 0,0-1-1 0 0,1 1 0 0 0,-1-1 1 0 0,0 1-1 0 0,0-1 0 0 0,0 1 1 0 0,0-1-1 0 0,0 1 0 0 0,-1-1 1 0 0,-1 1 67 0 0,2-1-67 0 0,0 1 0 0 0,1-1 0 0 0,-1 0 0 0 0,0 1 0 0 0,0 0 0 0 0,0-1-1 0 0,0 1 1 0 0,0 0 0 0 0,0-1 0 0 0,0 1 0 0 0,0 0 0 0 0,0 0 0 0 0,-1 0 0 0 0,0 0-1 0 0,-1 0 69 0 0,1 0-25 0 0,0 0 1 0 0,0 0 0 0 0,0 1 0 0 0,0-1-1 0 0,0 0 1 0 0,1 1 0 0 0,-1-1-1 0 0,0 1 1 0 0,0 0 0 0 0,0 0 0 0 0,1-1-1 0 0,-4 4 1 0 0,1-2 65 0 0,4-2-103 0 0,-1 0 1 0 0,0 1 0 0 0,1-1-1 0 0,-1 1 1 0 0,0-1-1 0 0,1 1 1 0 0,-1-1-1 0 0,1 1 1 0 0,-1 0-1 0 0,1-1 1 0 0,-1 1-1 0 0,1 0 1 0 0,-1-1 0 0 0,1 1-1 0 0,0 0 1 0 0,-1-1-1 0 0,1 1 1 0 0,0 0-1 0 0,-1 0 1 0 0,1 1-1 0 0,0-1-14 0 0,-1 0 172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6.725"/>
    </inkml:context>
    <inkml:brush xml:id="br0">
      <inkml:brushProperty name="width" value="0.035" units="cm"/>
      <inkml:brushProperty name="height" value="0.035" units="cm"/>
      <inkml:brushProperty name="color" value="#004F8B"/>
    </inkml:brush>
  </inkml:definitions>
  <inkml:trace contextRef="#ctx0" brushRef="#br0">1 1 18087 0 0,'10'5'2728'0'0,"-9"13"-1882"0"0,1 0-1 0 0,4 18 1 0 0,-5-31-789 0 0,7 32 450 0 0,23 67 0 0 0,1-35-192 0 0,-1 0 18 0 0,-28-58-269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8.339"/>
    </inkml:context>
    <inkml:brush xml:id="br0">
      <inkml:brushProperty name="width" value="0.035" units="cm"/>
      <inkml:brushProperty name="height" value="0.035" units="cm"/>
      <inkml:brushProperty name="color" value="#004F8B"/>
    </inkml:brush>
  </inkml:definitions>
  <inkml:trace contextRef="#ctx0" brushRef="#br0">104 100 15376 0 0,'-5'2'6'0'0,"-2"1"28"0"0,0 0 25 0 0,-4 0 66 0 0,-2 1 88 0 0,-4-1 138 0 0,13-2-218 0 0,1-1-61 0 0,3 0-49 0 0,-1 0 0 0 0,0 0-1 0 0,1 0 1 0 0,-1 1 0 0 0,0-1 0 0 0,1 0 0 0 0,-1 0 0 0 0,0 0-1 0 0,1 0 1 0 0,-1 1 0 0 0,1-1 0 0 0,-1 0 0 0 0,0 1 0 0 0,1-1 0 0 0,-1 1-1 0 0,1-1 1 0 0,-1 0 0 0 0,1 1 0 0 0,-1-1 0 0 0,1 1 0 0 0,-1 0-1 0 0,-1 1 32 0 0,0 0-5 0 0,0 0-1 0 0,0 0 1 0 0,0 1 0 0 0,1-1-1 0 0,-1 0 1 0 0,0 0-1 0 0,1 1 1 0 0,0-1-1 0 0,0 1 1 0 0,0 0 0 0 0,0-1-1 0 0,0 1 1 0 0,0 0-1 0 0,0-1 1 0 0,1 1-1 0 0,0 0 1 0 0,-1 0 0 0 0,1 0-1 0 0,1 4 1 0 0,0 0 91 0 0,0 1 0 0 0,0 0 1 0 0,1-1-1 0 0,1 0 0 0 0,-1 1 0 0 0,1-1 1 0 0,0 0-1 0 0,1 0 0 0 0,0-1 1 0 0,0 1-1 0 0,0-1 0 0 0,1 0 0 0 0,0 0 1 0 0,0 0-1 0 0,0 0 0 0 0,1-1 0 0 0,0 0 1 0 0,0 0-1 0 0,0-1 0 0 0,1 0 1 0 0,-1 0-1 0 0,1 0 0 0 0,10 3 0 0 0,-13-6-102 0 0,0 0 0 0 0,1 0 0 0 0,-1-1 0 0 0,1 1 0 0 0,-1-1 0 0 0,0 0 0 0 0,1 0-1 0 0,-1-1 1 0 0,0 1 0 0 0,1-1 0 0 0,-1 0 0 0 0,0 0 0 0 0,1 0 0 0 0,-1-1 0 0 0,5-2 0 0 0,-2 1 3 0 0,-1-1 0 0 0,1 0 1 0 0,-1 0-1 0 0,0 0 0 0 0,0-1 1 0 0,0 0-1 0 0,0 0 1 0 0,4-6-1 0 0,-5 5 6 0 0,-1-1 0 0 0,0 1 0 0 0,0-1 0 0 0,0 1 0 0 0,-1-1 0 0 0,0 0 0 0 0,-1 0 0 0 0,4-15 0 0 0,-4 7 76 0 0,0 1 0 0 0,0-1 1 0 0,-2-23-1 0 0,-1 31-55 0 0,0 0 0 0 0,-1 0 0 0 0,0 0 0 0 0,0 0 0 0 0,0 1 0 0 0,-1-1-1 0 0,0 1 1 0 0,0-1 0 0 0,-1 1 0 0 0,0 0 0 0 0,0 1 0 0 0,0-1 0 0 0,-1 1 0 0 0,0-1 0 0 0,0 1 0 0 0,0 1 0 0 0,-8-6 0 0 0,13 9-44 0 0,-1 0 0 0 0,0 1 1 0 0,1-1-1 0 0,-1 1 0 0 0,0-1 1 0 0,1 1-1 0 0,-1 0 0 0 0,0-1 1 0 0,0 1-1 0 0,1 0 0 0 0,-1 0 1 0 0,0-1-1 0 0,0 1 0 0 0,0 0 0 0 0,0 0 1 0 0,1 0-1 0 0,-1 0 0 0 0,0 0 1 0 0,0 0-1 0 0,0 0 0 0 0,0 0 1 0 0,1 0-1 0 0,-1 1 0 0 0,0-1 1 0 0,0 0-1 0 0,0 0 0 0 0,1 1 1 0 0,-1-1-1 0 0,0 1 0 0 0,1-1 1 0 0,-1 0-1 0 0,0 1 0 0 0,0 0 1 0 0,1-1-1 0 0,-1 1 0 0 0,1-1 1 0 0,-1 1-1 0 0,1 0 0 0 0,-1-1 1 0 0,1 1-1 0 0,-1 0 0 0 0,1-1 1 0 0,-1 1-1 0 0,1 0 0 0 0,0 0 1 0 0,-1 1-1 0 0,-1 5 143 0 0,-1 0 0 0 0,1-1 0 0 0,1 1 1 0 0,-2 9-1 0 0,2-11-157 0 0,-2 17 179 0 0,3 2 3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8.495"/>
    </inkml:context>
    <inkml:brush xml:id="br0">
      <inkml:brushProperty name="width" value="0.035" units="cm"/>
      <inkml:brushProperty name="height" value="0.035" units="cm"/>
      <inkml:brushProperty name="color" value="#004F8B"/>
    </inkml:brush>
  </inkml:definitions>
  <inkml:trace contextRef="#ctx0" brushRef="#br0">65 87 19399 0 0,'7'-4'0'0'0,"-21"-10"576"0"0,-24-16 608 0 0,19 8 48 0 0,33 20 64 0 0,7-2-280 0 0,3 4-280 0 0,9-5-240 0 0,9 0-256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9.277"/>
    </inkml:context>
    <inkml:brush xml:id="br0">
      <inkml:brushProperty name="width" value="0.035" units="cm"/>
      <inkml:brushProperty name="height" value="0.035" units="cm"/>
      <inkml:brushProperty name="color" value="#004F8B"/>
    </inkml:brush>
  </inkml:definitions>
  <inkml:trace contextRef="#ctx0" brushRef="#br0">75 29 16687 0 0,'0'3'-5'0'0,"-3"0"-10"0"0,-2 0 125 0 0,-2-2 338 0 0,-12-1 96 0 0,19 0-523 0 0,0 0 0 0 0,0 0 0 0 0,-1 0 0 0 0,1 0 0 0 0,0 0 1 0 0,-1 0-1 0 0,1 0 0 0 0,0 0 0 0 0,-1 0 0 0 0,1 0 0 0 0,0 0 0 0 0,-1 0 0 0 0,1 0 1 0 0,0 1-1 0 0,-1-1 0 0 0,1 0 0 0 0,0 0 0 0 0,0 0 0 0 0,-1 0 0 0 0,1 1 0 0 0,0-1 1 0 0,0 0-1 0 0,-1 0 0 0 0,1 1 0 0 0,0-1 0 0 0,-13 13 516 0 0,12-12-509 0 0,1-1 0 0 0,-1 1 0 0 0,1-1 0 0 0,0 1 0 0 0,-1-1 0 0 0,1 1 0 0 0,0-1 0 0 0,-1 1 0 0 0,1 0 0 0 0,0-1 0 0 0,0 1 0 0 0,-1-1 0 0 0,1 1 0 0 0,0 0 0 0 0,0-1 0 0 0,0 1 0 0 0,0 1 0 0 0,-6 28 634 0 0,-2 41-1 0 0,7-59-516 0 0,1 0 1 0 0,0 0 0 0 0,1 0 0 0 0,0 0-1 0 0,1 0 1 0 0,0 0 0 0 0,5 16-1 0 0,-5-25-126 0 0,-1-1 0 0 0,1 1 0 0 0,-1 0 0 0 0,1 0 0 0 0,0-1 0 0 0,0 1 0 0 0,0-1-1 0 0,0 1 1 0 0,0-1 0 0 0,1 0 0 0 0,-1 0 0 0 0,1 0 0 0 0,0 0 0 0 0,-1 0 0 0 0,1-1 0 0 0,0 1-1 0 0,0-1 1 0 0,0 0 0 0 0,0 0 0 0 0,6 1 0 0 0,-4-1 0 0 0,1 0 0 0 0,-1 0 0 0 0,1-1 0 0 0,0 1 0 0 0,-1-2 1 0 0,1 1-1 0 0,-1-1 0 0 0,1 1 0 0 0,-1-2 0 0 0,11-2 0 0 0,-14 3 11 0 0,0 0 0 0 0,0 0 0 0 0,0-1 0 0 0,0 1 1 0 0,0 0-1 0 0,-1-1 0 0 0,1 0 0 0 0,0 1 0 0 0,-1-1 0 0 0,1 0 0 0 0,-1 0 0 0 0,0 0 0 0 0,1 0 1 0 0,-1 0-1 0 0,0 0 0 0 0,0 0 0 0 0,0 0 0 0 0,0-4 0 0 0,1-1 85 0 0,0 0 0 0 0,-1 0 0 0 0,0 0 0 0 0,1-13 0 0 0,-3-19 191 0 0,2-47 329 0 0,0 72-539 0 0,0 1 0 0 0,2 0 1 0 0,-1 0-1 0 0,7-18 0 0 0,3 5 48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8:59.611"/>
    </inkml:context>
    <inkml:brush xml:id="br0">
      <inkml:brushProperty name="width" value="0.035" units="cm"/>
      <inkml:brushProperty name="height" value="0.035" units="cm"/>
      <inkml:brushProperty name="color" value="#004F8B"/>
    </inkml:brush>
  </inkml:definitions>
  <inkml:trace contextRef="#ctx0" brushRef="#br0">274 0 15376 0 0,'0'1'13'0'0,"0"0"1"0"0,0 0-1 0 0,-1 0 1 0 0,1 0-1 0 0,0-1 1 0 0,-1 1-1 0 0,1 0 1 0 0,-1 0-1 0 0,1 0 1 0 0,-1-1-1 0 0,1 1 1 0 0,-1 0 0 0 0,0 0-1 0 0,-6 9 391 0 0,-1 7 334 0 0,0-1 0 0 0,-1 0 0 0 0,-1 0 0 0 0,-15 19 0 0 0,-14 21 702 0 0,36-51-1341 0 0,0 0 1 0 0,0 0-1 0 0,1 1 0 0 0,0-1 0 0 0,-3 8 0 0 0,5-12-79 0 0,0 0 0 0 0,0 0 1 0 0,-1 0-1 0 0,1 0 0 0 0,0 0 0 0 0,0 0 0 0 0,0 0 0 0 0,0 0 0 0 0,0 0 1 0 0,1 0-1 0 0,-1 0 0 0 0,0 0 0 0 0,0 0 0 0 0,1 0 0 0 0,-1 0 0 0 0,1 0 1 0 0,-1 0-1 0 0,1 0 0 0 0,-1 0 0 0 0,1 0 0 0 0,-1 0 0 0 0,1 0 0 0 0,0-1 1 0 0,-1 1-1 0 0,1 0 0 0 0,0 0 0 0 0,0-1 0 0 0,0 1 0 0 0,-1-1 0 0 0,1 1 0 0 0,0-1 1 0 0,0 1-1 0 0,0-1 0 0 0,0 1 0 0 0,0-1 0 0 0,2 1 0 0 0,-2-2 10 0 0,1 1-1 0 0,0 0 0 0 0,0-1 1 0 0,0 1-1 0 0,0-1 0 0 0,0 1 1 0 0,-1-1-1 0 0,1 0 1 0 0,0 0-1 0 0,-1 0 0 0 0,1 0 1 0 0,0 0-1 0 0,1-2 0 0 0,1 0 26 0 0,1 0-20 0 0,0-1 0 0 0,-1 0 1 0 0,1 0-1 0 0,-1-1 0 0 0,0 0 1 0 0,0 1-1 0 0,0-1 0 0 0,-1-1 1 0 0,3-4-1 0 0,4-10 112 0 0,9-24 0 0 0,-16 38-102 0 0,-2 0 45 0 0,1-1 0 0 0,-1 1 0 0 0,0 0 1 0 0,0 0-1 0 0,0-1 0 0 0,-1-7 0 0 0,0 7 211 0 0,7 20-32 0 0,17 42 8 0 0,28 95-1 0 0,-49-136-236 0 0,0 0 0 0 0,0 0 0 0 0,-1 0 0 0 0,-1 28-1 0 0,-1-36-18 0 0,0 0 0 0 0,-1 0-1 0 0,0 1 1 0 0,0-1 0 0 0,0 0-1 0 0,-1 0 1 0 0,0 0-1 0 0,0 0 1 0 0,-1-1 0 0 0,0 1-1 0 0,0 0 1 0 0,0-1 0 0 0,-6 8-1 0 0,-3 1 18 0 0,-1-1-1 0 0,-1-1 1 0 0,0 1-1 0 0,0-2 1 0 0,-2 0-1 0 0,1-1 1 0 0,-1-1-1 0 0,-24 11 1 0 0,-131 50 200 0 0,156-65-190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0.559"/>
    </inkml:context>
    <inkml:brush xml:id="br0">
      <inkml:brushProperty name="width" value="0.035" units="cm"/>
      <inkml:brushProperty name="height" value="0.035" units="cm"/>
      <inkml:brushProperty name="color" value="#004F8B"/>
    </inkml:brush>
  </inkml:definitions>
  <inkml:trace contextRef="#ctx0" brushRef="#br0">97 10 15272 0 0,'-22'10'456'0'0,"21"-9"-382"0"0,-1 0 1 0 0,0-1-1 0 0,1 1 0 0 0,-1 0 1 0 0,0 0-1 0 0,1 0 0 0 0,-1 0 1 0 0,1 0-1 0 0,0 0 0 0 0,-1 0 1 0 0,1 1-1 0 0,0-1 0 0 0,-2 3 1 0 0,-2 1 91 0 0,2-2-48 0 0,1 0 0 0 0,-1 0 0 0 0,1 0 1 0 0,0 0-1 0 0,0 0 0 0 0,-2 3 0 0 0,-10 18 382 0 0,9-12-1 0 0,3-3-339 0 0,-4 23 424 0 0,4-10-336 0 0,2-21-232 0 0,0-1-1 0 0,0 1 1 0 0,0 0 0 0 0,0-1 0 0 0,0 1 0 0 0,0 0 0 0 0,0-1-1 0 0,0 1 1 0 0,0 0 0 0 0,0-1 0 0 0,0 1 0 0 0,1 0 0 0 0,-1-1-1 0 0,0 1 1 0 0,1 0 0 0 0,8 21 205 0 0,-2-11-110 0 0,13 12-20 0 0,-19-22-83 0 0,0 0 1 0 0,0 0-1 0 0,0 0 0 0 0,0 0 1 0 0,1 0-1 0 0,-1 0 1 0 0,0-1-1 0 0,0 1 0 0 0,3 1 1 0 0,14 7 32 0 0,0-1 0 0 0,1-1 0 0 0,0 0 0 0 0,22 4 0 0 0,-28-9 3 0 0,0 1 0 0 0,0-2 0 0 0,0 0 0 0 0,1 0 0 0 0,-1-1 0 0 0,0-1 0 0 0,1 0 0 0 0,-1-1 0 0 0,0 0 0 0 0,0-1 0 0 0,0-1 0 0 0,12-5 0 0 0,-22 8 6 0 0,-1 0 0 0 0,0-1 1 0 0,1 1-1 0 0,-1-1 0 0 0,0 0 0 0 0,0 0 0 0 0,0 0 1 0 0,0 0-1 0 0,0 0 0 0 0,-1 0 0 0 0,1 0 1 0 0,-1-1-1 0 0,1 1 0 0 0,-1-1 0 0 0,0 1 0 0 0,0-1 1 0 0,0 1-1 0 0,0-1 0 0 0,0 0 0 0 0,-1 1 0 0 0,1-1 1 0 0,-1-4-1 0 0,1 0 57 0 0,-1 0 1 0 0,0-1-1 0 0,0 1 1 0 0,-1-1-1 0 0,0 1 1 0 0,0 0-1 0 0,-3-9 1 0 0,0 4 16 0 0,-1 1 0 0 0,-1 0 0 0 0,0 0 0 0 0,0 0 0 0 0,-1 1 0 0 0,0 0 0 0 0,-11-11 0 0 0,14 16-52 0 0,-1 0 0 0 0,0 1 1 0 0,-1-1-1 0 0,1 1 1 0 0,-1 0-1 0 0,0 0 0 0 0,0 0 1 0 0,0 1-1 0 0,0 0 0 0 0,-10-3 1 0 0,13 5-35 0 0,1 0 0 0 0,0 1 0 0 0,-1-1 0 0 0,1 1-1 0 0,-1-1 1 0 0,1 1 0 0 0,0 0 0 0 0,-1 0 0 0 0,1 0 0 0 0,-1 0 0 0 0,1 0 0 0 0,-1 0 0 0 0,1 1 0 0 0,0-1 0 0 0,-1 1-1 0 0,1 0 1 0 0,0 0 0 0 0,0 0 0 0 0,-1 0 0 0 0,1 0 0 0 0,0 0 0 0 0,0 1 0 0 0,0-1 0 0 0,0 0 0 0 0,0 1 0 0 0,1 0-1 0 0,-1-1 1 0 0,0 1 0 0 0,1 0 0 0 0,-1 0 0 0 0,1 0 0 0 0,0 0 0 0 0,-2 3 0 0 0,0 4 149 0 0,2 1 3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0.793"/>
    </inkml:context>
    <inkml:brush xml:id="br0">
      <inkml:brushProperty name="width" value="0.035" units="cm"/>
      <inkml:brushProperty name="height" value="0.035" units="cm"/>
      <inkml:brushProperty name="color" value="#004F8B"/>
    </inkml:brush>
  </inkml:definitions>
  <inkml:trace contextRef="#ctx0" brushRef="#br0">86 14 19199 0 0,'-1'2'0'0'0,"-1"-1"0"0"0,-16-5 244 0 0,-12-5 550 0 0,27 8-632 0 0,3 0-132 0 0,-1 1 1 0 0,1 0-1 0 0,-1 0 0 0 0,1 0 0 0 0,-1-1 0 0 0,1 1 0 0 0,-1 0 0 0 0,1 0 0 0 0,-1 0 0 0 0,1 0 0 0 0,-1 0 0 0 0,1 0 0 0 0,-1 0 0 0 0,1 0 0 0 0,-1 0 0 0 0,0 0 0 0 0,1 0 1 0 0,-1 0-1 0 0,0 1 0 0 0,-15 5 600 0 0,15-6-614 0 0,1 0 0 0 0,0 0 0 0 0,0 0 0 0 0,-1 0-1 0 0,1 0 1 0 0,0 0 0 0 0,0 0 0 0 0,0 1 0 0 0,-1-1 0 0 0,1 0-1 0 0,0 0 1 0 0,0 0 0 0 0,0 0 0 0 0,-1 1 0 0 0,1-1 0 0 0,0 0-1 0 0,0 0 1 0 0,0 0 0 0 0,0 1 0 0 0,0-1 0 0 0,-1 0 0 0 0,1 0-1 0 0,0 0 1 0 0,0 1 0 0 0,0-1 0 0 0,0 0 0 0 0,0 0-1 0 0,0 1 1 0 0,0-1 0 0 0,0 0 0 0 0,0 0 0 0 0,0 1 0 0 0,0-1-1 0 0,0 0 1 0 0,0 0 0 0 0,0 1 0 0 0,0-1 0 0 0,0 0 0 0 0,0 0-1 0 0,1 1 1 0 0,-1-1 0 0 0,0 0 0 0 0,0 0 0 0 0,0 1-1 0 0,0-1 1 0 0,7 31 981 0 0,1-1 0 0 0,23 58 0 0 0,-10-32-335 0 0,-14-35-495 0 0,0 0 1 0 0,2 0-1 0 0,18 31 0 0 0,-16-35-90 0 0,-3 0-4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1.226"/>
    </inkml:context>
    <inkml:brush xml:id="br0">
      <inkml:brushProperty name="width" value="0.035" units="cm"/>
      <inkml:brushProperty name="height" value="0.035" units="cm"/>
      <inkml:brushProperty name="color" value="#004F8B"/>
    </inkml:brush>
  </inkml:definitions>
  <inkml:trace contextRef="#ctx0" brushRef="#br0">0 6 19703 0 0,'0'-2'0'0'0,"0"4"528"0"0,0 1 528 0 0,6-3 224 0 0,-1-3 216 0 0,5 3-376 0 0,10-5-360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1.567"/>
    </inkml:context>
    <inkml:brush xml:id="br0">
      <inkml:brushProperty name="width" value="0.035" units="cm"/>
      <inkml:brushProperty name="height" value="0.035" units="cm"/>
      <inkml:brushProperty name="color" value="#004F8B"/>
    </inkml:brush>
  </inkml:definitions>
  <inkml:trace contextRef="#ctx0" brushRef="#br0">16 1 16280 0 0,'-2'5'256'0'0,"-4"-2"787"0"0,6-3-990 0 0,0 0-1 0 0,-1 0 1 0 0,1 0-1 0 0,0 0 1 0 0,-1 0 0 0 0,1 0-1 0 0,-1 1 1 0 0,1-1-1 0 0,0 0 1 0 0,-1 0-1 0 0,1 0 1 0 0,0 1 0 0 0,-1-1-1 0 0,1 0 1 0 0,0 0-1 0 0,0 1 1 0 0,-1-1-1 0 0,1 0 1 0 0,0 0 0 0 0,0 1-1 0 0,-1-1 1 0 0,1 0-1 0 0,0 1 1 0 0,0-1-1 0 0,0 0 1 0 0,0 1-1 0 0,0-1 1 0 0,-1 0 0 0 0,1 1-1 0 0,0-1 1 0 0,0 1-1 0 0,0-1 1 0 0,0 0-1 0 0,0 1 1 0 0,0-1 0 0 0,0 0-1 0 0,0 2 1 0 0,0 3 250 0 0,3 20 1216 0 0,21 115 752 0 0,-24-136-2199 0 0,1-1 0 0 0,0 1 0 0 0,-1-1 0 0 0,2 0 0 0 0,-1 0 1 0 0,0 1-1 0 0,1-1 0 0 0,-1 0 0 0 0,4 4 0 0 0,-4-6-57 0 0,-1 0 1 0 0,1 0-1 0 0,0-1 0 0 0,0 1 0 0 0,-1 0 1 0 0,1-1-1 0 0,0 1 0 0 0,0-1 0 0 0,0 1 1 0 0,0-1-1 0 0,-1 1 0 0 0,1-1 0 0 0,0 0 1 0 0,0 1-1 0 0,0-1 0 0 0,0 0 1 0 0,0 0-1 0 0,0 0 0 0 0,0 0 0 0 0,0 0 1 0 0,0 0-1 0 0,0 0 0 0 0,0 0 0 0 0,0 0 1 0 0,0 0-1 0 0,0 0 0 0 0,0 0 0 0 0,0-1 1 0 0,0 1-1 0 0,0-1 0 0 0,0 1 0 0 0,0 0 1 0 0,0-1-1 0 0,-1 1 0 0 0,2-2 1 0 0,4-2 17 0 0,0-1 0 0 0,0 0 0 0 0,0 0 0 0 0,-1 0 0 0 0,0-1 1 0 0,0 0-1 0 0,0 0 0 0 0,6-10 0 0 0,2-8 67 0 0,11-27-1 0 0,-5 9 120 0 0,-17 39-177 0 0,4-7 239 0 0,-6 10-275 0 0,0 0 0 0 0,0 0 0 0 0,1 0-1 0 0,-1 0 1 0 0,0 1 0 0 0,1-1 0 0 0,-1 0 0 0 0,0 0 0 0 0,1 0 0 0 0,-1 0 0 0 0,0 0 0 0 0,0 0 0 0 0,1 0 0 0 0,-1 1 0 0 0,0-1 0 0 0,0 0 0 0 0,1 0 0 0 0,-1 0 0 0 0,0 1 0 0 0,0-1 0 0 0,0 0 0 0 0,1 0 0 0 0,-1 0 0 0 0,0 1-1 0 0,0-1 1 0 0,0 0 0 0 0,0 1 0 0 0,0-1 0 0 0,1 0 0 0 0,-1 0 0 0 0,0 1 0 0 0,0-1 0 0 0,0 0 0 0 0,0 1 0 0 0,0-1 0 0 0,0 0 0 0 0,0 1 0 0 0,6 18 90 0 0,0 1 1 0 0,-1 0-1 0 0,3 40 1 0 0,-6-40-22 0 0,1 0 0 0 0,1 0-1 0 0,1 0 1 0 0,10 29 0 0 0,-4-26 23 0 0,1 0 1 0 0,0-1-1 0 0,24 31 0 0 0,-13-25-10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1.354"/>
    </inkml:context>
    <inkml:brush xml:id="br0">
      <inkml:brushProperty name="width" value="0.05" units="cm"/>
      <inkml:brushProperty name="height" value="0.05" units="cm"/>
      <inkml:brushProperty name="color" value="#FF0066"/>
    </inkml:brush>
  </inkml:definitions>
  <inkml:trace contextRef="#ctx0" brushRef="#br0">82 0 15976 0 0,'-2'21'0'0'0,"-3"-6"140"0"0,0 0 1 0 0,-14 26-1 0 0,10-24 160 0 0,1 0-1 0 0,-9 30 0 0 0,11-21 116 0 0,2 1-1 0 0,-2 44 0 0 0,6 57 921 0 0,1-55-599 0 0,10 187 1082 0 0,-3-186-1287 0 0,26 109 0 0 0,-30-165-455 0 0,2-1 0 0 0,0 0 1 0 0,0 0-1 0 0,2 0 0 0 0,0-1 0 0 0,1 0 1 0 0,11 15-1 0 0,-16-25-36 0 0,0-1-1 0 0,1 1 1 0 0,0-1 0 0 0,0-1-1 0 0,1 1 1 0 0,-1-1 0 0 0,1 0-1 0 0,0 0 1 0 0,8 3 0 0 0,-10-5-7 0 0,1 0 1 0 0,0 0 0 0 0,1-1 0 0 0,-1 0 0 0 0,0 0-1 0 0,0 0 1 0 0,1-1 0 0 0,-1 1 0 0 0,0-1-1 0 0,0-1 1 0 0,1 1 0 0 0,-1-1 0 0 0,8-2 0 0 0,-6 2 17 0 0,-1-1 0 0 0,1-1 0 0 0,-1 1 0 0 0,0-1 0 0 0,1-1 1 0 0,-2 1-1 0 0,1-1 0 0 0,0 0 0 0 0,-1 0 0 0 0,9-8 0 0 0,-7 5 17 0 0,-1-1 0 0 0,0 0 0 0 0,0 0 0 0 0,0 0 0 0 0,-1-1 0 0 0,7-16 0 0 0,-7 11 8 0 0,0-1 0 0 0,0 0 0 0 0,-2 0 1 0 0,0 0-1 0 0,0 0 0 0 0,-2-1 0 0 0,0 1 0 0 0,0 0 0 0 0,-3-23 1 0 0,-1 20-17 0 0,0 0 1 0 0,-1 0 0 0 0,0 1-1 0 0,-2-1 1 0 0,0 1 0 0 0,-1 0 0 0 0,-1 1-1 0 0,0 0 1 0 0,-1 0 0 0 0,-1 1-1 0 0,0 0 1 0 0,-1 0 0 0 0,-1 1 0 0 0,0 1-1 0 0,-1 0 1 0 0,-1 1 0 0 0,0 0 0 0 0,0 1-1 0 0,-1 0 1 0 0,0 2 0 0 0,-27-14-1 0 0,12 10 36 0 0,7 3 50 0 0,1 0 0 0 0,-34-23 0 0 0,54 32-112 0 0,0-1-1 0 0,0 0 1 0 0,0 1 0 0 0,0-1 0 0 0,0 0 0 0 0,0 0 0 0 0,0 0 0 0 0,-2-4-1 0 0,4 5-24 0 0,0 0-1 0 0,-1 0 0 0 0,1 0 1 0 0,0 0-1 0 0,0 0 1 0 0,0 1-1 0 0,0-1 0 0 0,0 0 1 0 0,0 0-1 0 0,0 0 0 0 0,0 0 1 0 0,0 0-1 0 0,0 0 1 0 0,0 0-1 0 0,1 0 0 0 0,-1 0 1 0 0,0 0-1 0 0,1 0 0 0 0,-1 0 1 0 0,1 0-1 0 0,-1 1 1 0 0,1-1-1 0 0,-1 0 0 0 0,1 0 1 0 0,0 1-1 0 0,1-2 0 0 0,8-11 49 0 0,5-4-3 0 0,22-21 1 0 0,-4 11-14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2.295"/>
    </inkml:context>
    <inkml:brush xml:id="br0">
      <inkml:brushProperty name="width" value="0.035" units="cm"/>
      <inkml:brushProperty name="height" value="0.035" units="cm"/>
      <inkml:brushProperty name="color" value="#004F8B"/>
    </inkml:brush>
  </inkml:definitions>
  <inkml:trace contextRef="#ctx0" brushRef="#br0">263 17 15776 0 0,'-33'-2'129'0'0,"14"0"56"0"0,-8-3 203 0 0,-1 0 146 0 0,20 4-247 0 0,0 0 0 0 0,-15 1 0 0 0,18 0-183 0 0,1 1 1 0 0,0-1-1 0 0,0 1 0 0 0,0 0 0 0 0,0 1 1 0 0,-8 2-1 0 0,-12 12 196 0 0,19-10-133 0 0,-1 0 0 0 0,1 0 0 0 0,1 0 0 0 0,-1 0 0 0 0,1 1 0 0 0,0 0 0 0 0,0 0 0 0 0,1 0 0 0 0,0 0 0 0 0,0 1 0 0 0,1-1 0 0 0,0 1 0 0 0,0 0 0 0 0,1-1 0 0 0,0 1 0 0 0,0 8 0 0 0,1 5 88 0 0,0 1-1 0 0,1-1 0 0 0,2 0 1 0 0,7 36-1 0 0,-9-52-217 0 0,1 0 0 0 0,-1 0 0 0 0,1 0 0 0 0,0 0 1 0 0,0 0-1 0 0,1-1 0 0 0,0 1 0 0 0,-1-1 0 0 0,5 5 0 0 0,-5-6-12 0 0,1-1 0 0 0,0 1-1 0 0,0-1 1 0 0,0 1 0 0 0,0-1-1 0 0,0 0 1 0 0,0 0 0 0 0,1 0-1 0 0,-1-1 1 0 0,1 1 0 0 0,-1-1-1 0 0,8 2 1 0 0,7 1 43 0 0,-1-2 1 0 0,0 0-1 0 0,0 0 0 0 0,1-2 1 0 0,-1 0-1 0 0,1-1 1 0 0,-1-1-1 0 0,19-4 0 0 0,-25 3-18 0 0,0 0 0 0 0,0 0-1 0 0,0-1 1 0 0,0-1 0 0 0,-1 1-1 0 0,0-2 1 0 0,0 1 0 0 0,0-1-1 0 0,-1-1 1 0 0,0 0 0 0 0,0 0-1 0 0,0-1 1 0 0,8-11 0 0 0,-13 14-6 0 0,0-1 0 0 0,0 0 0 0 0,-1-1 1 0 0,0 1-1 0 0,-1-1 0 0 0,1 1 0 0 0,-1-1 1 0 0,0 0-1 0 0,-1 0 0 0 0,0 1 1 0 0,0-1-1 0 0,0 0 0 0 0,-1 0 0 0 0,0 0 1 0 0,0 0-1 0 0,-1 0 0 0 0,0 0 1 0 0,-2-7-1 0 0,2 7-3 0 0,0 1 0 0 0,-1 0 0 0 0,0 0 0 0 0,0 0 0 0 0,-1 0 0 0 0,0 0 0 0 0,0 0 0 0 0,0 1 0 0 0,-1-1 0 0 0,0 1 0 0 0,0 0 0 0 0,0 0 0 0 0,0 0 0 0 0,-1 1 0 0 0,0-1 0 0 0,0 1 0 0 0,0 0 0 0 0,0 1 0 0 0,-9-5 0 0 0,11 7 0 0 0,-1-1-1 0 0,1 1 1 0 0,0 0 0 0 0,-1 1 0 0 0,-6-2-1 0 0,9 2-23 0 0,0 0-1 0 0,0 0 0 0 0,0 0 0 0 0,0 0 0 0 0,0 0 1 0 0,0 0-1 0 0,0 1 0 0 0,0-1 0 0 0,0 0 0 0 0,-1 0 1 0 0,1 1-1 0 0,0-1 0 0 0,0 1 0 0 0,1-1 1 0 0,-1 1-1 0 0,0-1 0 0 0,0 1 0 0 0,0 0 0 0 0,0-1 1 0 0,0 1-1 0 0,1 0 0 0 0,-2 1 0 0 0,-1 6 128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2.450"/>
    </inkml:context>
    <inkml:brush xml:id="br0">
      <inkml:brushProperty name="width" value="0.035" units="cm"/>
      <inkml:brushProperty name="height" value="0.035" units="cm"/>
      <inkml:brushProperty name="color" value="#004F8B"/>
    </inkml:brush>
  </inkml:definitions>
  <inkml:trace contextRef="#ctx0" brushRef="#br0">25 63 17791 0 0,'0'-4'0'0'0,"-5"-3"656"0"0,-4-1 648 0 0,0-1 112 0 0,7 7 88 0 0,4-1-392 0 0,3-6-392 0 0,4-1-240 0 0,14-1-248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2.948"/>
    </inkml:context>
    <inkml:brush xml:id="br0">
      <inkml:brushProperty name="width" value="0.035" units="cm"/>
      <inkml:brushProperty name="height" value="0.035" units="cm"/>
      <inkml:brushProperty name="color" value="#004F8B"/>
    </inkml:brush>
  </inkml:definitions>
  <inkml:trace contextRef="#ctx0" brushRef="#br0">1 70 16479 0 0,'7'-9'111'0'0,"-4"2"321"0"0,3-2 153 0 0,33-19 1006 0 0,-27 23-988 0 0,42-6 842 0 0,-51 10-1365 0 0,-1 1-1 0 0,1 0 1 0 0,0 0-1 0 0,-1 1 1 0 0,1-1-1 0 0,-1 0 1 0 0,1 1 0 0 0,-1 0-1 0 0,1-1 1 0 0,-1 1-1 0 0,1 0 1 0 0,-1 0-1 0 0,0 0 1 0 0,4 3 0 0 0,-4-3-47 0 0,18 8 361 0 0,-16-4-211 0 0,8 30 382 0 0,-12-35-548 0 0,1 1 0 0 0,-1 0-1 0 0,0 0 1 0 0,0 0 0 0 0,1 0 0 0 0,-1-1-1 0 0,0 1 1 0 0,0 0 0 0 0,0 0 0 0 0,0 0-1 0 0,0 0 1 0 0,0 0 0 0 0,0 0 0 0 0,0-1-1 0 0,-1 1 1 0 0,1 0 0 0 0,-1 1 0 0 0,-3 14 265 0 0,-2 6-102 0 0,-1-1 0 0 0,-1 1 0 0 0,-15 29 0 0 0,-8 11 718 0 0,31-62-881 0 0,0 1 0 0 0,0-1 1 0 0,0 1-1 0 0,0-1 1 0 0,0 1-1 0 0,0-1 1 0 0,0 1-1 0 0,0-1 1 0 0,0 1-1 0 0,0-1 1 0 0,1 1-1 0 0,-1-1 1 0 0,0 1-1 0 0,0-1 0 0 0,1 1 1 0 0,-1-1-1 0 0,0 1 1 0 0,0-1-1 0 0,1 1 1 0 0,-1-1-1 0 0,0 0 1 0 0,1 1-1 0 0,-1-1 1 0 0,1 0-1 0 0,-1 1 0 0 0,1-1 1 0 0,-1 0-1 0 0,1 1 1 0 0,0-1-1 0 0,16 10 169 0 0,-6-6-151 0 0,-1 1-1 0 0,0 0 1 0 0,0 0-1 0 0,13 11 1 0 0,-19-13-28 0 0,-1 0-1 0 0,1 0 1 0 0,-1 1-1 0 0,0-1 1 0 0,0 1 0 0 0,0 0-1 0 0,0 0 1 0 0,-1 0-1 0 0,1 0 1 0 0,-1 1-1 0 0,0-1 1 0 0,-1 1 0 0 0,3 5-1 0 0,-2-1 8 0 0,0 0 0 0 0,0 0 0 0 0,0 0 0 0 0,-2 0 0 0 0,1 0 0 0 0,-1 1 0 0 0,-1 12 0 0 0,0-19-9 0 0,0 0-1 0 0,0 0 1 0 0,-1 0-1 0 0,1 0 0 0 0,-1-1 1 0 0,0 1-1 0 0,0-1 1 0 0,0 1-1 0 0,0-1 1 0 0,0 0-1 0 0,-5 5 0 0 0,-29 20 65 0 0,27-22-47 0 0,0-1 1 0 0,0 0 0 0 0,0 0-1 0 0,-14 3 1 0 0,-4 2 80 0 0,21-5-57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3.193"/>
    </inkml:context>
    <inkml:brush xml:id="br0">
      <inkml:brushProperty name="width" value="0.035" units="cm"/>
      <inkml:brushProperty name="height" value="0.035" units="cm"/>
      <inkml:brushProperty name="color" value="#004F8B"/>
    </inkml:brush>
  </inkml:definitions>
  <inkml:trace contextRef="#ctx0" brushRef="#br0">1 25 16072 0 0,'17'-13'0'0'0,"2"3"106"0"0,-19 10-91 0 0,0 0 1 0 0,0 0-1 0 0,0 0 0 0 0,0 0 0 0 0,1 0 1 0 0,-1-1-1 0 0,0 1 0 0 0,0 0 0 0 0,0 0 1 0 0,0 0-1 0 0,1 0 0 0 0,-1 0 0 0 0,0 0 1 0 0,0 0-1 0 0,0 0 0 0 0,1 0 0 0 0,-1 0 0 0 0,0 0 1 0 0,0 0-1 0 0,0 0 0 0 0,1 0 0 0 0,-1 0 1 0 0,0 0-1 0 0,0 0 0 0 0,0 0 0 0 0,0 0 1 0 0,1 0-1 0 0,-1 0 0 0 0,0 1 0 0 0,0-1 1 0 0,0 0-1 0 0,0 0 0 0 0,1 0 0 0 0,-1 0 0 0 0,3 2 168 0 0,1 1 0 0 0,-1-2 0 0 0,1 1 0 0 0,-1 0 0 0 0,1-1 0 0 0,-1 0-1 0 0,1 0 1 0 0,0 0 0 0 0,0 0 0 0 0,4 0 0 0 0,43 0 908 0 0,0 0 16 0 0,-42 0-897 0 0,0 1 1 0 0,0 0-1 0 0,0 1 0 0 0,0 0 1 0 0,12 5-1 0 0,-17-6-117 0 0,1 1-1 0 0,-1-1 0 0 0,1 1 0 0 0,-1 0 0 0 0,0 0 1 0 0,0 1-1 0 0,0-1 0 0 0,-1 1 0 0 0,1 0 1 0 0,-1 0-1 0 0,3 5 0 0 0,-4-6-50 0 0,-1 1 1 0 0,1-1 0 0 0,-1 1-1 0 0,0 0 1 0 0,-1-1-1 0 0,1 1 1 0 0,-1 0-1 0 0,1 0 1 0 0,-1-1-1 0 0,0 1 1 0 0,0 0 0 0 0,-1 0-1 0 0,1-1 1 0 0,-1 1-1 0 0,0 0 1 0 0,-2 5-1 0 0,-2 6 76 0 0,0-1 0 0 0,-14 24 0 0 0,9-21-19 0 0,-2 1 0 0 0,0-1 0 0 0,-1-1 0 0 0,-29 28-1 0 0,13-17 195 0 0,-54 38 0 0 0,67-53-163 0 0,-15 9 316 0 0,30-21-35 0 0,16 0 148 0 0,28-3-380 0 0,-1-1 1 0 0,47-11 0 0 0,-48 7-112 0 0,-12 4-24 0 0,195-40 271 0 0,-170 31-243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4.111"/>
    </inkml:context>
    <inkml:brush xml:id="br0">
      <inkml:brushProperty name="width" value="0.035" units="cm"/>
      <inkml:brushProperty name="height" value="0.035" units="cm"/>
      <inkml:brushProperty name="color" value="#004F8B"/>
    </inkml:brush>
  </inkml:definitions>
  <inkml:trace contextRef="#ctx0" brushRef="#br0">64 1 16479 0 0,'-10'24'0'0'0,"6"-15"38"0"0,2-5 65 0 0,-1 1 0 0 0,1 0 1 0 0,-1-1-1 0 0,-6 8 0 0 0,6-9 77 0 0,2-2-113 0 0,0 0 0 0 0,0 0 0 0 0,0 0 0 0 0,0 0 0 0 0,0 1 0 0 0,0-1 0 0 0,0 0 0 0 0,1 1 0 0 0,-1-1 0 0 0,0 0 0 0 0,1 1 0 0 0,-1-1 0 0 0,0 3 0 0 0,-2 7 178 0 0,-1 0-1 0 0,2 1 0 0 0,0 0 0 0 0,0-1 0 0 0,1 1 0 0 0,0 0 1 0 0,1 0-1 0 0,0 0 0 0 0,1-1 0 0 0,1 1 0 0 0,0 0 0 0 0,0-1 1 0 0,1 1-1 0 0,0-1 0 0 0,9 19 0 0 0,-10-28-223 0 0,-1 1 1 0 0,1-1-1 0 0,0 0 1 0 0,0 1-1 0 0,0-1 1 0 0,0 0-1 0 0,1 0 1 0 0,-1 0-1 0 0,1-1 1 0 0,-1 1-1 0 0,1 0 1 0 0,-1-1-1 0 0,1 0 0 0 0,0 1 1 0 0,0-1-1 0 0,4 1 1 0 0,5 1 38 0 0,0-1-1 0 0,22 1 1 0 0,-22-2-23 0 0,-8 0-13 0 0,1-1 0 0 0,-1-1 0 0 0,1 1-1 0 0,-1 0 1 0 0,0-1 0 0 0,1 0 0 0 0,-1 0 0 0 0,0 0-1 0 0,0-1 1 0 0,5-2 0 0 0,-6 3-2 0 0,0-1 0 0 0,-1 1 1 0 0,1-1-1 0 0,-1 0 0 0 0,1 0 0 0 0,-1 1 1 0 0,0-2-1 0 0,1 1 0 0 0,-1 0 0 0 0,0 0 0 0 0,-1-1 1 0 0,1 1-1 0 0,0-1 0 0 0,-1 0 0 0 0,2-2 1 0 0,0-5 59 0 0,0 1 1 0 0,0-1 0 0 0,-1 1 0 0 0,0-1 0 0 0,-1 0-1 0 0,0 1 1 0 0,-1-1 0 0 0,0 0 0 0 0,-1 0 0 0 0,1 0-1 0 0,-2 0 1 0 0,0 1 0 0 0,0-1 0 0 0,0 1-1 0 0,-1-1 1 0 0,-1 1 0 0 0,0 0 0 0 0,0 0 0 0 0,0 0-1 0 0,-7-9 1 0 0,9 17-30 0 0,1-1-1 0 0,-1 0 0 0 0,1 0 1 0 0,-1 1-1 0 0,0-1 1 0 0,0 1-1 0 0,-3-3 0 0 0,5 4-37 0 0,-1 0-1 0 0,1-1 1 0 0,0 1-1 0 0,-1 0 1 0 0,1 0-1 0 0,0 0 1 0 0,-1-1-1 0 0,1 1 1 0 0,-1 0-1 0 0,1 0 1 0 0,-1 0-1 0 0,1 0 1 0 0,0 0 0 0 0,-1 0-1 0 0,1 0 1 0 0,-1 0-1 0 0,1 0 1 0 0,-1 0-1 0 0,1 0 1 0 0,0 0-1 0 0,-1 0 1 0 0,1 0-1 0 0,-1 0 1 0 0,1 0-1 0 0,0 1 1 0 0,-1-1-1 0 0,1 0 1 0 0,-1 0-1 0 0,1 0 1 0 0,0 1-1 0 0,-1-1 1 0 0,1 0-1 0 0,0 1 1 0 0,-1-1-1 0 0,1 0 1 0 0,0 1-1 0 0,-1-1 1 0 0,1 0 0 0 0,0 1-1 0 0,0-1 1 0 0,0 0-1 0 0,-1 1 1 0 0,1-1-1 0 0,0 1 1 0 0,0-1-1 0 0,0 0 1 0 0,0 1-1 0 0,-2 10 138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4.264"/>
    </inkml:context>
    <inkml:brush xml:id="br0">
      <inkml:brushProperty name="width" value="0.035" units="cm"/>
      <inkml:brushProperty name="height" value="0.035" units="cm"/>
      <inkml:brushProperty name="color" value="#004F8B"/>
    </inkml:brush>
  </inkml:definitions>
  <inkml:trace contextRef="#ctx0" brushRef="#br0">9 39 19703 0 0,'0'-1'0'0'0,"-5"-6"544"0"0,1 0 568 0 0,11 0 64 0 0,4 1 64 0 0,-1 1-320 0 0,1 0-352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5.086"/>
    </inkml:context>
    <inkml:brush xml:id="br0">
      <inkml:brushProperty name="width" value="0.035" units="cm"/>
      <inkml:brushProperty name="height" value="0.035" units="cm"/>
      <inkml:brushProperty name="color" value="#004F8B"/>
    </inkml:brush>
  </inkml:definitions>
  <inkml:trace contextRef="#ctx0" brushRef="#br0">16 2 18087 0 0,'0'0'22'0'0,"0"0"0"0"0,0 0 1 0 0,0 0-1 0 0,0 0 0 0 0,0 1 0 0 0,0-1 0 0 0,0 0 0 0 0,0 0 0 0 0,0 0 0 0 0,-1 0 0 0 0,1 0 0 0 0,0 1 0 0 0,0-1 0 0 0,0 0 0 0 0,0 0 0 0 0,0 0 0 0 0,0 0 0 0 0,-1 0 0 0 0,1 0 0 0 0,0 0 0 0 0,0 0 0 0 0,0 0 0 0 0,0 0 0 0 0,0 1 0 0 0,-1-1 0 0 0,1 0 0 0 0,0 0 0 0 0,0 0 0 0 0,0 0 0 0 0,0 0 0 0 0,-1 0 0 0 0,1 0 0 0 0,0 0 0 0 0,0 0 0 0 0,0 0 0 0 0,0 0 0 0 0,-1-1 0 0 0,1 1 0 0 0,0 0 0 0 0,0 0 0 0 0,0 0 0 0 0,0 0 0 0 0,0 0 0 0 0,-1 0 0 0 0,1 0 0 0 0,0 0 1 0 0,0 0-1 0 0,0 0 0 0 0,0-1 0 0 0,0 1 0 0 0,0 0 0 0 0,-1 0 0 0 0,1 0 0 0 0,0 0 0 0 0,0-1 0 0 0,-7-1 1471 0 0,7 3-1457 0 0,0-1 0 0 0,-1 0 0 0 0,1 1-1 0 0,0-1 1 0 0,0 0 0 0 0,0 1 0 0 0,0-1 0 0 0,-1 0 0 0 0,1 1 0 0 0,0-1 0 0 0,0 1 0 0 0,0-1 0 0 0,0 0 0 0 0,0 1-1 0 0,0-1 1 0 0,0 1 0 0 0,0-1 0 0 0,0 0 0 0 0,0 1 0 0 0,0-1 0 0 0,0 0 0 0 0,0 1 0 0 0,1-1 0 0 0,-1 1 0 0 0,0-1-1 0 0,0 1 1 0 0,2 3 186 0 0,2 19 598 0 0,-1 6-506 0 0,1 20 300 0 0,21 87 0 0 0,-21-127-567 0 0,-1 1 0 0 0,1-1 0 0 0,1 0 0 0 0,0 0 0 0 0,0 0-1 0 0,9 10 1 0 0,0 1 33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5.286"/>
    </inkml:context>
    <inkml:brush xml:id="br0">
      <inkml:brushProperty name="width" value="0.035" units="cm"/>
      <inkml:brushProperty name="height" value="0.035" units="cm"/>
      <inkml:brushProperty name="color" value="#004F8B"/>
    </inkml:brush>
  </inkml:definitions>
  <inkml:trace contextRef="#ctx0" brushRef="#br0">9 0 17487 0 0,'0'2'0'0'0,"-1"7"0"0"0,-3-4 0 0 0,1 0 440 0 0,3 2 8 0 0,0 4-8 0 0,0 4 8 0 0,3 12 152 0 0,1 2 8 0 0,1 5 8 0 0,-3-5-8 0 0,1 3-112 0 0,2-3 0 0 0,4-4 0 0 0,-2-1 8 0 0,2-1-312 0 0,1-5-8 0 0,-1-4 8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5.986"/>
    </inkml:context>
    <inkml:brush xml:id="br0">
      <inkml:brushProperty name="width" value="0.035" units="cm"/>
      <inkml:brushProperty name="height" value="0.035" units="cm"/>
      <inkml:brushProperty name="color" value="#004F8B"/>
    </inkml:brush>
  </inkml:definitions>
  <inkml:trace contextRef="#ctx0" brushRef="#br0">77 0 13056 0 0,'-15'23'2'0'0,"8"-13"31"0"0,2-4 37 0 0,3-4 35 0 0,1 0 1 0 0,0-1-1 0 0,-1 1 0 0 0,1 0 0 0 0,-1-1 1 0 0,1 1-1 0 0,-1-1 0 0 0,-2 2 1 0 0,0 0 98 0 0,-1 6 427 0 0,-1 7-32 0 0,2 1 0 0 0,0-1 0 0 0,-2 23 1 0 0,5-27-213 0 0,-1 4-12 0 0,1 1 0 0 0,0-1-1 0 0,1 1 1 0 0,1 0 0 0 0,1-1 0 0 0,6 30-1 0 0,-8-44-347 0 0,1 0 0 0 0,1 0 0 0 0,-1 0 0 0 0,0 0 0 0 0,0 0 0 0 0,1 0 0 0 0,-1 0 0 0 0,1 0 0 0 0,0-1 0 0 0,-1 1 0 0 0,1-1 0 0 0,0 1 0 0 0,0-1 0 0 0,0 0 0 0 0,0 1 0 0 0,0-1-1 0 0,0 0 1 0 0,0 0 0 0 0,1-1 0 0 0,-1 1 0 0 0,0 0 0 0 0,0-1 0 0 0,1 1 0 0 0,-1-1 0 0 0,0 0 0 0 0,1 0 0 0 0,-1 0 0 0 0,0 0 0 0 0,4 0 0 0 0,-2-1-9 0 0,-1 1 1 0 0,1 0 0 0 0,0-1-1 0 0,-1 0 1 0 0,1 0 0 0 0,-1 0-1 0 0,1 0 1 0 0,-1 0 0 0 0,1-1-1 0 0,-1 0 1 0 0,0 1 0 0 0,0-1-1 0 0,0-1 1 0 0,0 1-1 0 0,0 0 1 0 0,0-1 0 0 0,0 1-1 0 0,2-4 1 0 0,-2 2 27 0 0,0-1 0 0 0,0 0 0 0 0,-1 1 0 0 0,1-1 0 0 0,-1 0 0 0 0,0-1 0 0 0,0 1 0 0 0,-1 0 0 0 0,1 0 0 0 0,-1-1 0 0 0,0 1 0 0 0,-1-1 0 0 0,1 1 0 0 0,-1-1 0 0 0,0 1 0 0 0,-1-1 0 0 0,0-7 0 0 0,-5-9 177 0 0,0 0 0 0 0,0 1 0 0 0,-2 0 0 0 0,-1 1 1 0 0,-19-33-1 0 0,27 51-170 0 0,0 0 1 0 0,0 1 0 0 0,0-1-1 0 0,0 1 1 0 0,-1-1 0 0 0,1 1 0 0 0,-1 0-1 0 0,1-1 1 0 0,-1 1 0 0 0,1 0-1 0 0,-1 0 1 0 0,1 0 0 0 0,-4-1 0 0 0,5 2-47 0 0,0 0 0 0 0,0 0 0 0 0,0 0 0 0 0,0 0 0 0 0,0 0 1 0 0,-1 0-1 0 0,1-1 0 0 0,0 1 0 0 0,0 0 0 0 0,0 0 1 0 0,0 0-1 0 0,0 0 0 0 0,0 0 0 0 0,0 0 0 0 0,0 0 0 0 0,0 0 1 0 0,-1 0-1 0 0,1 0 0 0 0,0 0 0 0 0,0 0 0 0 0,0 0 1 0 0,0 0-1 0 0,0 0 0 0 0,0 0 0 0 0,0 0 0 0 0,0 0 0 0 0,-1 0 1 0 0,1 1-1 0 0,0-1 0 0 0,0 0 0 0 0,0 0 0 0 0,0 0 1 0 0,0 0-1 0 0,0 0 0 0 0,0 0 0 0 0,0 0 0 0 0,0 0 0 0 0,0 0 1 0 0,0 0-1 0 0,0 0 0 0 0,-1 0 0 0 0,1 1 0 0 0,0-1 1 0 0,0 0-1 0 0,0 0 0 0 0,0 0 0 0 0,0 0 0 0 0,0 0 0 0 0,0 0 1 0 0,0 0-1 0 0,0 0 0 0 0,0 0 0 0 0,0 1 0 0 0,0-1 1 0 0,0 0-1 0 0,0 0 0 0 0,0 0 0 0 0,0 0 0 0 0,0 0 0 0 0,0 0 1 0 0,0 0-1 0 0,0 0 0 0 0,0 1 0 0 0,0-1 0 0 0,1 0 1 0 0,-1 0-1 0 0,0 0 0 0 0,0 0 0 0 0,0 0 0 0 0,3 5 241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6.141"/>
    </inkml:context>
    <inkml:brush xml:id="br0">
      <inkml:brushProperty name="width" value="0.035" units="cm"/>
      <inkml:brushProperty name="height" value="0.035" units="cm"/>
      <inkml:brushProperty name="color" value="#004F8B"/>
    </inkml:brush>
  </inkml:definitions>
  <inkml:trace contextRef="#ctx0" brushRef="#br0">109 72 18991 0 0,'0'-1'0'0'0,"-26"-13"592"0"0,-23-18 592 0 0,16 11 184 0 0,36 18 184 0 0,11 8-392 0 0,5 2-408 0 0,11-2-248 0 0,12 6-248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1.955"/>
    </inkml:context>
    <inkml:brush xml:id="br0">
      <inkml:brushProperty name="width" value="0.05" units="cm"/>
      <inkml:brushProperty name="height" value="0.05" units="cm"/>
      <inkml:brushProperty name="color" value="#FF0066"/>
    </inkml:brush>
  </inkml:definitions>
  <inkml:trace contextRef="#ctx0" brushRef="#br0">67 0 17887 0 0,'-4'2'0'0'0,"0"-1"0"0"0,-13 1 236 0 0,-6-1 326 0 0,23-1-548 0 0,0 0 0 0 0,0 0 0 0 0,-1 0 1 0 0,1 0-1 0 0,0 0 0 0 0,-1-1 0 0 0,1 1 0 0 0,0 0 0 0 0,0 0 1 0 0,-1 1-1 0 0,1-1 0 0 0,0 0 0 0 0,0 0 0 0 0,-1 0 1 0 0,1 0-1 0 0,0 0 0 0 0,0 0 0 0 0,-1 0 0 0 0,1 0 1 0 0,0 0-1 0 0,0 1 0 0 0,0-1 0 0 0,-1 0 0 0 0,1 0 1 0 0,0 0-1 0 0,0 0 0 0 0,-1 1 0 0 0,-8 8 431 0 0,9-9-418 0 0,-1 1-1 0 0,1-1 1 0 0,0 0-1 0 0,0 1 0 0 0,0-1 1 0 0,-1 0-1 0 0,1 0 0 0 0,0 1 1 0 0,0-1-1 0 0,0 0 1 0 0,0 1-1 0 0,-1-1 0 0 0,1 0 1 0 0,0 1-1 0 0,0-1 0 0 0,0 1 1 0 0,0-1-1 0 0,0 0 1 0 0,0 1-1 0 0,0-1 0 0 0,0 0 1 0 0,0 1-1 0 0,6 182 2477 0 0,-1-96-2010 0 0,39 319 636 0 0,-37-353-982 0 0,-2-28-50 0 0,1 0 0 0 0,1 0 0 0 0,2-1 0 0 0,0 0 0 0 0,14 25 1 0 0,-15-28 15 0 0,9 19 56 0 0,-16-38-135 0 0,0 0 0 0 0,0-1 0 0 0,0 1 0 0 0,0 0 0 0 0,1-1 0 0 0,-1 1 1 0 0,0-1-1 0 0,1 1 0 0 0,0-1 0 0 0,-1 1 0 0 0,1-1 0 0 0,0 0 0 0 0,-1 0 0 0 0,1 0 0 0 0,0 0 0 0 0,3 1 0 0 0,-5-2-17 0 0,1 0-1 0 0,-1 0 1 0 0,1 0 0 0 0,-1 0-1 0 0,1 0 1 0 0,-1 0 0 0 0,1 0-1 0 0,-1 0 1 0 0,1 0 0 0 0,-1 0 0 0 0,1-1-1 0 0,-1 1 1 0 0,1 0 0 0 0,-1 0-1 0 0,0 0 1 0 0,1-1 0 0 0,-1 1-1 0 0,1 0 1 0 0,-1-1 0 0 0,1 1 0 0 0,-1 0-1 0 0,0-1 1 0 0,1 1 0 0 0,-1 0-1 0 0,0-1 1 0 0,1 1 0 0 0,-1-1-1 0 0,0 1 1 0 0,0 0 0 0 0,0-1 0 0 0,1 1-1 0 0,-1-1 1 0 0,0 1 0 0 0,0-1-1 0 0,0 1 1 0 0,0-1 0 0 0,0 1-1 0 0,0-2 1 0 0,2-20 285 0 0,-2 20-283 0 0,-3-124 624 0 0,0 103-539 0 0,0 0 0 0 0,-1 0 0 0 0,-9-29-1 0 0,8 36-23 0 0,1 4 28 0 0,0 0 1 0 0,-10-22-1 0 0,12 31-76 0 0,0 0-1 0 0,1 1 1 0 0,-1-1 0 0 0,0 0-1 0 0,0 1 1 0 0,-1 0 0 0 0,1-1 0 0 0,0 1-1 0 0,-1 0 1 0 0,0 0 0 0 0,1 0 0 0 0,-1 0-1 0 0,0 1 1 0 0,0-1 0 0 0,-6-1-1 0 0,-2 0 56 0 0,11 3-56 0 0,0 0 1 0 0,0 0-1 0 0,0 0 1 0 0,0 0-1 0 0,0 0 1 0 0,0-1-1 0 0,1 1 1 0 0,-1 0 0 0 0,0 0-1 0 0,0 0 1 0 0,0 0-1 0 0,0 0 1 0 0,0 0-1 0 0,0 0 1 0 0,0 0-1 0 0,0 0 1 0 0,0 0 0 0 0,0 0-1 0 0,0-1 1 0 0,0 1-1 0 0,0 0 1 0 0,0 0-1 0 0,-1 0 1 0 0,1 0-1 0 0,0 0 1 0 0,0 0 0 0 0,0 0-1 0 0,0 0 1 0 0,0 0-1 0 0,0 0 1 0 0,0 0-1 0 0,0 0 1 0 0,0 0-1 0 0,0 0 1 0 0,0-1 0 0 0,5-1 137 0 0,5-2-101 0 0,1 0 0 0 0,-1 1 0 0 0,1 0-1 0 0,17-2 1 0 0,11-2 8 0 0,-39 7-76 0 0,40-10 63 0 0,1-2 0 0 0,64-29 0 0 0,-94 35-55 0 0,-8 4-69 0 0,1-1 0 0 0,1 1 0 0 0,-1 0 0 0 0,0 0 0 0 0,6-1 0 0 0,-9 3 44 0 0,0 0 0 0 0,0-1 1 0 0,0 1-1 0 0,-1 0 1 0 0,1 0-1 0 0,0 0 1 0 0,0 0-1 0 0,0 0 1 0 0,0 0-1 0 0,0 1 0 0 0,0-1 1 0 0,0 0-1 0 0,0 0 1 0 0,0 1-1 0 0,0-1 1 0 0,0 0-1 0 0,0 1 1 0 0,-1-1-1 0 0,1 1 0 0 0,0-1 1 0 0,0 1-1 0 0,-1 0 1 0 0,1-1-1 0 0,0 1 1 0 0,0 0-1 0 0,-1 0 1 0 0,1-1-1 0 0,-1 1 1 0 0,1 0-1 0 0,0 1 0 0 0,17 28-262 0 0,-12-22 217 0 0,-1 1-1 0 0,0 0 0 0 0,0 1 1 0 0,-1-1-1 0 0,5 15 1 0 0,-8-22 59 0 0,-1 1 0 0 0,1-1 0 0 0,-1 0 1 0 0,1 0-1 0 0,0 1 0 0 0,0-1 0 0 0,0 0 1 0 0,0 0-1 0 0,1 0 0 0 0,-1 0 0 0 0,0 0 1 0 0,1 0-1 0 0,-1 0 0 0 0,1-1 0 0 0,0 1 1 0 0,0-1-1 0 0,0 1 0 0 0,-1-1 0 0 0,1 1 0 0 0,1-1 1 0 0,-1 0-1 0 0,0 0 0 0 0,0 0 0 0 0,0 0 1 0 0,0-1-1 0 0,1 1 0 0 0,-1 0 0 0 0,0-1 1 0 0,1 0-1 0 0,-1 1 0 0 0,1-1 0 0 0,-1 0 1 0 0,0 0-1 0 0,1-1 0 0 0,-1 1 0 0 0,4-1 0 0 0,2-1-5 0 0,1 0-1 0 0,-1-1 0 0 0,0 0 0 0 0,0 0 0 0 0,0-1 0 0 0,-1 0 0 0 0,1 0 0 0 0,13-11 0 0 0,-12 7 15 0 0,-1-1 1 0 0,1 0-1 0 0,-1 0 0 0 0,-1-1 1 0 0,0 0-1 0 0,10-19 0 0 0,0 2 6 0 0,-15 24 4 0 0,0 0 0 0 0,0 0 0 0 0,1 0 0 0 0,-1 0 0 0 0,6-4 1 0 0,-7 7-10 0 0,-1-1 0 0 0,0 1 1 0 0,1-1-1 0 0,-1 1 1 0 0,1 0-1 0 0,-1-1 1 0 0,1 1-1 0 0,-1 0 1 0 0,1 0-1 0 0,-1-1 1 0 0,1 1-1 0 0,0 0 1 0 0,-1 0-1 0 0,1 0 0 0 0,-1 0 1 0 0,1-1-1 0 0,0 1 1 0 0,-1 0-1 0 0,1 0 1 0 0,-1 0-1 0 0,1 0 1 0 0,-1 1-1 0 0,1-1 1 0 0,0 0-1 0 0,-1 0 1 0 0,1 0-1 0 0,-1 0 0 0 0,1 1 1 0 0,-1-1-1 0 0,1 0 1 0 0,0 0-1 0 0,-1 1 1 0 0,0-1-1 0 0,1 0 1 0 0,-1 1-1 0 0,1-1 1 0 0,-1 1-1 0 0,1-1 1 0 0,-1 1-1 0 0,0-1 0 0 0,1 0 1 0 0,0 2-1 0 0,0 1 10 0 0,18 28 166 0 0,27 60 0 0 0,-45-86-166 0 0,2 1-1 0 0,-1-1 1 0 0,0 0-1 0 0,1 0 1 0 0,0 1-1 0 0,0-2 1 0 0,1 1 0 0 0,-1 0-1 0 0,1-1 1 0 0,0 0-1 0 0,9 8 1 0 0,1-3 24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6.575"/>
    </inkml:context>
    <inkml:brush xml:id="br0">
      <inkml:brushProperty name="width" value="0.035" units="cm"/>
      <inkml:brushProperty name="height" value="0.035" units="cm"/>
      <inkml:brushProperty name="color" value="#004F8B"/>
    </inkml:brush>
  </inkml:definitions>
  <inkml:trace contextRef="#ctx0" brushRef="#br0">11 20 17487 0 0,'2'-2'86'0'0,"-2"-1"298"0"0,-6-1 610 0 0,1 1-234 0 0,3 0-454 0 0,2 3-237 0 0,0 0 0 0 0,1 0 0 0 0,-1-1 0 0 0,0 1 0 0 0,0 0 0 0 0,0 0 1 0 0,0 0-1 0 0,0-1 0 0 0,0 1 0 0 0,0 0 0 0 0,0 0 0 0 0,1 0 0 0 0,-1-1 0 0 0,0 1 0 0 0,0 0 1 0 0,0 0-1 0 0,0 0 0 0 0,1 0 0 0 0,-1 0 0 0 0,0-1 0 0 0,0 1 0 0 0,0 0 0 0 0,1 0 0 0 0,-1 0 1 0 0,0 0-1 0 0,0 0 0 0 0,1 0 0 0 0,-1 0 0 0 0,0 0 0 0 0,0 0 0 0 0,0 0 0 0 0,1 0 0 0 0,-1 0 1 0 0,0 0-1 0 0,0 0 0 0 0,1 0 0 0 0,-1 0 0 0 0,0 0 0 0 0,0 0 0 0 0,1 0 0 0 0,-1 0 0 0 0,0 0 1 0 0,0 0-1 0 0,0 1 0 0 0,1-1 0 0 0,-1 0 0 0 0,0 0 0 0 0,0 0 0 0 0,0 0 0 0 0,0 0 1 0 0,1 1-1 0 0,-1-1 0 0 0,0 0 0 0 0,0 0 0 0 0,0 0 0 0 0,0 1 0 0 0,0-1 0 0 0,1 0 0 0 0,-1 0 1 0 0,0 1-1 0 0,3 38 372 0 0,-3 0-322 0 0,-2-1 90 0 0,3 1 0 0 0,5 46 1 0 0,-5-82-170 0 0,-1-1 1 0 0,1 1 0 0 0,-1-1 0 0 0,1 1-1 0 0,0-1 1 0 0,0 1 0 0 0,0-1 0 0 0,0 1 0 0 0,0-1-1 0 0,1 0 1 0 0,2 3 0 0 0,-3-4-17 0 0,0 0-1 0 0,0 0 1 0 0,0 0-1 0 0,1-1 1 0 0,-1 1 0 0 0,0-1-1 0 0,0 1 1 0 0,1-1-1 0 0,-1 1 1 0 0,0-1 0 0 0,1 0-1 0 0,-1 0 1 0 0,1 1-1 0 0,-1-1 1 0 0,0 0 0 0 0,1 0-1 0 0,-1 0 1 0 0,1-1-1 0 0,-1 1 1 0 0,0 0 0 0 0,1 0-1 0 0,-1-1 1 0 0,2 0 0 0 0,1 0 0 0 0,-1-1 0 0 0,1 0 0 0 0,0 0 0 0 0,-1 0 0 0 0,1 0 1 0 0,-1 0-1 0 0,0-1 0 0 0,0 1 0 0 0,0-1 0 0 0,0 0 1 0 0,0 0-1 0 0,2-4 0 0 0,6-7 69 0 0,12-24 1 0 0,-12 20-25 0 0,-2 3-4 0 0,-5 9-22 0 0,0 1 0 0 0,0-2-1 0 0,0 1 1 0 0,-1 0 0 0 0,0-1-1 0 0,0 1 1 0 0,-1-1 0 0 0,0 0-1 0 0,0 0 1 0 0,2-14 0 0 0,0 14 161 0 0,-4 7-194 0 0,0 0 0 0 0,0 0 0 0 0,0 0 1 0 0,0-1-1 0 0,0 1 0 0 0,0 0 0 0 0,0 0 0 0 0,0 0 0 0 0,0 0 1 0 0,0 0-1 0 0,0 0 0 0 0,0 0 0 0 0,0 0 0 0 0,0 0 1 0 0,1-1-1 0 0,-1 1 0 0 0,0 0 0 0 0,0 0 0 0 0,0 0 1 0 0,0 0-1 0 0,0 0 0 0 0,0 0 0 0 0,0 0 0 0 0,0 0 0 0 0,0 0 1 0 0,1 0-1 0 0,-1 0 0 0 0,0 0 0 0 0,0 0 0 0 0,0 0 1 0 0,0 0-1 0 0,0 0 0 0 0,0 0 0 0 0,0 0 0 0 0,1 0 1 0 0,-1 0-1 0 0,0 0 0 0 0,0 0 0 0 0,0 0 0 0 0,0 0 1 0 0,0 0-1 0 0,0 0 0 0 0,0 0 0 0 0,0 0 0 0 0,1 0 0 0 0,-1 0 1 0 0,0 0-1 0 0,0 0 0 0 0,0 0 0 0 0,0 1 0 0 0,0-1 1 0 0,0 0-1 0 0,0 0 0 0 0,0 0 0 0 0,0 0 0 0 0,0 0 1 0 0,0 0-1 0 0,0 0 0 0 0,0 0 0 0 0,0 0 0 0 0,1 1 0 0 0,-1-1 1 0 0,0 0-1 0 0,8 85 377 0 0,11 64 12 0 0,-3-44-72 0 0,-11-84-255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59:06.744"/>
    </inkml:context>
    <inkml:brush xml:id="br0">
      <inkml:brushProperty name="width" value="0.035" units="cm"/>
      <inkml:brushProperty name="height" value="0.035" units="cm"/>
      <inkml:brushProperty name="color" value="#004F8B"/>
    </inkml:brush>
  </inkml:definitions>
  <inkml:trace contextRef="#ctx0" brushRef="#br0">14 10 16184 0 0,'0'-1'45'0'0,"0"1"0"0"0,0-1 1 0 0,0 1-1 0 0,0 0 0 0 0,0-1 1 0 0,-1 1-1 0 0,1 0 0 0 0,0-1 1 0 0,0 1-1 0 0,0-1 0 0 0,0 1 1 0 0,-1 0-1 0 0,1-1 1 0 0,0 1-1 0 0,0 0 0 0 0,-1-1 1 0 0,1 1-1 0 0,0 0 0 0 0,-1 0 1 0 0,1-1-1 0 0,0 1 0 0 0,-1 0 1 0 0,1 0-1 0 0,0-1 1 0 0,-1 1-1 0 0,1 0 0 0 0,0 0 1 0 0,-1 0-1 0 0,1 0 0 0 0,-1 0 1 0 0,1 0-1 0 0,0 0 0 0 0,-1-1 1 0 0,0 1-1 0 0,-2 3 1155 0 0,7 6-426 0 0,0-5-449 0 0,-1 0 1 0 0,1 1-1 0 0,-2-1 1 0 0,1 1 0 0 0,0 0-1 0 0,-1 0 1 0 0,3 8-1 0 0,11 41 312 0 0,-13-40-368 0 0,13 44 294 0 0,-5-21-130 0 0,11 72 1 0 0,-20-86-304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5.503"/>
    </inkml:context>
    <inkml:brush xml:id="br0">
      <inkml:brushProperty name="width" value="0.05" units="cm"/>
      <inkml:brushProperty name="height" value="0.05" units="cm"/>
      <inkml:brushProperty name="color" value="#FF0066"/>
    </inkml:brush>
  </inkml:definitions>
  <inkml:trace contextRef="#ctx0" brushRef="#br0">160 334 9440 0 0,'-10'-5'2'0'0,"1"1"11"0"0,3 1 10 0 0,1 2 33 0 0,-5-3 91 0 0,-7-4-12 0 0,-29-15 618 0 0,20 11-264 0 0,17 10 430 0 0,8 2-887 0 0,-16 5 2265 0 0,17-5-2214 0 0,-1 1 1 0 0,1-1-1 0 0,0 0 1 0 0,0 0 0 0 0,-1 1-1 0 0,1-1 1 0 0,0 0-1 0 0,0 0 1 0 0,0 1-1 0 0,-1-1 1 0 0,1 0-1 0 0,0 0 1 0 0,0 1-1 0 0,0-1 1 0 0,0 0 0 0 0,0 1-1 0 0,0-1 1 0 0,0 0-1 0 0,-1 1 1 0 0,1-1-1 0 0,0 0 1 0 0,0 1-1 0 0,1 0 58 0 0,-1 0 0 0 0,0-1 0 0 0,0 1 1 0 0,1 0-1 0 0,-1-1 0 0 0,0 1 0 0 0,1 0 0 0 0,-1 0 0 0 0,0-1 0 0 0,1 1 0 0 0,-1-1 0 0 0,1 1 0 0 0,1 1 0 0 0,4 3 162 0 0,1 0 0 0 0,0 0 0 0 0,0 0 0 0 0,0-1 1 0 0,1 0-1 0 0,-1 0 0 0 0,1-1 0 0 0,0 0 0 0 0,0 0 0 0 0,12 2 0 0 0,2-1-142 0 0,1 0 0 0 0,40 0 0 0 0,165-15 793 0 0,-1-19-276 0 0,-134 17-399 0 0,30-7 82 0 0,35-4 130 0 0,-94 17-303 0 0,195-20 673 0 0,-61 5 82 0 0,-194 22-904 0 0,0-1 42 0 0,1 1 1 0 0,-1-1 0 0 0,0 0 0 0 0,1 0 0 0 0,-1 0-1 0 0,0 0 1 0 0,0-1 0 0 0,0 0 0 0 0,0 0 0 0 0,7-4-1 0 0,-11 5 41 0 0,0-22 739 0 0,0 21-840 0 0,0 0 0 0 0,-1-1 0 0 0,1 1 0 0 0,-1 0 1 0 0,0-1-1 0 0,0 1 0 0 0,0 0 0 0 0,0 0 0 0 0,0-1 0 0 0,0 1 0 0 0,-1 0 0 0 0,1 0 0 0 0,-3-2 0 0 0,-25-24 94 0 0,23 23-84 0 0,-5-3 17 0 0,0-1 0 0 0,-1 2 0 0 0,-1-1 0 0 0,1 2-1 0 0,-1 0 1 0 0,-27-9 0 0 0,-88-14 239 0 0,114 27-245 0 0,-5 1 110 0 0,19 1-114 0 0,7 1 96 0 0,27 11-86 0 0,44 9 0 0 0,21 6-16 0 0,-86-22-26 0 0,1 1 0 0 0,-2-1 0 0 0,1 2 0 0 0,-1 0 0 0 0,14 10 0 0 0,-24-15-5 0 0,0 0 0 0 0,0 0 0 0 0,0 0 0 0 0,-1 0 0 0 0,1 0 0 0 0,-1 1 0 0 0,0-1-1 0 0,1 0 1 0 0,-1 1 0 0 0,0-1 0 0 0,0 1 0 0 0,0-1 0 0 0,-1 1 0 0 0,1-1 0 0 0,-1 1-1 0 0,1-1 1 0 0,-1 1 0 0 0,0 4 0 0 0,-1 6 0 0 0,1-1 1 0 0,-6 21-1 0 0,4-18 1 0 0,0-3-2 0 0,0 0 0 0 0,-1-1 0 0 0,-1 1 0 0 0,1-1 0 0 0,-2 0 0 0 0,0 0 0 0 0,0 0 0 0 0,-1-1 0 0 0,0 0 0 0 0,0 0 0 0 0,-1 0 0 0 0,-11 10 0 0 0,-3 3 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6.027"/>
    </inkml:context>
    <inkml:brush xml:id="br0">
      <inkml:brushProperty name="width" value="0.05" units="cm"/>
      <inkml:brushProperty name="height" value="0.05" units="cm"/>
      <inkml:brushProperty name="color" value="#FF0066"/>
    </inkml:brush>
  </inkml:definitions>
  <inkml:trace contextRef="#ctx0" brushRef="#br0">191 5 19295 0 0,'-10'3'0'0'0,"1"-1"0"0"0,-3 0 7 0 0,-5-1 84 0 0,1-2 395 0 0,6-1-328 0 0,-1-1 97 0 0,0 1-1 0 0,0 0 0 0 0,-18 0 1 0 0,27 2-160 0 0,-1 0 1 0 0,1 0-1 0 0,0 0 1 0 0,0 0-1 0 0,-1 0 1 0 0,1 1-1 0 0,0-1 1 0 0,0 1-1 0 0,0-1 1 0 0,-1 1-1 0 0,1 0 1 0 0,0 0-1 0 0,0 0 0 0 0,0 0 1 0 0,0 0-1 0 0,1 0 1 0 0,-1 1-1 0 0,0-1 1 0 0,0 1-1 0 0,1-1 1 0 0,-1 1-1 0 0,1 0 1 0 0,-1-1-1 0 0,1 1 1 0 0,0 0-1 0 0,-2 3 1 0 0,3-4-48 0 0,-1 0 1 0 0,1 0-1 0 0,0 1 0 0 0,0-1 1 0 0,0 0-1 0 0,0 0 1 0 0,0 0-1 0 0,0 1 1 0 0,0-1-1 0 0,0 0 1 0 0,0 0-1 0 0,1 1 0 0 0,-1-1 1 0 0,0 0-1 0 0,1 0 1 0 0,-1 0-1 0 0,1 0 1 0 0,-1 0-1 0 0,1 0 1 0 0,0 0-1 0 0,-1 0 1 0 0,1 0-1 0 0,0 0 0 0 0,0 0 1 0 0,1 1-1 0 0,4 3 77 0 0,-1 0-1 0 0,1-1 1 0 0,8 6 0 0 0,-4-4 13 0 0,26 16-15 0 0,1-2 0 0 0,1-2 1 0 0,48 17-1 0 0,57 19 29 0 0,-133-50-137 0 0,0 0 0 0 0,0 1 1 0 0,11 7-1 0 0,-18-11-1 0 0,0 2 0 0 0,0-1 0 0 0,0 0 0 0 0,0 1 1 0 0,-1-1-1 0 0,1 1 0 0 0,-1 0 0 0 0,0-1 0 0 0,0 1 0 0 0,0 0 0 0 0,0 1 0 0 0,0-1 0 0 0,1 5 1 0 0,-2-8-7 0 0,-1 1-1 0 0,0 0 1 0 0,0 0 0 0 0,0 0 0 0 0,0 0 0 0 0,0-1 0 0 0,0 1 0 0 0,0 0 0 0 0,0 0 0 0 0,0 0 0 0 0,0 0 0 0 0,-1-1 0 0 0,1 1 0 0 0,0 0 0 0 0,0 0 0 0 0,-1 0 0 0 0,1-1 0 0 0,-1 1 0 0 0,1 0 0 0 0,-1-1 0 0 0,1 1 0 0 0,-1 0 0 0 0,0 0 0 0 0,-17 14 88 0 0,12-11-73 0 0,-10 6 26 0 0,0-1 1 0 0,0-1-1 0 0,0 0 0 0 0,-1-1 0 0 0,-28 7 0 0 0,13-4 23 0 0,15-4 7 0 0,-1-1 1 0 0,1 0-1 0 0,-1-1 0 0 0,0-1 0 0 0,-29 1 1 0 0,46-4-73 0 0,1 0-5 0 0,0 0-1 0 0,0 0 1 0 0,0 0 0 0 0,0 0 0 0 0,0 0-1 0 0,0 0 1 0 0,-1 0 0 0 0,1 0 0 0 0,0 0 0 0 0,0 0-1 0 0,0 0 1 0 0,0 0 0 0 0,0 0 0 0 0,-1 0-1 0 0,1 0 1 0 0,0 0 0 0 0,0 0 0 0 0,0 0-1 0 0,0 0 1 0 0,0 0 0 0 0,-1 0 0 0 0,1 0 0 0 0,0 0-1 0 0,0 0 1 0 0,0 0 0 0 0,0-1 0 0 0,0 1-1 0 0,0 0 1 0 0,0 0 0 0 0,-1 0 0 0 0,1 0 0 0 0,0 0-1 0 0,0 0 1 0 0,0 0 0 0 0,0-1 0 0 0,0 1-1 0 0,0 0 1 0 0,0 0 0 0 0,0 0 0 0 0,0 0-1 0 0,0 0 1 0 0,0 0 0 0 0,0-1 0 0 0,0 1 0 0 0,0 0-1 0 0,0 0 1 0 0,0 0 0 0 0,0 0 0 0 0,0 0-1 0 0,0-1 1 0 0,0 1 0 0 0,0 0 0 0 0,0 0-1 0 0,1-5 54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6.229"/>
    </inkml:context>
    <inkml:brush xml:id="br0">
      <inkml:brushProperty name="width" value="0.05" units="cm"/>
      <inkml:brushProperty name="height" value="0.05" units="cm"/>
      <inkml:brushProperty name="color" value="#FF0066"/>
    </inkml:brush>
  </inkml:definitions>
  <inkml:trace contextRef="#ctx0" brushRef="#br0">24 6 17983 0 0,'-1'-2'0'0'0,"-2"1"293"0"0,-9-1 589 0 0,11 2-834 0 0,1 0 0 0 0,0 0 0 0 0,-1 0 0 0 0,1 1 0 0 0,-1-1 0 0 0,1 0 0 0 0,-1 0 0 0 0,1 1 0 0 0,0-1 0 0 0,-1 0 0 0 0,1 1 0 0 0,0-1 0 0 0,-1 1 0 0 0,1-1 0 0 0,0 0 0 0 0,0 1 0 0 0,-1-1 1 0 0,1 1-1 0 0,0-1 0 0 0,0 1 0 0 0,0-1 0 0 0,0 0 0 0 0,0 1 0 0 0,-1-1 0 0 0,1 1 0 0 0,0-1 0 0 0,0 1 0 0 0,0-1 0 0 0,0 1 0 0 0,0-1 0 0 0,0 1 0 0 0,1 0 0 0 0,9 168 2695 0 0,-6-131-2486 0 0,26 139 909 0 0,-18-121-816 0 0,7 70 0 0 0,10 82 273 0 0,-18-145-497 0 0,-6-33-61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6.654"/>
    </inkml:context>
    <inkml:brush xml:id="br0">
      <inkml:brushProperty name="width" value="0.05" units="cm"/>
      <inkml:brushProperty name="height" value="0.05" units="cm"/>
      <inkml:brushProperty name="color" value="#FF0066"/>
    </inkml:brush>
  </inkml:definitions>
  <inkml:trace contextRef="#ctx0" brushRef="#br0">1 42 18591 0 0,'3'-1'-13'0'0,"0"-2"78"0"0,-2-1 76 0 0,-2-2 150 0 0,-3-1 150 0 0,3 6-367 0 0,1 1-81 0 0,0 0 17 0 0,0 0-1 0 0,0 0 0 0 0,0-1 0 0 0,0 1 0 0 0,0 0 0 0 0,0 0 1 0 0,0 0-1 0 0,0 0 0 0 0,0 0 0 0 0,0 0 0 0 0,0-1 0 0 0,0 1 1 0 0,0 0-1 0 0,0 0 0 0 0,0 0 0 0 0,0 0 0 0 0,0 0 0 0 0,0-1 1 0 0,0 1-1 0 0,0 0 0 0 0,0 0 0 0 0,0 0 0 0 0,0 0 0 0 0,0 0 1 0 0,0 0-1 0 0,0-1 0 0 0,0 1 0 0 0,0 0 0 0 0,0 0 0 0 0,1 0 0 0 0,-1 0 1 0 0,0 0-1 0 0,0 0 0 0 0,0 0 0 0 0,0 0 0 0 0,0 0 0 0 0,0-1 1 0 0,0 1-1 0 0,1 0 0 0 0,-1 0 0 0 0,0 0 0 0 0,0 0 0 0 0,0 0 1 0 0,0 0-1 0 0,0 0 0 0 0,1 0 0 0 0,-1 0 0 0 0,0 0 0 0 0,0 0 1 0 0,0 0-1 0 0,0 0 0 0 0,0 0 0 0 0,1 0 0 0 0,-1 0 0 0 0,6-2 149 0 0,1 0 0 0 0,0 0 0 0 0,0 0 1 0 0,-1 1-1 0 0,1 0 0 0 0,10-1 0 0 0,49 2 886 0 0,-33 1-572 0 0,42-3 423 0 0,-21 1-186 0 0,82 7 0 0 0,-127-5-648 0 0,0 1 0 0 0,-1-1 0 0 0,1 1 0 0 0,0 0 0 0 0,-1 1 0 0 0,0 0 0 0 0,0 1 0 0 0,0 0 0 0 0,15 9 0 0 0,-22-12-33 0 0,0 1 0 0 0,0 0 0 0 0,0 0 0 0 0,0-1 1 0 0,0 1-1 0 0,0 0 0 0 0,-1 0 0 0 0,1 0 0 0 0,-1 0 1 0 0,1 0-1 0 0,-1 0 0 0 0,0 0 0 0 0,1 0 0 0 0,-1 0 1 0 0,0 0-1 0 0,0 0 0 0 0,-1 0 0 0 0,1 0 1 0 0,0 0-1 0 0,-1 0 0 0 0,1 0 0 0 0,-1 0 0 0 0,0 0 1 0 0,1-1-1 0 0,-1 1 0 0 0,0 0 0 0 0,0 0 0 0 0,0 0 1 0 0,0-1-1 0 0,-1 1 0 0 0,-1 2 0 0 0,2-4-23 0 0,1 1 0 0 0,-1-1 0 0 0,1 1 0 0 0,-1-1-1 0 0,0 1 1 0 0,1-1 0 0 0,0 1 0 0 0,-1 0 0 0 0,1-1 0 0 0,-1 1-1 0 0,1 0 1 0 0,0 0 0 0 0,-1-1 0 0 0,1 1 0 0 0,0 0 0 0 0,0 0-1 0 0,0-1 1 0 0,0 1 0 0 0,-1 0 0 0 0,1 0 0 0 0,0 0 0 0 0,0-1-1 0 0,1 1 1 0 0,-1 0 0 0 0,0 0 0 0 0,0 0 0 0 0,0-1 0 0 0,0 1-1 0 0,1 0 1 0 0,-1 0 0 0 0,0-1 0 0 0,1 1 0 0 0,-1 0 0 0 0,0-1-1 0 0,1 1 1 0 0,-1 0 0 0 0,1-1 0 0 0,-1 1 0 0 0,1-1 0 0 0,0 1-1 0 0,-1-1 1 0 0,1 1 0 0 0,-1-1 0 0 0,1 1 0 0 0,0-1 0 0 0,0 1-1 0 0,-1-1 1 0 0,1 0 0 0 0,0 0 0 0 0,0 1 0 0 0,-1-1 0 0 0,1 0-1 0 0,0 0 1 0 0,0 0 0 0 0,1 0 0 0 0,7 0 7 0 0,0 0 1 0 0,0-1-1 0 0,-1 0 1 0 0,1-1-1 0 0,0 0 1 0 0,0 0-1 0 0,-1-1 1 0 0,1 0-1 0 0,-1 0 1 0 0,14-9-1 0 0,14-3 28 0 0,-33 9-26 0 0,-3 5-14 0 0,0 1 1 0 0,0 0 0 0 0,0-1-1 0 0,1 1 1 0 0,-1 0 0 0 0,0 0-1 0 0,0-1 1 0 0,0 1 0 0 0,0 0-1 0 0,0-1 1 0 0,0 1 0 0 0,0 0-1 0 0,1 0 1 0 0,-1-1 0 0 0,0 1-1 0 0,0 0 1 0 0,0 0 0 0 0,1-1-1 0 0,-1 1 1 0 0,0 0 0 0 0,0 0-1 0 0,1 0 1 0 0,-1-1 0 0 0,0 1-1 0 0,1 0 1 0 0,-1 0 0 0 0,0 0-1 0 0,0 0 1 0 0,1 0 0 0 0,-1 0-1 0 0,0 0 1 0 0,1 0 0 0 0,-1-1-1 0 0,0 1 1 0 0,1 0-1 0 0,-1 0 1 0 0,0 0 0 0 0,1 1-1 0 0,-1-1 1 0 0,0 0 0 0 0,1 0 0 0 0,-1 0 3 0 0,1 0 0 0 0,0 0 1 0 0,-1 0-1 0 0,1 0 1 0 0,-1 0-1 0 0,1 0 1 0 0,-1 0-1 0 0,1 1 1 0 0,-1-1-1 0 0,1 0 1 0 0,0 0-1 0 0,-1 0 1 0 0,1 1-1 0 0,-1-1 1 0 0,0 0-1 0 0,1 1 1 0 0,-1-1-1 0 0,1 1 0 0 0,-1-1 1 0 0,1 0-1 0 0,-1 1 1 0 0,0-1-1 0 0,1 1 1 0 0,-1-1-1 0 0,0 1 1 0 0,0-1-1 0 0,1 1 1 0 0,-1-1-1 0 0,0 1 1 0 0,0-1-1 0 0,0 1 1 0 0,0 0-1 0 0,1-1 1 0 0,-1 1-1 0 0,0-1 1 0 0,0 2-1 0 0,2 7 32 0 0,22 39 130 0 0,-18-37-127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6.884"/>
    </inkml:context>
    <inkml:brush xml:id="br0">
      <inkml:brushProperty name="width" value="0.05" units="cm"/>
      <inkml:brushProperty name="height" value="0.05" units="cm"/>
      <inkml:brushProperty name="color" value="#FF0066"/>
    </inkml:brush>
  </inkml:definitions>
  <inkml:trace contextRef="#ctx0" brushRef="#br0">8 1 18191 0 0,'-5'5'681'0'0,"3"4"42"0"0,8 11 235 0 0,-1-9-526 0 0,4 12-117 0 0,45 130 1536 0 0,-41-106-1513 0 0,-3 1 0 0 0,-1 0 0 0 0,3 63 0 0 0,-9-57-167 0 0,-1-24-34 0 0,-3 45-1 0 0,-1-45-70 0 0,0-4 33 0 0,0-1 1 0 0,-9 34-1 0 0,9-52-43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7.053"/>
    </inkml:context>
    <inkml:brush xml:id="br0">
      <inkml:brushProperty name="width" value="0.05" units="cm"/>
      <inkml:brushProperty name="height" value="0.05" units="cm"/>
      <inkml:brushProperty name="color" value="#FF0066"/>
    </inkml:brush>
  </inkml:definitions>
  <inkml:trace contextRef="#ctx0" brushRef="#br0">0 12 15880 0 0,'18'-6'21'0'0,"10"4"987"0"0,-21 3-633 0 0,-1-2 0 0 0,0 1 1 0 0,9-2-1 0 0,-11 1-169 0 0,-1 1 0 0 0,1 0-1 0 0,0-1 1 0 0,0 2 0 0 0,0-1 0 0 0,0 0 0 0 0,-1 1-1 0 0,1-1 1 0 0,0 1 0 0 0,0 0 0 0 0,-1 1-1 0 0,1-1 1 0 0,0 0 0 0 0,6 5 0 0 0,-5-4-70 0 0,-3 0-84 0 0,1-1 1 0 0,-1 1 0 0 0,0 0 0 0 0,0 0 0 0 0,0 0-1 0 0,0 0 1 0 0,0 0 0 0 0,0 0 0 0 0,0 0 0 0 0,-1 1-1 0 0,1-1 1 0 0,-1 0 0 0 0,0 1 0 0 0,2 4 0 0 0,0 1 43 0 0,0 0 0 0 0,-1 0 0 0 0,2 12 0 0 0,0 7 262 0 0,1 45 0 0 0,-5-55-236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7.204"/>
    </inkml:context>
    <inkml:brush xml:id="br0">
      <inkml:brushProperty name="width" value="0.05" units="cm"/>
      <inkml:brushProperty name="height" value="0.05" units="cm"/>
      <inkml:brushProperty name="color" value="#FF0066"/>
    </inkml:brush>
  </inkml:definitions>
  <inkml:trace contextRef="#ctx0" brushRef="#br0">1 9 16280 0 0,'5'-4'0'0'0,"0"1"0"0"0,1 1 0 0 0,0 2 495 0 0,-4 2 9 0 0,7-2 0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7.371"/>
    </inkml:context>
    <inkml:brush xml:id="br0">
      <inkml:brushProperty name="width" value="0.05" units="cm"/>
      <inkml:brushProperty name="height" value="0.05" units="cm"/>
      <inkml:brushProperty name="color" value="#FF0066"/>
    </inkml:brush>
  </inkml:definitions>
  <inkml:trace contextRef="#ctx0" brushRef="#br0">178 1 16072 0 0,'-15'7'-34'0'0,"-7"12"468"0"0,8-6 148 0 0,-4 0-13 0 0,2 1 0 0 0,0 1 0 0 0,1 0 1 0 0,0 1-1 0 0,-19 28 0 0 0,32-41-483 0 0,1-1 0 0 0,-1 1 1 0 0,1 0-1 0 0,0-1 0 0 0,0 1 0 0 0,0 0 1 0 0,0 0-1 0 0,0 0 0 0 0,1 0 0 0 0,-1 0 1 0 0,1 0-1 0 0,0 0 0 0 0,0 0 1 0 0,0 0-1 0 0,1 5 0 0 0,-1-6-45 0 0,1 0 0 0 0,0 0 1 0 0,-1 0-1 0 0,1 0 0 0 0,0 0 0 0 0,0 0 0 0 0,0 0 0 0 0,1 0 0 0 0,-1 0 0 0 0,0 0 1 0 0,1-1-1 0 0,-1 1 0 0 0,1 0 0 0 0,-1-1 0 0 0,1 0 0 0 0,0 1 0 0 0,0-1 0 0 0,0 0 1 0 0,0 0-1 0 0,0 0 0 0 0,2 1 0 0 0,1 0-1 0 0,11 5 81 0 0,0 0 0 0 0,1-1 0 0 0,0-1 0 0 0,30 4 0 0 0,-36-8-74 0 0,14 2 76 0 0,-1-2 0 0 0,36-1 0 0 0,-19-8 13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2.357"/>
    </inkml:context>
    <inkml:brush xml:id="br0">
      <inkml:brushProperty name="width" value="0.05" units="cm"/>
      <inkml:brushProperty name="height" value="0.05" units="cm"/>
      <inkml:brushProperty name="color" value="#FF0066"/>
    </inkml:brush>
  </inkml:definitions>
  <inkml:trace contextRef="#ctx0" brushRef="#br0">1 37 16072 0 0,'0'-1'39'0'0,"0"1"1"0"0,0 0 0 0 0,0-1 0 0 0,0 1 0 0 0,1 0 0 0 0,-1-1 0 0 0,0 1 0 0 0,0 0 0 0 0,1-1 0 0 0,-1 1 0 0 0,0 0 0 0 0,0 0 0 0 0,1-1 0 0 0,-1 1 0 0 0,0 0 0 0 0,1 0 0 0 0,-1 0 0 0 0,0 0 0 0 0,1-1 0 0 0,-1 1 0 0 0,0 0 0 0 0,1 0 0 0 0,-1 0 0 0 0,1 0 0 0 0,-1 0 0 0 0,1 0 0 0 0,10-1 968 0 0,1 5-545 0 0,-1 0-1 0 0,0 0 1 0 0,0 1-1 0 0,0 1 1 0 0,0-1 0 0 0,16 14-1 0 0,-18-13-214 0 0,18 12 385 0 0,-1 2 0 0 0,46 44 1 0 0,-66-58-550 0 0,-1-1 0 0 0,0 1 1 0 0,-1 1-1 0 0,6 8 0 0 0,-9-13-41 0 0,0 1-1 0 0,0-1 0 0 0,1 1 1 0 0,-2 0-1 0 0,1 0 1 0 0,0-1-1 0 0,0 1 0 0 0,-1 0 1 0 0,0 0-1 0 0,1 0 0 0 0,-1 0 1 0 0,0 0-1 0 0,-1-1 1 0 0,0 7-1 0 0,-2 22 375 0 0,3-27-360 0 0,0 1 0 0 0,0-1 0 0 0,-1 0 0 0 0,1 0 1 0 0,-1 0-1 0 0,0 0 0 0 0,0 0 0 0 0,0 0 0 0 0,-3 4 0 0 0,-6 18 447 0 0,7-17 62 0 0,6-22-91 0 0,11-31-134 0 0,24-51 0 0 0,2-5-15 0 0,-39 97-313 0 0,4-13 92 0 0,1 0 1 0 0,12-20-1 0 0,-16 32-78 0 0,0 0-1 0 0,1 0 0 0 0,0 0 1 0 0,0 1-1 0 0,0-1 0 0 0,0 1 0 0 0,0-1 1 0 0,1 1-1 0 0,0 0 0 0 0,-1 1 1 0 0,1-1-1 0 0,0 1 0 0 0,6-3 0 0 0,-6 3-5 0 0,0 0-1 0 0,0 1 0 0 0,0-1 1 0 0,1 1-1 0 0,-1 0 0 0 0,0 0 1 0 0,6 0-1 0 0,-8 2-7 0 0,0-1 0 0 0,0 0 0 0 0,0 1 0 0 0,0-1 0 0 0,0 1 0 0 0,0 0 0 0 0,0-1 0 0 0,0 1 0 0 0,0 0-1 0 0,0 0 1 0 0,0 0 0 0 0,0 1 0 0 0,0-1 0 0 0,-1 0 0 0 0,1 1 0 0 0,2 2 0 0 0,6 8 32 0 0,0 0 0 0 0,0 1 0 0 0,8 16-1 0 0,13 16 56 0 0,-25-36-61 0 0,0 1 0 0 0,-1 0 0 0 0,0 1 1 0 0,0-1-1 0 0,-2 1 0 0 0,5 15 0 0 0,-7-24-27 0 0,1 14 64 0 0,-2-11-37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8.146"/>
    </inkml:context>
    <inkml:brush xml:id="br0">
      <inkml:brushProperty name="width" value="0.05" units="cm"/>
      <inkml:brushProperty name="height" value="0.05" units="cm"/>
      <inkml:brushProperty name="color" value="#FF0066"/>
    </inkml:brush>
  </inkml:definitions>
  <inkml:trace contextRef="#ctx0" brushRef="#br0">75 8 18191 0 0,'-1'5'0'0'0,"-1"0"0"0"0,-15 14 302 0 0,-8 0 396 0 0,24-18-672 0 0,0-1-1 0 0,1 1 0 0 0,-1-1 0 0 0,1 1 0 0 0,-1-1 0 0 0,0 1 0 0 0,1-1 0 0 0,-1 1 1 0 0,1-1-1 0 0,-1 1 0 0 0,1 0 0 0 0,0-1 0 0 0,-1 1 0 0 0,1 0 0 0 0,0 0 1 0 0,-1-1-1 0 0,1 1 0 0 0,0 0 0 0 0,0 1 0 0 0,-5 10 189 0 0,1 1 0 0 0,1-1-1 0 0,0 1 1 0 0,1 0 0 0 0,-1 22 0 0 0,4 13 699 0 0,1-1 1 0 0,3 0 0 0 0,19 80-1 0 0,-22-117-796 0 0,1 1-1 0 0,1-1 1 0 0,0 0-1 0 0,0-1 1 0 0,1 1-1 0 0,0-1 1 0 0,0 0-1 0 0,1 0 1 0 0,1 0-1 0 0,11 11 1 0 0,-16-18-89 0 0,0 0 0 0 0,0-1 0 0 0,1 1 1 0 0,-1-1-1 0 0,1 0 0 0 0,-1 0 0 0 0,1 0 1 0 0,-1 0-1 0 0,1 0 0 0 0,0 0 0 0 0,-1-1 1 0 0,1 0-1 0 0,0 1 0 0 0,-1-1 0 0 0,1 0 1 0 0,0 0-1 0 0,0 0 0 0 0,-1-1 1 0 0,1 1-1 0 0,5-2 0 0 0,2-1 28 0 0,0 0-1 0 0,0-1 1 0 0,16-9 0 0 0,3-4 33 0 0,-2 0 0 0 0,-1-2 0 0 0,28-25 0 0 0,-53 43-87 0 0,14-11 62 0 0,0 0 0 0 0,2 2-1 0 0,-1 0 1 0 0,30-13 0 0 0,-43 22-48 0 0,1 0 1 0 0,0 0-1 0 0,-1 0 1 0 0,1 1-1 0 0,-1 0 1 0 0,1 0-1 0 0,0 0 1 0 0,-1 0-1 0 0,1 0 1 0 0,-1 1-1 0 0,7 1 1 0 0,4 2 70 0 0,21 9 0 0 0,-30-12-74 0 0,133 54 226 0 0,-130-53-228 0 0,-1 1 1 0 0,0-2-1 0 0,0 1 1 0 0,1-1-1 0 0,-1 0 0 0 0,1-1 1 0 0,-1 0-1 0 0,1 0 1 0 0,-1 0-1 0 0,1-1 1 0 0,-1 0-1 0 0,0-1 0 0 0,10-2 1 0 0,-11 2-4 0 0,-1-1 0 0 0,0 1 0 0 0,0-1 0 0 0,0 0 1 0 0,0 0-1 0 0,0 0 0 0 0,-1-1 0 0 0,1 1 0 0 0,-1-1 0 0 0,0 0 0 0 0,0-1 1 0 0,-1 1-1 0 0,1-1 0 0 0,-1 1 0 0 0,0-1 0 0 0,0 0 0 0 0,4-10 0 0 0,-4 6 3 0 0,-1 1 0 0 0,1-1 0 0 0,-1 1 0 0 0,-1-1 0 0 0,0 0 0 0 0,0 1 0 0 0,-1-13 0 0 0,-9-61 96 0 0,5 55-70 0 0,2 14-5 0 0,0 0 0 0 0,-1 0 0 0 0,0 0 0 0 0,-1 1-1 0 0,-10-23 1 0 0,5 17 69 0 0,0 0 1 0 0,-6-21-1 0 0,9 30 173 0 0,16 13 156 0 0,-2-1-350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8.392"/>
    </inkml:context>
    <inkml:brush xml:id="br0">
      <inkml:brushProperty name="width" value="0.05" units="cm"/>
      <inkml:brushProperty name="height" value="0.05" units="cm"/>
      <inkml:brushProperty name="color" value="#FF0066"/>
    </inkml:brush>
  </inkml:definitions>
  <inkml:trace contextRef="#ctx0" brushRef="#br0">87 128 18391 0 0,'-17'4'0'0'0,"-5"5"111"0"0,14-3 442 0 0,2 3 46 0 0,1 0 0 0 0,-1 0 0 0 0,1 0 0 0 0,1 0 0 0 0,-6 17 0 0 0,9-22-529 0 0,0-3 5 0 0,1 0 0 0 0,0 0 0 0 0,-1 0 0 0 0,1 0 0 0 0,0 1 0 0 0,0-1 0 0 0,0 0 0 0 0,0 0 0 0 0,0 0 0 0 0,0 1 0 0 0,0 1 0 0 0,1-3-47 0 0,-1 1 0 0 0,1 0 0 0 0,-1 0-1 0 0,1 0 1 0 0,-1-1 0 0 0,1 1 0 0 0,0 0 0 0 0,-1-1 0 0 0,1 1-1 0 0,0-1 1 0 0,-1 1 0 0 0,1-1 0 0 0,0 1 0 0 0,0-1 0 0 0,0 1 0 0 0,-1-1-1 0 0,1 0 1 0 0,0 0 0 0 0,0 1 0 0 0,0-1 0 0 0,0 0 0 0 0,0 0-1 0 0,1 0 1 0 0,33 6 100 0 0,0-4-66 0 0,1-1 0 0 0,69-8 0 0 0,-87 4-20 0 0,0-1 1 0 0,-1 0 0 0 0,31-13 0 0 0,-39 12-1 0 0,0 1 0 0 0,-1-1 0 0 0,1 0 0 0 0,-1 0 0 0 0,-1-1 0 0 0,1-1 0 0 0,-1 1 0 0 0,11-13 0 0 0,-15 16 7 0 0,1-1-1 0 0,-1 0 1 0 0,0 0 0 0 0,0 0-1 0 0,0 0 1 0 0,-1-1 0 0 0,1 1 0 0 0,-1-1-1 0 0,0 0 1 0 0,-1 0 0 0 0,1 1-1 0 0,-1-1 1 0 0,0 0 0 0 0,0 0-1 0 0,0 0 1 0 0,-1-10 0 0 0,1 9 21 0 0,-2 1-1 0 0,1-1 1 0 0,0 1 0 0 0,-1-1 0 0 0,0 1-1 0 0,0 0 1 0 0,-3-7 0 0 0,3 10-40 0 0,1 1 1 0 0,-1-1 0 0 0,0 1-1 0 0,0-1 1 0 0,0 1 0 0 0,-1-1-1 0 0,1 1 1 0 0,0 0 0 0 0,0-1-1 0 0,-1 1 1 0 0,1 0-1 0 0,-1 0 1 0 0,1 0 0 0 0,-1 0-1 0 0,1 0 1 0 0,-1 1 0 0 0,0-1-1 0 0,1 0 1 0 0,-1 1 0 0 0,0-1-1 0 0,1 1 1 0 0,-1 0 0 0 0,0-1-1 0 0,0 1 1 0 0,0 0 0 0 0,-3 0-1 0 0,-11 1 278 0 0,8 2-156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8.702"/>
    </inkml:context>
    <inkml:brush xml:id="br0">
      <inkml:brushProperty name="width" value="0.05" units="cm"/>
      <inkml:brushProperty name="height" value="0.05" units="cm"/>
      <inkml:brushProperty name="color" value="#FF0066"/>
    </inkml:brush>
  </inkml:definitions>
  <inkml:trace contextRef="#ctx0" brushRef="#br0">69 236 16783 0 0,'5'-8'-114'0'0,"-1"-8"480"0"0,-5-13 925 0 0,0 15-626 0 0,3-35 1251 0 0,-1 22-72 0 0,-4-47 0 0 0,3 73-1822 0 0,-1 0 0 0 0,1 0 0 0 0,-1 0 0 0 0,0 0 0 0 0,1 0 0 0 0,-1 0 0 0 0,0 0 0 0 0,1 1 0 0 0,-1-1 0 0 0,0 0 0 0 0,0 0 0 0 0,0 1 0 0 0,1-1 0 0 0,-1 1 0 0 0,0-1 1 0 0,0 0-1 0 0,0 1 0 0 0,0 0 0 0 0,0-1 0 0 0,0 1 0 0 0,0 0 0 0 0,-2-1 0 0 0,1 0 8 0 0,0 1 0 0 0,0-1 1 0 0,-1 1-1 0 0,1 0 0 0 0,0 0 1 0 0,0-1-1 0 0,0 1 0 0 0,0 1 1 0 0,-1-1-1 0 0,1 0 1 0 0,-3 1-1 0 0,3 0 10 0 0,-1 0 0 0 0,1 1 1 0 0,0-1-1 0 0,-1 0 0 0 0,1 1 0 0 0,0 0 0 0 0,-3 2 1 0 0,5-3-29 0 0,-1-1 0 0 0,1 1-1 0 0,-1-1 1 0 0,1 1 0 0 0,-1-1 0 0 0,1 1 0 0 0,-1 0 0 0 0,1-1 0 0 0,0 1 0 0 0,-1-1 0 0 0,1 1 0 0 0,0 0 0 0 0,0 0 0 0 0,0-1 0 0 0,-1 1 0 0 0,1 0 0 0 0,0-1 0 0 0,0 1 0 0 0,0 0 0 0 0,0 0 0 0 0,0-1 0 0 0,0 1 0 0 0,0 0 0 0 0,1-1 0 0 0,-1 1 0 0 0,0 0 0 0 0,0-1 0 0 0,0 1 0 0 0,1 0 0 0 0,-1-1 0 0 0,0 1 0 0 0,1 0 0 0 0,23 39 304 0 0,-18-28-214 0 0,16 21 0 0 0,12 3 94 0 0,-28-30-149 0 0,1 0 0 0 0,-1 0 0 0 0,0 1 0 0 0,-1 0 0 0 0,0 0 0 0 0,0 0 0 0 0,0 0 0 0 0,4 11 0 0 0,-7-12 6 0 0,2 0 0 0 0,-1 0 1 0 0,0-1-1 0 0,1 0 0 0 0,0 0 1 0 0,8 8-1 0 0,-8-9-12 0 0,0 0 1 0 0,0 1-1 0 0,-1-1 1 0 0,1 1-1 0 0,-1 0 1 0 0,0 0-1 0 0,-1 0 1 0 0,5 9-1 0 0,-6-11-24 0 0,0-1-1 0 0,0 0 0 0 0,0 1 0 0 0,0-1 0 0 0,1 0 1 0 0,-1 0-1 0 0,1 0 0 0 0,-1 0 0 0 0,1 0 0 0 0,0 0 1 0 0,0 0-1 0 0,0-1 0 0 0,2 3 0 0 0,0-2 15 0 0,0 1-1 0 0,0-1 1 0 0,0 0 0 0 0,0 0-1 0 0,0-1 1 0 0,6 2 0 0 0,-9-2 10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8.902"/>
    </inkml:context>
    <inkml:brush xml:id="br0">
      <inkml:brushProperty name="width" value="0.05" units="cm"/>
      <inkml:brushProperty name="height" value="0.05" units="cm"/>
      <inkml:brushProperty name="color" value="#FF0066"/>
    </inkml:brush>
  </inkml:definitions>
  <inkml:trace contextRef="#ctx0" brushRef="#br0">6 1 16783 0 0,'-1'0'82'0'0,"1"0"0"0"0,0 0 0 0 0,-1 0-1 0 0,1 1 1 0 0,0-1 0 0 0,0 0-1 0 0,-1 0 1 0 0,1 1 0 0 0,0-1-1 0 0,0 0 1 0 0,-1 1 0 0 0,1-1-1 0 0,0 0 1 0 0,0 1 0 0 0,0-1-1 0 0,-1 0 1 0 0,1 1 0 0 0,0-1-1 0 0,0 0 1 0 0,0 1 0 0 0,0-1-1 0 0,0 1 1 0 0,5 27 616 0 0,2-1 0 0 0,1 0 0 0 0,1-1 0 0 0,16 35 0 0 0,-9-25-304 0 0,14 52-1 0 0,-17-30-209 0 0,-2 1-1 0 0,-3 0 0 0 0,0 74 1 0 0,-3 14 112 0 0,2-81-109 0 0,-6-56-152 0 0,1 7 37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9.134"/>
    </inkml:context>
    <inkml:brush xml:id="br0">
      <inkml:brushProperty name="width" value="0.05" units="cm"/>
      <inkml:brushProperty name="height" value="0.05" units="cm"/>
      <inkml:brushProperty name="color" value="#FF0066"/>
    </inkml:brush>
  </inkml:definitions>
  <inkml:trace contextRef="#ctx0" brushRef="#br0">156 27 15776 0 0,'-8'2'-27'0'0,"-2"-3"77"0"0,-1-3 95 0 0,-4-5 221 0 0,12 6-190 0 0,-1 1 0 0 0,1 0 0 0 0,-1 0 0 0 0,-7-2 0 0 0,10 4-112 0 0,0-1-1 0 0,-1 1 1 0 0,1 0-1 0 0,-1 0 1 0 0,1 0-1 0 0,-1 0 1 0 0,1 0-1 0 0,-1 0 1 0 0,1 0-1 0 0,-3 1 1 0 0,3 0 41 0 0,0-1-1 0 0,-1 1 1 0 0,1 0 0 0 0,0 0 0 0 0,-1 0 0 0 0,1 0 0 0 0,0 0-1 0 0,0 0 1 0 0,0 0 0 0 0,0 0 0 0 0,0 0 0 0 0,0 1 0 0 0,0-1-1 0 0,0 0 1 0 0,0 2 0 0 0,-12 26 1134 0 0,10-21-909 0 0,-11 18 495 0 0,11-22-748 0 0,1 0 0 0 0,-1 0-1 0 0,1 0 1 0 0,0 0 0 0 0,0 1 0 0 0,1-1-1 0 0,-1 1 1 0 0,1-1 0 0 0,0 1 0 0 0,-1 6 0 0 0,2-9-53 0 0,0-1 0 0 0,1 0 0 0 0,-1 1 0 0 0,0-1 1 0 0,0 0-1 0 0,1 1 0 0 0,-1-1 0 0 0,1 0 0 0 0,-1 1 0 0 0,1-1 1 0 0,-1 0-1 0 0,1 0 0 0 0,0 0 0 0 0,0 1 0 0 0,-1-1 1 0 0,1 0-1 0 0,2 1 0 0 0,-1 0 9 0 0,1 0 1 0 0,-1-1-1 0 0,1 1 1 0 0,-1 0-1 0 0,1-1 1 0 0,0 0-1 0 0,4 2 1 0 0,4 0 32 0 0,0-1 0 0 0,-1 0 0 0 0,15 0 0 0 0,-24-2-63 0 0,36 2 125 0 0,2-2 0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9.507"/>
    </inkml:context>
    <inkml:brush xml:id="br0">
      <inkml:brushProperty name="width" value="0.05" units="cm"/>
      <inkml:brushProperty name="height" value="0.05" units="cm"/>
      <inkml:brushProperty name="color" value="#FF0066"/>
    </inkml:brush>
  </inkml:definitions>
  <inkml:trace contextRef="#ctx0" brushRef="#br0">90 32 14368 0 0,'-4'-2'-65'0'0,"-4"-2"185"0"0,-1-1 196 0 0,-7-2 368 0 0,-4-6 3881 0 0,20 13-4523 0 0,1 0 1 0 0,-1-1 0 0 0,1 1-1 0 0,-1 0 1 0 0,0 0 0 0 0,1 0-1 0 0,-1 0 1 0 0,1 0 0 0 0,-1 0-1 0 0,1 0 1 0 0,-1 0 0 0 0,1 0-1 0 0,-1 0 1 0 0,1 1 0 0 0,-1-1-1 0 0,1 0 1 0 0,-1 0-1 0 0,1 0 1 0 0,-1 1 0 0 0,0-1-1 0 0,1 0 1 0 0,-1 0 0 0 0,1 1-1 0 0,-1-1 1 0 0,0 0 0 0 0,1 1-1 0 0,-1-1 1 0 0,0 0 0 0 0,1 1-1 0 0,-1-1 1 0 0,0 1 0 0 0,0-1-1 0 0,1 1 1 0 0,-1-1 0 0 0,2 4 94 0 0,-2-3-99 0 0,1 1 0 0 0,-1-1 0 0 0,1 0 0 0 0,-1 1 1 0 0,0-1-1 0 0,1 0 0 0 0,-1 1 0 0 0,0-1 0 0 0,0 1 0 0 0,0-1 0 0 0,0 0 1 0 0,0 1-1 0 0,0-1 0 0 0,-1 3 0 0 0,-34 400 1485 0 0,31-345-1370 0 0,-8 182 653 0 0,13-209-628 0 0,1 0 1 0 0,1 0-1 0 0,2 0 1 0 0,1-1 0 0 0,15 43-1 0 0,-20-71-148 0 0,18 43 269 0 0,-18-43-239 0 0,1 0 0 0 0,0 0 0 0 0,0 0 0 0 0,0 0 0 0 0,0 0 0 0 0,0-1 0 0 0,1 1-1 0 0,-1-1 1 0 0,1 0 0 0 0,0 1 0 0 0,5 2 0 0 0,-8-5-44 0 0,1 0-1 0 0,0 0 1 0 0,-1 0-1 0 0,1 0 1 0 0,-1 0-1 0 0,1 0 1 0 0,-1 0-1 0 0,1 0 0 0 0,0 0 1 0 0,-1 0-1 0 0,1-1 1 0 0,-1 1-1 0 0,1 0 1 0 0,-1 0-1 0 0,1 0 1 0 0,-1-1-1 0 0,1 1 1 0 0,-1 0-1 0 0,1-1 1 0 0,-1 1-1 0 0,1-1 1 0 0,-1 1-1 0 0,1-1 1 0 0,-1 1-1 0 0,0 0 1 0 0,1-1-1 0 0,-1 0 1 0 0,10-15 206 0 0,-6 3-157 0 0,0 0 0 0 0,-1 0-1 0 0,0 0 1 0 0,-1-1 0 0 0,-1 1-1 0 0,0 0 1 0 0,-1-1 0 0 0,-2-25 0 0 0,-3 9 112 0 0,-1 0 0 0 0,-18-54-1 0 0,23 82-149 0 0,1 0-1 0 0,-1-1 1 0 0,0 1-1 0 0,0 0 1 0 0,0-1-1 0 0,0 1 1 0 0,0 0-1 0 0,0 0 1 0 0,-1 0-1 0 0,1 0 1 0 0,-1 0-1 0 0,0 0 1 0 0,1 1-1 0 0,-4-3 1 0 0,-7-7 322 0 0,12 10-335 0 0,-1 1 1 0 0,1 0 0 0 0,0-1-1 0 0,-1 1 1 0 0,1-1-1 0 0,0 1 1 0 0,0-1-1 0 0,-1 1 1 0 0,1-1 0 0 0,0 1-1 0 0,0-1 1 0 0,0 1-1 0 0,0-1 1 0 0,0 1-1 0 0,0-1 1 0 0,0 0 0 0 0,0 1-1 0 0,0-1 1 0 0,0 1-1 0 0,0-1 1 0 0,0 1-1 0 0,0-1 1 0 0,0 1 0 0 0,0-1-1 0 0,1 0 1 0 0,1-4 74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09.710"/>
    </inkml:context>
    <inkml:brush xml:id="br0">
      <inkml:brushProperty name="width" value="0.05" units="cm"/>
      <inkml:brushProperty name="height" value="0.05" units="cm"/>
      <inkml:brushProperty name="color" value="#FF0066"/>
    </inkml:brush>
  </inkml:definitions>
  <inkml:trace contextRef="#ctx0" brushRef="#br0">65 8 19591 0 0,'0'3'0'0'0,"-2"-1"0"0"0,-14-3 413 0 0,-7-6 663 0 0,21 7-1093 0 0,-19-5 1493 0 0,24 11-897 0 0,1 0 0 0 0,-1 0 0 0 0,0 0-1 0 0,3 7 1 0 0,-5-9-515 0 0,12 30 349 0 0,-2 0 0 0 0,-2 1 0 0 0,9 61 0 0 0,-5-25-227 0 0,3 22 81 0 0,-11-52-105 0 0,3 0 0 0 0,16 49 0 0 0,-16-70-102 0 0,1-7-9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10.006"/>
    </inkml:context>
    <inkml:brush xml:id="br0">
      <inkml:brushProperty name="width" value="0.05" units="cm"/>
      <inkml:brushProperty name="height" value="0.05" units="cm"/>
      <inkml:brushProperty name="color" value="#FF0066"/>
    </inkml:brush>
  </inkml:definitions>
  <inkml:trace contextRef="#ctx0" brushRef="#br0">55 82 18391 0 0,'-8'6'-137'0'0,"3"-4"173"0"0,0 1 139 0 0,-11 5 824 0 0,13-7-812 0 0,2-1-173 0 0,-4 5 624 0 0,-4 12 44 0 0,9-17-633 0 0,-1 1 1 0 0,1 0 0 0 0,0-1 0 0 0,-1 1 0 0 0,1-1 0 0 0,0 1-1 0 0,0 0 1 0 0,0-1 0 0 0,0 1 0 0 0,-1 0 0 0 0,1-1-1 0 0,0 1 1 0 0,0 0 0 0 0,0-1 0 0 0,1 1 0 0 0,-1 1-1 0 0,1 29 839 0 0,2-16 0 0 0,6 14-96 0 0,-9-28-760 0 0,0 0-1 0 0,1 0 1 0 0,-1 0 0 0 0,0 0-1 0 0,1 0 1 0 0,-1 0-1 0 0,1 0 1 0 0,-1 0 0 0 0,1-1-1 0 0,-1 1 1 0 0,1 0-1 0 0,0 0 1 0 0,16 18 292 0 0,-16-17-284 0 0,0-1 1 0 0,0 1-1 0 0,1 0 0 0 0,-1-1 1 0 0,1 0-1 0 0,0 1 1 0 0,-1-1-1 0 0,1 0 0 0 0,0 0 1 0 0,-1 0-1 0 0,1 0 0 0 0,3 1 1 0 0,1 1 41 0 0,3 2 12 0 0,0 0 0 0 0,1 0 1 0 0,0-1-1 0 0,15 5 1 0 0,-19-7-81 0 0,-3-1-6 0 0,-1 0 0 0 0,0 0 1 0 0,1 0-1 0 0,-1 0 0 0 0,1-1 0 0 0,-1 1 0 0 0,1-1 0 0 0,-1 0 0 0 0,1 0 0 0 0,-1 0 1 0 0,3 0-1 0 0,2 0 10 0 0,6-1 40 0 0,24-6 54 0 0,-19 4-58 0 0,-17 3-48 0 0,0 0-1 0 0,0-1 0 0 0,1 1 1 0 0,-1 0-1 0 0,0 0 0 0 0,0-1 1 0 0,0 1-1 0 0,0-1 1 0 0,0 1-1 0 0,-1-1 0 0 0,1 1 1 0 0,0-1-1 0 0,0 1 0 0 0,0-1 1 0 0,0 0-1 0 0,0 0 1 0 0,-1 1-1 0 0,2-2 0 0 0,0-1 16 0 0,15-12 110 0 0,-13 10-105 0 0,1-3 56 0 0,-1 3-54 0 0,-3 3-17 0 0,0 0 1 0 0,0 1 0 0 0,0-1-1 0 0,0 0 1 0 0,0 0-1 0 0,-1 0 1 0 0,1 1 0 0 0,0-1-1 0 0,-1 0 1 0 0,0 0-1 0 0,1 0 1 0 0,-1 0 0 0 0,0-2-1 0 0,2-4 24 0 0,-1 5-13 0 0,-1-1 1 0 0,1 0-1 0 0,0 1 1 0 0,-1-1-1 0 0,0 0 1 0 0,0 0-1 0 0,-1-4 1 0 0,0-26 85 0 0,1 32-95 0 0,0 1 0 0 0,0-1 0 0 0,0 1 0 0 0,-1-1 0 0 0,1 0 0 0 0,0 1 0 0 0,-1-1 0 0 0,-1-2 0 0 0,-1-7 27 0 0,2 5-5 0 0,-1 0 0 0 0,0 1-1 0 0,-1-1 1 0 0,1 0-1 0 0,-4-5 1 0 0,-10-18 90 0 0,16 27-106 0 0,-1 0-1 0 0,0-1 0 0 0,0 1 0 0 0,0 1 1 0 0,-1-1-1 0 0,1 0 0 0 0,0 0 0 0 0,-1 0 1 0 0,1 1-1 0 0,-4-4 0 0 0,0 1 23 0 0,5 3-28 0 0,-1 1 0 0 0,1-1 0 0 0,-1 0 0 0 0,1 0 0 0 0,-1 1 0 0 0,0-1 0 0 0,1 1 1 0 0,-1-1-1 0 0,0 0 0 0 0,0 1 0 0 0,1-1 0 0 0,-1 1 0 0 0,0 0 0 0 0,0-1 0 0 0,0 1 0 0 0,1 0 0 0 0,-1-1 0 0 0,0 1 1 0 0,0 0-1 0 0,0 0 0 0 0,0 0 0 0 0,0 0 0 0 0,-1 0 0 0 0,-10-3 666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10.454"/>
    </inkml:context>
    <inkml:brush xml:id="br0">
      <inkml:brushProperty name="width" value="0.05" units="cm"/>
      <inkml:brushProperty name="height" value="0.05" units="cm"/>
      <inkml:brushProperty name="color" value="#FF0066"/>
    </inkml:brush>
  </inkml:definitions>
  <inkml:trace contextRef="#ctx0" brushRef="#br0">12 228 18391 0 0,'0'0'135'0'0,"-5"2"202"0"0,4-2-240 0 0,1 0-1 0 0,-1 0 0 0 0,1 0 1 0 0,0 1-1 0 0,-1-1 0 0 0,1 0 0 0 0,0 1 1 0 0,-1-1-1 0 0,1 0 0 0 0,0 0 1 0 0,-1 1-1 0 0,1-1 0 0 0,0 1 1 0 0,0-1-1 0 0,-1 0 0 0 0,1 1 0 0 0,0-1 1 0 0,0 0-1 0 0,0 1 0 0 0,0-1 1 0 0,-1 1-1 0 0,1-1 0 0 0,0 1 0 0 0,0-1 1 0 0,0 0-1 0 0,0 1 0 0 0,3 17 602 0 0,1-1 0 0 0,0 0 0 0 0,1 0 0 0 0,8 18 0 0 0,-12-33-681 0 0,0 0 0 0 0,0 0 1 0 0,0 0-1 0 0,0 0 1 0 0,0 0-1 0 0,0 0 0 0 0,0 0 1 0 0,1 0-1 0 0,-1 0 1 0 0,4 2-1 0 0,-1 1 16 0 0,-2-2-12 0 0,0 0 0 0 0,0-1 0 0 0,1 1 0 0 0,-1 0 0 0 0,6 4 0 0 0,-3-3 3 0 0,5 2 50 0 0,-4-2-49 0 0,-3-3-7 0 0,-1 1-1 0 0,1-1 1 0 0,0 0-1 0 0,0 0 1 0 0,0 0-1 0 0,1 0 0 0 0,2 0 1 0 0,1 2 9 0 0,-3-2-7 0 0,-1 0-1 0 0,1 0 0 0 0,-1 0 1 0 0,1-1-1 0 0,-1 1 0 0 0,8-1 1 0 0,7 1 63 0 0,0 0 1 0 0,1-2 0 0 0,-1 0 0 0 0,33-8 0 0 0,-44 8-42 0 0,1-1 0 0 0,-1 0 0 0 0,0 0 1 0 0,0-1-1 0 0,0 0 0 0 0,0 0 0 0 0,0-1 1 0 0,-1 0-1 0 0,1 0 0 0 0,-1-1 0 0 0,0 1 0 0 0,-1-1 1 0 0,1-1-1 0 0,-1 1 0 0 0,8-10 0 0 0,58-112 854 0 0,-64 119-662 0 0,-3 9 69 0 0,2 14 217 0 0,-1-2-521 0 0,-2-8 26 0 0,1 0 0 0 0,1 0 0 0 0,-1 0 0 0 0,0-1 0 0 0,1 0-1 0 0,0 0 1 0 0,0 0 0 0 0,0-1 0 0 0,1 1 0 0 0,5 2 0 0 0,-1-2 17 0 0,0 1 1 0 0,1-1 0 0 0,-1-1-1 0 0,21 4 1 0 0,-26-6-31 0 0,1-1-1 0 0,-1 0 1 0 0,0 0 0 0 0,1-1 0 0 0,-1 0 0 0 0,1 0-1 0 0,-1 0 1 0 0,0 0 0 0 0,0-1 0 0 0,0 0 0 0 0,1 0-1 0 0,-2 0 1 0 0,1-1 0 0 0,6-3 0 0 0,-5 2 7 0 0,0-1 0 0 0,0 1 0 0 0,0-1 0 0 0,-1 0-1 0 0,1 0 1 0 0,-1-1 0 0 0,-1 0 0 0 0,1 0 0 0 0,-1 0 0 0 0,4-7 0 0 0,0-4 66 0 0,-1-2 0 0 0,0 1 0 0 0,-2-1 0 0 0,0 0 0 0 0,-1 0 0 0 0,-1 0 0 0 0,1-29 0 0 0,-5 27 94 0 0,1 21-165 0 0,0-1 0 0 0,-1 0 0 0 0,1 0 1 0 0,-1 0-1 0 0,1 1 0 0 0,0-1 0 0 0,-1 0 0 0 0,1 1 1 0 0,-1-1-1 0 0,0 0 0 0 0,1 1 0 0 0,-1-1 0 0 0,0 0 1 0 0,1 1-1 0 0,-1-1 0 0 0,0 1 0 0 0,1-1 0 0 0,-1 1 1 0 0,-1-1-1 0 0,-9-6 304 0 0,11 6-281 0 0,-1 1 0 0 0,0-1 1 0 0,0 0-1 0 0,0 1 0 0 0,1-1 0 0 0,-1 1 1 0 0,0-1-1 0 0,0 1 0 0 0,0-1 1 0 0,0 1-1 0 0,0 0 0 0 0,0-1 0 0 0,-2 1 1 0 0,1 0 51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0.846"/>
    </inkml:context>
    <inkml:brush xml:id="br0">
      <inkml:brushProperty name="width" value="0.05" units="cm"/>
      <inkml:brushProperty name="height" value="0.05" units="cm"/>
      <inkml:brushProperty name="color" value="#FF0066"/>
    </inkml:brush>
  </inkml:definitions>
  <inkml:trace contextRef="#ctx0" brushRef="#br0">167 958 19399 0 0,'-7'14'110'0'0,"-2"8"-134"0"0,-6 10-158 0 0,7-16 753 0 0,-1 0 0 0 0,-20 28-1 0 0,21-33 37 0 0,2-1-1 0 0,-1 2 0 0 0,-6 18 0 0 0,-4 5 403 0 0,7-18-381 0 0,-12 25 591 0 0,21-39-1048 0 0,0 0 0 0 0,0 0 0 0 0,0 0 0 0 0,0 1-1 0 0,0-1 1 0 0,1 0 0 0 0,-1 1 0 0 0,1-1 0 0 0,0 0 0 0 0,0 1 0 0 0,1 3 0 0 0,-1-7-146 0 0,1 1 0 0 0,-1-1 0 0 0,0 1 0 0 0,1-1 0 0 0,-1 0 0 0 0,0 0 0 0 0,1 1 0 0 0,-1-1 0 0 0,0 0 0 0 0,1 0 0 0 0,-1 1 0 0 0,1-1-1 0 0,-1 0 1 0 0,1 0 0 0 0,-1 0 0 0 0,0 0 0 0 0,1 1 0 0 0,-1-1 0 0 0,1 0 0 0 0,-1 0 0 0 0,1 0 0 0 0,-1 0 0 0 0,1 0 0 0 0,-1 0 0 0 0,1-1 0 0 0,14 0 279 0 0,-2-1-225 0 0,-1-1 0 0 0,0-1-1 0 0,-1 0 1 0 0,1 0-1 0 0,-1-1 1 0 0,1-1-1 0 0,-2 0 1 0 0,16-10-1 0 0,-7 2-3 0 0,-1-1 0 0 0,0-1 0 0 0,24-27 0 0 0,-27 25-30 0 0,-1 0 0 0 0,-1-1 1 0 0,0-1-1 0 0,-2 0 0 0 0,0-1 0 0 0,-1 0 0 0 0,-1 0 1 0 0,-1-1-1 0 0,9-41 0 0 0,-10 29 4 0 0,-2 0-1 0 0,-2 0 1 0 0,0-62-1 0 0,-6 44 14 0 0,-18-94 1 0 0,7 71-24 0 0,-59-259 124 0 0,67 311-131 0 0,-17-40 0 0 0,21 59-25 0 0,0 0 0 0 0,-1 1-1 0 0,1 0 1 0 0,-1-1 0 0 0,1 1-1 0 0,-5-3 1 0 0,7 5-6 0 0,0 1 0 0 0,-1-1 0 0 0,1 1 0 0 0,0 0 0 0 0,-1-1 0 0 0,1 1 0 0 0,0 0 0 0 0,-1-1 0 0 0,1 1 0 0 0,-1 0 0 0 0,1 0 0 0 0,0-1 0 0 0,-1 1 0 0 0,1 0 0 0 0,-1 0 0 0 0,1 0 0 0 0,-1-1 0 0 0,1 1 0 0 0,-1 0 0 0 0,1 0 0 0 0,-1 0 0 0 0,1 0 0 0 0,-1 0 0 0 0,1 0 0 0 0,-1 0 0 0 0,1 0 0 0 0,-1 0 0 0 0,1 0 0 0 0,-1 0 0 0 0,1 1 0 0 0,-1-1 0 0 0,1 0 0 0 0,0 0 0 0 0,-1 0 0 0 0,1 1 0 0 0,-1-1 0 0 0,1 0 0 0 0,-1 0 0 0 0,1 1 1 0 0,0-1-1 0 0,-1 0 0 0 0,1 1 0 0 0,0-1 0 0 0,-1 1 0 0 0,1-1 0 0 0,0 0 0 0 0,0 1 0 0 0,-1-1 0 0 0,1 1 0 0 0,0-1 0 0 0,0 1 0 0 0,0-1 0 0 0,-1 1 0 0 0,1-1 0 0 0,0 1 0 0 0,0-1 0 0 0,0 1 0 0 0,0-1 0 0 0,0 1 0 0 0,0-1 0 0 0,0 1 0 0 0,-7 40 27 0 0,1 0-1 0 0,3 1 1 0 0,1-1 0 0 0,2 1 0 0 0,1-1 0 0 0,14 74-1 0 0,-3-49 12 0 0,63 307 290 0 0,-53-260-179 0 0,5 16 46 0 0,-22-110-149 0 0,1 0 1 0 0,1 0-1 0 0,1-1 1 0 0,14 26-1 0 0,-17-37-34 0 0,0 0 1 0 0,0 0-1 0 0,1 0 0 0 0,0-1 1 0 0,0 0-1 0 0,0 0 0 0 0,1-1 1 0 0,0 1-1 0 0,0-1 0 0 0,0-1 1 0 0,13 7-1 0 0,4-2-13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2.496"/>
    </inkml:context>
    <inkml:brush xml:id="br0">
      <inkml:brushProperty name="width" value="0.05" units="cm"/>
      <inkml:brushProperty name="height" value="0.05" units="cm"/>
      <inkml:brushProperty name="color" value="#FF0066"/>
    </inkml:brush>
  </inkml:definitions>
  <inkml:trace contextRef="#ctx0" brushRef="#br0">2 71 18991 0 0,'9'-4'0'0'0,"-4"-10"616"0"0,-20-16 624 0 0,34 11-616 0 0,11 16-200 0 0,8 6-8 0 0,4 2 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1.124"/>
    </inkml:context>
    <inkml:brush xml:id="br0">
      <inkml:brushProperty name="width" value="0.05" units="cm"/>
      <inkml:brushProperty name="height" value="0.05" units="cm"/>
      <inkml:brushProperty name="color" value="#FF0066"/>
    </inkml:brush>
  </inkml:definitions>
  <inkml:trace contextRef="#ctx0" brushRef="#br0">47 305 18791 0 0,'-1'-9'-20'0'0,"-4"-5"468"0"0,4 12-324 0 0,0-1 1 0 0,0 1-1 0 0,0-1 1 0 0,1 1 0 0 0,-1 0-1 0 0,1-1 1 0 0,-1 0-1 0 0,1 1 1 0 0,0-5 0 0 0,2-2 231 0 0,0 0 1 0 0,0 0 0 0 0,1 0-1 0 0,1 1 1 0 0,-1-1-1 0 0,8-11 1 0 0,3-9 200 0 0,-8 13-421 0 0,-1-1 0 0 0,-1 1 0 0 0,-1-1 0 0 0,3-28 0 0 0,-6 42-120 0 0,1 1-3 0 0,-1 0 0 0 0,0 1 0 0 0,0-1 0 0 0,0 0 0 0 0,0 1-1 0 0,0-1 1 0 0,-1 0 0 0 0,1 1 0 0 0,0-1 0 0 0,-1 0 0 0 0,1 1 0 0 0,-1-1 0 0 0,1 1 0 0 0,-1-1 0 0 0,0 1 0 0 0,0-1 0 0 0,0 1 0 0 0,0-1 0 0 0,0 1-1 0 0,0 0 1 0 0,0 0 0 0 0,-2-2 0 0 0,3 3-6 0 0,-1 0 0 0 0,1 0 0 0 0,-1 1 0 0 0,1-1 0 0 0,0 0 0 0 0,-1 0 0 0 0,1 0 0 0 0,-1 0 0 0 0,1 1 0 0 0,0-1 0 0 0,-1 0 0 0 0,1 0 0 0 0,-1 1-1 0 0,1-1 1 0 0,0 0 0 0 0,-1 1 0 0 0,1-1 0 0 0,0 0 0 0 0,0 1 0 0 0,-1-1 0 0 0,1 0 0 0 0,0 1 0 0 0,0-1 0 0 0,-1 1 0 0 0,-6 12 98 0 0,-3 7 7 0 0,2 0 0 0 0,0 0 0 0 0,-8 36-1 0 0,-8 67 502 0 0,22-112-529 0 0,1-1 19 0 0,0 0 1 0 0,0 0-1 0 0,1 11 1 0 0,1-16-34 0 0,-1-1 0 0 0,1 1 1 0 0,-1-1-1 0 0,2 1 0 0 0,-1-1 1 0 0,0 0-1 0 0,1 1 0 0 0,0-1 1 0 0,2 4-1 0 0,-3-7-45 0 0,0 0 0 0 0,-1 0 0 0 0,1 0 0 0 0,0 0 0 0 0,0-1 1 0 0,0 1-1 0 0,0 0 0 0 0,0-1 0 0 0,1 1 0 0 0,-1-1 0 0 0,0 1 0 0 0,0-1 0 0 0,0 1 0 0 0,0-1 0 0 0,1 0 0 0 0,1 1 0 0 0,21-1 225 0 0,-12-2-184 0 0,0 0-1 0 0,-1-1 1 0 0,1-1-1 0 0,-1 1 1 0 0,1-2-1 0 0,14-8 1 0 0,3-3 0 0 0,28-21 0 0 0,-16 7-17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1.324"/>
    </inkml:context>
    <inkml:brush xml:id="br0">
      <inkml:brushProperty name="width" value="0.05" units="cm"/>
      <inkml:brushProperty name="height" value="0.05" units="cm"/>
      <inkml:brushProperty name="color" value="#FF0066"/>
    </inkml:brush>
  </inkml:definitions>
  <inkml:trace contextRef="#ctx0" brushRef="#br0">13 1 18991 0 0,'0'0'-1'0'0,"0"1"0"0"0,0 0-1 0 0,0-1 1 0 0,0 1 0 0 0,0-1-1 0 0,0 1 1 0 0,0 0-1 0 0,0-1 1 0 0,0 1 0 0 0,0-1-1 0 0,-1 1 1 0 0,1 0 0 0 0,0-1-1 0 0,0 1 1 0 0,-1-1 0 0 0,0 2-1 0 0,-4 9 451 0 0,3-8-311 0 0,2-2-95 0 0,-1 0-1 0 0,1 1 1 0 0,0-1-1 0 0,-1 0 1 0 0,1 0-1 0 0,0 0 1 0 0,-1 0-1 0 0,1 0 1 0 0,0 1-1 0 0,0-1 1 0 0,0 0-1 0 0,0 0 1 0 0,0 0 0 0 0,0 0-1 0 0,1 1 1 0 0,-1 1-1 0 0,10 85 1066 0 0,2 0 0 0 0,5-1 0 0 0,31 93 0 0 0,-21-76-163 0 0,21 173 0 0 0,-23-114-304 0 0,-18-115-444 0 0,-2-17-9 0 0,0-1 1 0 0,2 1 0 0 0,12 34-1 0 0,-8-41-5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1.683"/>
    </inkml:context>
    <inkml:brush xml:id="br0">
      <inkml:brushProperty name="width" value="0.05" units="cm"/>
      <inkml:brushProperty name="height" value="0.05" units="cm"/>
      <inkml:brushProperty name="color" value="#FF0066"/>
    </inkml:brush>
  </inkml:definitions>
  <inkml:trace contextRef="#ctx0" brushRef="#br0">16 307 18487 0 0,'-3'-8'70'0'0,"2"2"57"0"0,-2-4 137 0 0,-4-19 507 0 0,7 28-744 0 0,0 0 0 0 0,-1 1 0 0 0,1-1 0 0 0,0 1 0 0 0,0-1-1 0 0,0 0 1 0 0,0 1 0 0 0,0-1 0 0 0,0 1 0 0 0,0-1 0 0 0,0 0-1 0 0,0 1 1 0 0,0-1 0 0 0,0 1 0 0 0,0-1 0 0 0,0 0 0 0 0,1 1 0 0 0,-1-1-1 0 0,0 1 1 0 0,0-1 0 0 0,1 1 0 0 0,-1-1 0 0 0,13-25 623 0 0,-12 25-619 0 0,-1 1-1 0 0,0-1 1 0 0,0 1 0 0 0,1-1-1 0 0,-1 0 1 0 0,0 1-1 0 0,1-1 1 0 0,-1 1-1 0 0,1-1 1 0 0,-1 1 0 0 0,1 0-1 0 0,-1-1 1 0 0,1 1-1 0 0,-1-1 1 0 0,1 1-1 0 0,-1 0 1 0 0,1-1-1 0 0,0 1 1 0 0,-1 0 0 0 0,1 0-1 0 0,-1 0 1 0 0,1-1-1 0 0,0 1 1 0 0,0 0-1 0 0,189-60 3082 0 0,-151 48-2741 0 0,-1-3-1 0 0,49-25 1 0 0,-30 13-164 0 0,-54 26-197 0 0,17-10 83 0 0,-20 10-77 0 0,1 0-1 0 0,0 0 1 0 0,0 0-1 0 0,-1 0 1 0 0,1 0-1 0 0,-1 1 1 0 0,1-1 0 0 0,-1 0-1 0 0,1 0 1 0 0,-1-1-1 0 0,0 1 1 0 0,1 0-1 0 0,-1 0 1 0 0,0 0-1 0 0,0 0 1 0 0,0 0-1 0 0,0 0 1 0 0,0-1 0 0 0,-2 0 9 0 0,0 1 0 0 0,-1-1 1 0 0,1 1-1 0 0,-1 0 1 0 0,0 0-1 0 0,1 0 1 0 0,-1 0-1 0 0,-4 0 1 0 0,-2-1-2 0 0,-1 0 1 0 0,1 1-1 0 0,0 0 1 0 0,0 0-1 0 0,-1 1 0 0 0,1 0 1 0 0,0 1-1 0 0,0 0 1 0 0,-1 1-1 0 0,1 0 1 0 0,0 0-1 0 0,0 1 0 0 0,1 0 1 0 0,-1 0-1 0 0,1 1 1 0 0,-1 0-1 0 0,1 1 1 0 0,0 0-1 0 0,1 0 0 0 0,-1 0 1 0 0,1 1-1 0 0,0 0 1 0 0,0 1-1 0 0,1 0 1 0 0,0 0-1 0 0,0 0 0 0 0,-5 9 1 0 0,5-4 43 0 0,-1 0 0 0 0,1 0 1 0 0,1 1-1 0 0,-5 16 0 0 0,8-21-8 0 0,0 1-1 0 0,1 0 0 0 0,0-1 1 0 0,0 1-1 0 0,1 0 0 0 0,0-1 0 0 0,3 16 1 0 0,-1-6 48 0 0,-1-7-4 0 0,1-1 0 0 0,5 17 0 0 0,-6-24-83 0 0,0 0 1 0 0,0 0-1 0 0,0 0 1 0 0,1 0-1 0 0,-1-1 0 0 0,1 1 1 0 0,0 0-1 0 0,0-1 1 0 0,0 1-1 0 0,0-1 1 0 0,0 0-1 0 0,1 0 0 0 0,3 3 1 0 0,1-1 21 0 0,0 0 0 0 0,0-1 0 0 0,1 0 0 0 0,-1 0 0 0 0,1 0 0 0 0,0-1 0 0 0,15 2 0 0 0,62 2 225 0 0,-60-5-186 0 0,0-1-12 0 0,-1-2 0 0 0,0 0-1 0 0,0-2 1 0 0,0 0 0 0 0,0-2-1 0 0,0 0 1 0 0,-1-2-1 0 0,22-10 1 0 0,-14 4 10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1.966"/>
    </inkml:context>
    <inkml:brush xml:id="br0">
      <inkml:brushProperty name="width" value="0.05" units="cm"/>
      <inkml:brushProperty name="height" value="0.05" units="cm"/>
      <inkml:brushProperty name="color" value="#FF0066"/>
    </inkml:brush>
  </inkml:definitions>
  <inkml:trace contextRef="#ctx0" brushRef="#br0">28 22 18695 0 0,'7'2'-48'0'0,"-6"-3"109"0"0,-3-2 55 0 0,-4-2 152 0 0,-12-7 513 0 0,8 9-165 0 0,13 6 280 0 0,4 2-479 0 0,10 5-9 0 0,0 1 0 0 0,-2 0 0 0 0,1 1 0 0 0,-1 0 0 0 0,-1 2 0 0 0,-1 0 0 0 0,0 0 0 0 0,18 25 0 0 0,-27-32-357 0 0,0-1-1 0 0,-1 1 1 0 0,1 0-1 0 0,-2 1 1 0 0,1-1 0 0 0,-1 0-1 0 0,3 16 1 0 0,-3-7 61 0 0,0-1 0 0 0,-2 31 0 0 0,0-39-64 0 0,-1-1-1 0 0,0 1 1 0 0,0 0 0 0 0,-1 0-1 0 0,0-1 1 0 0,0 1-1 0 0,-4 6 1 0 0,5-10 11 0 0,-1 1 1 0 0,0-1-1 0 0,0 0 1 0 0,0 0-1 0 0,0 0 0 0 0,0 0 1 0 0,-1-1-1 0 0,1 1 1 0 0,-1-1-1 0 0,0 1 1 0 0,0-1-1 0 0,0 0 0 0 0,0 0 1 0 0,-5 3-1 0 0,7-5-46 0 0,1 0 1 0 0,0 0-1 0 0,-1 0 0 0 0,1 0 0 0 0,-1 0 0 0 0,1 0 1 0 0,0 0-1 0 0,-1 0 0 0 0,1 0 0 0 0,-1-1 1 0 0,1 1-1 0 0,0 0 0 0 0,-1 0 0 0 0,1 0 0 0 0,-1 0 1 0 0,1-1-1 0 0,0 1 0 0 0,-1 0 0 0 0,1 0 0 0 0,0-1 1 0 0,-1 1-1 0 0,1 0 0 0 0,0 0 0 0 0,0-1 1 0 0,-1 1-1 0 0,1 0 0 0 0,0-1 0 0 0,0 1 0 0 0,-1-1 1 0 0,-5-11 206 0 0,3-1-136 0 0,0 0 0 0 0,0 0 0 0 0,1 0-1 0 0,1 0 1 0 0,0 0 0 0 0,1-1 0 0 0,1 1-1 0 0,0 0 1 0 0,0 0 0 0 0,1 0 0 0 0,1 0-1 0 0,0 0 1 0 0,7-16 0 0 0,-6 20-34 0 0,0 0-1 0 0,0 0 1 0 0,1 1 0 0 0,0-1 0 0 0,0 1 0 0 0,1 0-1 0 0,1 1 1 0 0,-1 0 0 0 0,1 0 0 0 0,0 0 0 0 0,0 0-1 0 0,1 1 1 0 0,0 1 0 0 0,0-1 0 0 0,1 1 0 0 0,-1 1-1 0 0,1 0 1 0 0,17-6 0 0 0,7 1 47 0 0,0 0 6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2.447"/>
    </inkml:context>
    <inkml:brush xml:id="br0">
      <inkml:brushProperty name="width" value="0.05" units="cm"/>
      <inkml:brushProperty name="height" value="0.05" units="cm"/>
      <inkml:brushProperty name="color" value="#FF0066"/>
    </inkml:brush>
  </inkml:definitions>
  <inkml:trace contextRef="#ctx0" brushRef="#br0">12 50 19295 0 0,'-1'5'216'0'0,"1"0"-1"0"0,-1 0 0 0 0,0 0 0 0 0,-2 7 0 0 0,2-9-83 0 0,0 0 0 0 0,0 0-1 0 0,0-1 1 0 0,1 1-1 0 0,-1 0 1 0 0,1 0 0 0 0,0 0-1 0 0,0 0 1 0 0,0 0-1 0 0,0 0 1 0 0,0-1 0 0 0,1 1-1 0 0,-1 0 1 0 0,1 0-1 0 0,0 0 1 0 0,1 3 0 0 0,8 18 890 0 0,-1 1 1 0 0,6 27 0 0 0,-11-35-797 0 0,-2-12-145 0 0,0 0 1 0 0,0 0-1 0 0,0 0 0 0 0,1 0 0 0 0,0-1 0 0 0,0 1 0 0 0,0-1 1 0 0,4 5-1 0 0,-6-9-68 0 0,-1 1 1 0 0,1-1 0 0 0,-1 0-1 0 0,0 0 1 0 0,1 0 0 0 0,-1 0-1 0 0,1 0 1 0 0,-1 0-1 0 0,1 0 1 0 0,-1 0 0 0 0,1 0-1 0 0,-1 0 1 0 0,0 0 0 0 0,1 0-1 0 0,-1 0 1 0 0,1 0-1 0 0,-1-1 1 0 0,1 1 0 0 0,-1 0-1 0 0,0 0 1 0 0,1 0 0 0 0,-1-1-1 0 0,1 1 1 0 0,-1 0-1 0 0,0-1 1 0 0,1 1 0 0 0,-1 0-1 0 0,0 0 1 0 0,0-1-1 0 0,1 1 1 0 0,-1-1 0 0 0,0 1-1 0 0,0 0 1 0 0,1-1 0 0 0,-1 1-1 0 0,0-1 1 0 0,13-19 143 0 0,-11 17-133 0 0,15-30 108 0 0,-2-2-1 0 0,-1 1 1 0 0,13-50 0 0 0,-24 75-75 0 0,0-1 0 0 0,1 1 1 0 0,1 0-1 0 0,-1 0 0 0 0,1 1 1 0 0,9-12-1 0 0,-13 19-45 0 0,0 0 0 0 0,0 0 0 0 0,0 0 0 0 0,0 1 0 0 0,0-1 0 0 0,0 0 0 0 0,0 1 0 0 0,0-1-1 0 0,0 1 1 0 0,0-1 0 0 0,1 1 0 0 0,-1 0 0 0 0,0-1 0 0 0,0 1 0 0 0,0 0 0 0 0,1 0 0 0 0,-1 0 0 0 0,0 0 0 0 0,0 0 0 0 0,1 0-1 0 0,-1 0 1 0 0,0 0 0 0 0,0 0 0 0 0,0 0 0 0 0,1 1 0 0 0,-1-1 0 0 0,0 1 0 0 0,2 0 0 0 0,4 2 35 0 0,0 1-1 0 0,0 0 1 0 0,9 7 0 0 0,-10-7-21 0 0,6 4 8 0 0,3 2 26 0 0,18 15 0 0 0,-29-21-41 0 0,0 0-1 0 0,0 1 1 0 0,0-1-1 0 0,-1 0 1 0 0,1 1-1 0 0,-1 0 1 0 0,0 0 0 0 0,3 8-1 0 0,-2-1 31 0 0,-2-8 2 0 0,-1 1 1 0 0,0-1-1 0 0,1 0 0 0 0,0 0 1 0 0,0 0-1 0 0,0 0 1 0 0,1 0-1 0 0,-1-1 0 0 0,1 1 1 0 0,0-1-1 0 0,5 5 0 0 0,-7-8-40 0 0,-1 1-1 0 0,1-1 0 0 0,-1 0 0 0 0,1 0 0 0 0,-1-1 0 0 0,1 1 0 0 0,-1 0 0 0 0,1 0 0 0 0,-1 0 1 0 0,1 0-1 0 0,-1 0 0 0 0,1-1 0 0 0,-1 1 0 0 0,1 0 0 0 0,-1 0 0 0 0,1-1 0 0 0,-1 1 1 0 0,0 0-1 0 0,1-1 0 0 0,-1 1 0 0 0,1 0 0 0 0,-1-1 0 0 0,1 0 0 0 0,12-13 85 0 0,-9 10-77 0 0,30-35 64 0 0,-20 22-48 0 0,1 0-1 0 0,1 1 1 0 0,0 0 0 0 0,21-15 0 0 0,-35 30-25 0 0,0 0 1 0 0,1-1-1 0 0,-1 1 0 0 0,0 0 0 0 0,0 0 1 0 0,1 0-1 0 0,-1 0 0 0 0,0 1 1 0 0,1-1-1 0 0,-1 1 0 0 0,1-1 0 0 0,-1 1 1 0 0,1 0-1 0 0,-1 0 0 0 0,4 0 0 0 0,-4 0-2 0 0,0 1-1 0 0,0 0 0 0 0,0-1 0 0 0,0 1 1 0 0,0 0-1 0 0,0 0 0 0 0,-1 0 0 0 0,1 0 1 0 0,0 0-1 0 0,0 1 0 0 0,-1-1 0 0 0,1 0 1 0 0,-1 1-1 0 0,1-1 0 0 0,-1 1 0 0 0,3 3 1 0 0,1 4 16 0 0,0 0 1 0 0,0 0-1 0 0,-1 0 1 0 0,0 0-1 0 0,0 1 1 0 0,-1-1-1 0 0,2 12 1 0 0,-2-7 27 0 0,2 1 1 0 0,0-1 0 0 0,10 20-1 0 0,-10-26-4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2.618"/>
    </inkml:context>
    <inkml:brush xml:id="br0">
      <inkml:brushProperty name="width" value="0.05" units="cm"/>
      <inkml:brushProperty name="height" value="0.05" units="cm"/>
      <inkml:brushProperty name="color" value="#FF0066"/>
    </inkml:brush>
  </inkml:definitions>
  <inkml:trace contextRef="#ctx0" brushRef="#br0">0 0 16687 0 0,'1'0'130'0'0,"1"1"174"0"0,-1-1 0 0 0,0 1 1 0 0,0 0-1 0 0,0 0 0 0 0,0-1 0 0 0,0 1 1 0 0,0 0-1 0 0,0 0 0 0 0,0 0 1 0 0,0 0-1 0 0,-1 0 0 0 0,1 1 0 0 0,0-1 1 0 0,0 2-1 0 0,10 18 1977 0 0,-5-3-1572 0 0,7 16-190 0 0,-10-25-451 0 0,0 0 0 0 0,0 0-1 0 0,0 0 1 0 0,-1 0 0 0 0,-1 1 0 0 0,0-1 0 0 0,0 1 0 0 0,-1 12 0 0 0,0-11-26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2.769"/>
    </inkml:context>
    <inkml:brush xml:id="br0">
      <inkml:brushProperty name="width" value="0.05" units="cm"/>
      <inkml:brushProperty name="height" value="0.05" units="cm"/>
      <inkml:brushProperty name="color" value="#FF0066"/>
    </inkml:brush>
  </inkml:definitions>
  <inkml:trace contextRef="#ctx0" brushRef="#br0">1 2 17791 0 0,'0'-2'0'0'0,"3"2"1312"0"0,6 0-408 0 0,3 0 32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3.048"/>
    </inkml:context>
    <inkml:brush xml:id="br0">
      <inkml:brushProperty name="width" value="0.05" units="cm"/>
      <inkml:brushProperty name="height" value="0.05" units="cm"/>
      <inkml:brushProperty name="color" value="#FF0066"/>
    </inkml:brush>
  </inkml:definitions>
  <inkml:trace contextRef="#ctx0" brushRef="#br0">0 154 13864 0 0,'6'12'79'0'0,"-7"-3"229"0"0,1-9-293 0 0,0 1 1 0 0,0-1 0 0 0,0 1 0 0 0,0-1 0 0 0,0 1 0 0 0,0-1 0 0 0,-1 1 0 0 0,1-1-1 0 0,0 1 1 0 0,0-1 0 0 0,1 0 0 0 0,-1 1 0 0 0,0-1 0 0 0,0 1 0 0 0,0-1 0 0 0,0 1-1 0 0,0-1 1 0 0,0 1 0 0 0,1-1 0 0 0,-1 0 0 0 0,0 1 0 0 0,0-1 0 0 0,1 1 0 0 0,4 6 349 0 0,0 0 1 0 0,0 0 0 0 0,9 9-1 0 0,-13-15-386 0 0,0 1 204 0 0,1 0 0 0 0,-1 0 0 0 0,1-1 0 0 0,0 1 0 0 0,0 0 0 0 0,0-1 0 0 0,0 1 0 0 0,0-1 0 0 0,0 0 0 0 0,4 2 0 0 0,3-13 973 0 0,10-18-287 0 0,10-29-107 0 0,-18 36-330 0 0,17-28 0 0 0,-22 40-141 0 0,1 0 1 0 0,0 1 0 0 0,0 0 0 0 0,10-8-1 0 0,-13 13-118 0 0,-1 0-1 0 0,1 0 1 0 0,0 1 0 0 0,0-1-1 0 0,0 1 1 0 0,1 0-1 0 0,-1 0 1 0 0,0 0-1 0 0,1 1 1 0 0,-1-1-1 0 0,8 0 1 0 0,-8 2-61 0 0,0 0 0 0 0,0 0 0 0 0,-1 0 0 0 0,1 1-1 0 0,0 0 1 0 0,-1 0 0 0 0,1 0 0 0 0,0 0 0 0 0,-1 0 0 0 0,1 1 0 0 0,-1 0 0 0 0,5 3 0 0 0,0 0 90 0 0,0 1 0 0 0,0 0 1 0 0,9 10-1 0 0,-14-13-92 0 0,0 1 1 0 0,0 0 0 0 0,0 0-1 0 0,0 0 1 0 0,-1 0 0 0 0,1 0-1 0 0,-1 1 1 0 0,0-1 0 0 0,1 6-1 0 0,1 4 327 0 0,3 25 0 0 0,-1-4 35 0 0,-2-20-279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3.222"/>
    </inkml:context>
    <inkml:brush xml:id="br0">
      <inkml:brushProperty name="width" value="0.05" units="cm"/>
      <inkml:brushProperty name="height" value="0.05" units="cm"/>
      <inkml:brushProperty name="color" value="#FF0066"/>
    </inkml:brush>
  </inkml:definitions>
  <inkml:trace contextRef="#ctx0" brushRef="#br0">7 0 16280 0 0,'-1'4'184'0'0,"-2"0"-499"0"0,3-4 467 0 0,0 1 0 0 0,0-1 0 0 0,-1 0 0 0 0,1 0 0 0 0,0 1-1 0 0,0-1 1 0 0,0 1 0 0 0,-1-1 0 0 0,1 0 0 0 0,0 1 0 0 0,0-1-1 0 0,0 0 1 0 0,0 1 0 0 0,0-1 0 0 0,0 0 0 0 0,0 1-1 0 0,0-1 1 0 0,0 1 0 0 0,0-1 0 0 0,0 0 0 0 0,0 1 0 0 0,0-1-1 0 0,0 1 1 0 0,0-1 0 0 0,0 0 0 0 0,1 1 0 0 0,8 18 1710 0 0,11 22 218 0 0,-16-34-1917 0 0,-1 0-1 0 0,0 0 0 0 0,3 15 0 0 0,-2-10-92 0 0,-1-3-29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3.409"/>
    </inkml:context>
    <inkml:brush xml:id="br0">
      <inkml:brushProperty name="width" value="0.05" units="cm"/>
      <inkml:brushProperty name="height" value="0.05" units="cm"/>
      <inkml:brushProperty name="color" value="#FF0066"/>
    </inkml:brush>
  </inkml:definitions>
  <inkml:trace contextRef="#ctx0" brushRef="#br0">68 58 14568 0 0,'-2'-2'-5'0'0,"-3"0"1"0"0,1-1 4 0 0,-2-2 12 0 0,-13-10 241 0 0,15 11-115 0 0,-18-17 320 0 0,16 16 1680 0 0,11 10-1181 0 0,-4-4-795 0 0,0 0 1 0 0,0 1 0 0 0,0-1-1 0 0,0 0 1 0 0,0 0 0 0 0,0 0 0 0 0,1 0-1 0 0,-1 0 1 0 0,1 0 0 0 0,-1 0-1 0 0,0-1 1 0 0,1 1 0 0 0,-1 0 0 0 0,1-1-1 0 0,0 1 1 0 0,2 0 0 0 0,-2-1-117 0 0,0 0 1 0 0,0 0-1 0 0,0 1 0 0 0,0-1 1 0 0,0 1-1 0 0,0 0 1 0 0,0 0-1 0 0,0-1 1 0 0,-1 1-1 0 0,1 0 1 0 0,2 2-1 0 0,8 5 123 0 0</inkml:trace>
</inkml:ink>
</file>

<file path=ppt/ink/ink4.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11T12:11:41.125"/>
    </inkml:context>
    <inkml:brush xml:id="br0">
      <inkml:brushProperty name="width" value="0.035" units="cm"/>
      <inkml:brushProperty name="height" value="0.035" units="cm"/>
      <inkml:brushProperty name="color" value="#33CCFF"/>
    </inkml:brush>
  </inkml:definitions>
  <inkml:trace contextRef="#ctx0" brushRef="#br0">0 0,'0'1493,"0"12239,0-13700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2.947"/>
    </inkml:context>
    <inkml:brush xml:id="br0">
      <inkml:brushProperty name="width" value="0.05" units="cm"/>
      <inkml:brushProperty name="height" value="0.05" units="cm"/>
      <inkml:brushProperty name="color" value="#FF0066"/>
    </inkml:brush>
  </inkml:definitions>
  <inkml:trace contextRef="#ctx0" brushRef="#br0">80 130 16575 0 0,'-1'0'2'0'0,"0"0"-1"0"0,-1 0 0 0 0,1 1 0 0 0,0-1 0 0 0,0 1 0 0 0,0-1 0 0 0,0 1 0 0 0,0-1 1 0 0,0 1-1 0 0,0 0 0 0 0,0-1 0 0 0,0 1 0 0 0,0 0 0 0 0,0 0 0 0 0,0 0 0 0 0,0 0 0 0 0,1 0 1 0 0,-2 1-1 0 0,0 1 28 0 0,2-3-9 0 0,-1 1 0 0 0,1-1-1 0 0,-1 1 1 0 0,1-1 0 0 0,-1 1 0 0 0,1-1-1 0 0,-1 1 1 0 0,1-1 0 0 0,0 1 0 0 0,-1-1 0 0 0,1 1-1 0 0,0-1 1 0 0,0 1 0 0 0,-1-1 0 0 0,1 1-1 0 0,0 0 1 0 0,0-1 0 0 0,0 1 0 0 0,0-1-1 0 0,-1 2 1 0 0,-1 10 433 0 0,1-7-346 0 0,1-3-52 0 0,-1-1 0 0 0,1 1 0 0 0,0 0-1 0 0,-1-1 1 0 0,0 1 0 0 0,1-1-1 0 0,-1 1 1 0 0,0-1 0 0 0,0 1 0 0 0,0-1-1 0 0,0 0 1 0 0,-1 2 0 0 0,-20 29 977 0 0,18-26-814 0 0,-8 16 834 0 0,12-22-1018 0 0,0 1 0 0 0,0-1 0 0 0,0 1 0 0 0,0-1 0 0 0,0 1-1 0 0,1-1 1 0 0,-1 1 0 0 0,0-1 0 0 0,0 1 0 0 0,0-1 0 0 0,0 1 0 0 0,1-1-1 0 0,-1 1 1 0 0,0-1 0 0 0,0 0 0 0 0,1 1 0 0 0,-1-1 0 0 0,0 1 0 0 0,1-1-1 0 0,-1 0 1 0 0,1 1 0 0 0,-1-1 0 0 0,1 1 0 0 0,6 7 484 0 0,-7-7-477 0 0,1 0 0 0 0,-1 0-1 0 0,1 0 1 0 0,-1 0 0 0 0,1 0 0 0 0,-1-1 0 0 0,1 1 0 0 0,0 0-1 0 0,0 0 1 0 0,-1 0 0 0 0,1-1 0 0 0,0 1 0 0 0,0 0-1 0 0,0-1 1 0 0,0 1 0 0 0,0-1 0 0 0,0 1 0 0 0,0-1-1 0 0,0 0 1 0 0,1 1 0 0 0,0-1 14 0 0,0 1 0 0 0,0-1 0 0 0,0 0-1 0 0,0 0 1 0 0,0 0 0 0 0,0 0 0 0 0,0-1 0 0 0,0 1 0 0 0,4-2-1 0 0,4-1 72 0 0,0-1-1 0 0,-1-1 1 0 0,14-7-1 0 0,-14 6-60 0 0,3 0 26 0 0,0-1 1 0 0,-1 0 0 0 0,0-1-1 0 0,0 0 1 0 0,-1-1-1 0 0,0 0 1 0 0,0-1-1 0 0,-1 0 1 0 0,-1 0-1 0 0,1-1 1 0 0,12-22 0 0 0,-16 21 3 0 0,0 3 41 0 0,-1 0-1 0 0,11-14 0 0 0,-13 20-92 0 0,0 1 0 0 0,0 0 0 0 0,0 0 1 0 0,0 0-1 0 0,0 0 0 0 0,1 0 0 0 0,-1 0 0 0 0,1 1 0 0 0,-1-1 0 0 0,1 1 0 0 0,-1-1 1 0 0,1 1-1 0 0,5-1 0 0 0,0-1 68 0 0,-6 3-67 0 0,0-1 1 0 0,0 0-1 0 0,0 1 0 0 0,0-1 0 0 0,1 1 0 0 0,-1 0 1 0 0,0-1-1 0 0,0 1 0 0 0,0 0 0 0 0,1 1 0 0 0,-1-1 0 0 0,0 0 1 0 0,0 0-1 0 0,0 1 0 0 0,0-1 0 0 0,0 1 0 0 0,0 0 0 0 0,4 2 1 0 0,1 1 51 0 0,1-1-28 0 0,0 2 1 0 0,-1-1-1 0 0,1 1 1 0 0,-1 0-1 0 0,0 1 1 0 0,7 6-1 0 0,52 68 400 0 0,-23-28 104 0 0,-42-51-556 0 0,0 1 23 0 0,1 0 1 0 0,-1-1-1 0 0,1 1 1 0 0,0 0-1 0 0,-1-1 1 0 0,1 1-1 0 0,4 1 0 0 0,-5-2-29 0 0,0-1 0 0 0,0 0 0 0 0,0 0 0 0 0,1 1-1 0 0,-1-1 1 0 0,0 0 0 0 0,0 0 0 0 0,1 0-1 0 0,-1-1 1 0 0,0 1 0 0 0,0 0 0 0 0,0 0-1 0 0,1-1 1 0 0,-1 1 0 0 0,0 0 0 0 0,0-1-1 0 0,2 0 1 0 0,4-3 10 0 0,0 0 0 0 0,0 0-1 0 0,0-1 1 0 0,-1 0 0 0 0,10-10 0 0 0,27-32 42 0 0,-29 31-42 0 0,16-21 24 0 0,-17 20-16 0 0,0 0 0 0 0,17-15 0 0 0,-26 28-17 0 0,1 0 0 0 0,0 1 0 0 0,0-1 0 0 0,0 1 0 0 0,0 0 0 0 0,0 0 0 0 0,1 0 0 0 0,-1 1 0 0 0,1 0 0 0 0,0 0 0 0 0,10-2 0 0 0,-12 4 1 0 0,-1 0 0 0 0,1 0 0 0 0,-1 1 0 0 0,1-1 0 0 0,-1 1 0 0 0,1-1 0 0 0,-1 1 0 0 0,0 0 0 0 0,1 1 0 0 0,-1-1 0 0 0,0 1 0 0 0,0-1 0 0 0,0 1 0 0 0,0 0-1 0 0,0 0 1 0 0,0 0 0 0 0,0 1 0 0 0,4 4 0 0 0,-1-1 10 0 0,0 1 1 0 0,0 0-1 0 0,-1 0 0 0 0,0 0 1 0 0,0 1-1 0 0,5 11 0 0 0,-6-7 1 0 0,0 0-1 0 0,-1 0 1 0 0,0 1 0 0 0,1 12-1 0 0,-2-10 17 0 0,1 0 1 0 0,5 18-1 0 0,13 33 98 0 0,-15-53-105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3.669"/>
    </inkml:context>
    <inkml:brush xml:id="br0">
      <inkml:brushProperty name="width" value="0.05" units="cm"/>
      <inkml:brushProperty name="height" value="0.05" units="cm"/>
      <inkml:brushProperty name="color" value="#FF0066"/>
    </inkml:brush>
  </inkml:definitions>
  <inkml:trace contextRef="#ctx0" brushRef="#br0">31 1 14272 0 0,'0'3'58'0'0,"-4"-1"211"0"0,-6-2 475 0 0,-1 0 169 0 0,7 4-528 0 0,4-2-288 0 0,-1 0 0 0 0,1-1 0 0 0,0 1 0 0 0,0-1 0 0 0,0 1 0 0 0,0 0 0 0 0,0-1 0 0 0,0 1 0 0 0,0-1 0 0 0,1 1 0 0 0,-1-1 0 0 0,0 1 0 0 0,1-1 0 0 0,0 1 0 0 0,-1-1 0 0 0,1 1 0 0 0,0-1 1 0 0,-1 1-1 0 0,1-1 0 0 0,0 0 0 0 0,0 0 0 0 0,0 1 0 0 0,1-1 0 0 0,-1 0 0 0 0,0 0 0 0 0,0 0 0 0 0,0 0 0 0 0,1 0 0 0 0,-1 0 0 0 0,1-1 0 0 0,1 2 0 0 0,32 18 143 0 0,-24-12-149 0 0,24 10 1 0 0,97 40 314 0 0,-128-56-365 0 0,0 0 0 0 0,0 1 0 0 0,0 0-1 0 0,-1-1 1 0 0,1 1 0 0 0,-1 1-1 0 0,1-1 1 0 0,4 7 0 0 0,5 4 144 0 0,-11-12-141 0 0,-1 0-1 0 0,1 0 0 0 0,-1 0 0 0 0,1 0 1 0 0,-1 0-1 0 0,0 0 0 0 0,0 0 0 0 0,0 1 1 0 0,0-1-1 0 0,0 0 0 0 0,0 1 0 0 0,-1-1 0 0 0,1 1 1 0 0,-1-1-1 0 0,0 1 0 0 0,1-1 0 0 0,-1 1 1 0 0,0-1-1 0 0,-1 1 0 0 0,1-1 0 0 0,0 1 1 0 0,-1-1-1 0 0,-1 5 0 0 0,0-2 60 0 0,0 1-1 0 0,0-1 1 0 0,-1 1 0 0 0,0-1-1 0 0,0 0 1 0 0,0 0-1 0 0,-1-1 1 0 0,0 1 0 0 0,-4 4-1 0 0,-1 0 153 0 0,0-1 0 0 0,-1 0-1 0 0,0 0 1 0 0,-1-1 0 0 0,-14 7-1 0 0,-12 6 842 0 0,33-19-864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3.885"/>
    </inkml:context>
    <inkml:brush xml:id="br0">
      <inkml:brushProperty name="width" value="0.05" units="cm"/>
      <inkml:brushProperty name="height" value="0.05" units="cm"/>
      <inkml:brushProperty name="color" value="#FF0066"/>
    </inkml:brush>
  </inkml:definitions>
  <inkml:trace contextRef="#ctx0" brushRef="#br0">22 15 17487 0 0,'0'-1'-24'0'0,"-2"-1"96"0"0,0-1 100 0 0,-3 0 190 0 0,-2-2 211 0 0,6 5-456 0 0,-3 2 841 0 0,4-2-914 0 0,0 0 0 0 0,0 1 0 0 0,0-1 0 0 0,-1 1 0 0 0,1-1-1 0 0,0 1 1 0 0,0-1 0 0 0,0 1 0 0 0,0-1 0 0 0,0 0 0 0 0,0 1 0 0 0,0-1 0 0 0,0 1 0 0 0,0-1 0 0 0,0 1 0 0 0,0-1 0 0 0,1 1 0 0 0,-1-1 0 0 0,0 0 0 0 0,0 1-1 0 0,0-1 1 0 0,1 1 0 0 0,19 49 1458 0 0,25 93-1 0 0,0 63-534 0 0,-23-98-506 0 0,15 102 438 0 0,-32-173-570 0 0,1 54 1 0 0,-1-15 63 0 0,-2-39-199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4.103"/>
    </inkml:context>
    <inkml:brush xml:id="br0">
      <inkml:brushProperty name="width" value="0.05" units="cm"/>
      <inkml:brushProperty name="height" value="0.05" units="cm"/>
      <inkml:brushProperty name="color" value="#FF0066"/>
    </inkml:brush>
  </inkml:definitions>
  <inkml:trace contextRef="#ctx0" brushRef="#br0">0 49 19495 0 0,'10'-10'0'0'0,"-5"7"356"0"0,0-1 0 0 0,0 1-1 0 0,1 0 1 0 0,-1 1-1 0 0,1 0 1 0 0,0-1-1 0 0,0 2 1 0 0,9-3-1 0 0,46-6 2747 0 0,-54 9-3082 0 0,-5 0 53 0 0,0 1 0 0 0,0-1 0 0 0,0 1 0 0 0,0 0 0 0 0,0 0 0 0 0,0 0 0 0 0,0 0 0 0 0,0 0 0 0 0,3 1 0 0 0,0 0 58 0 0,-3-1-88 0 0,-1 0-1 0 0,1 0 1 0 0,-1 0 0 0 0,1 1-1 0 0,-1-1 1 0 0,1 0 0 0 0,-1 1-1 0 0,1-1 1 0 0,-1 1 0 0 0,1 0-1 0 0,-1-1 1 0 0,0 1 0 0 0,1 0-1 0 0,1 1 1 0 0,1 1 61 0 0,21 10 320 0 0,-25-12-413 0 0,1-1 1 0 0,-1 0-1 0 0,1 0 1 0 0,-1 1-1 0 0,1-1 1 0 0,-1 0-1 0 0,1 1 0 0 0,-1-1 1 0 0,0 1-1 0 0,1-1 1 0 0,-1 0-1 0 0,0 1 1 0 0,1-1-1 0 0,-1 1 1 0 0,0-1-1 0 0,1 2 0 0 0,3 4 54 0 0,10 22 213 0 0,-3 5-36 0 0,0 1 1 0 0,7 46-1 0 0,-15-68-155 0 0,0 1-1 0 0,1-1 1 0 0,1 0 0 0 0,-1 0 0 0 0,2-1 0 0 0,7 13 0 0 0,-2-4 66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4.258"/>
    </inkml:context>
    <inkml:brush xml:id="br0">
      <inkml:brushProperty name="width" value="0.05" units="cm"/>
      <inkml:brushProperty name="height" value="0.05" units="cm"/>
      <inkml:brushProperty name="color" value="#FF0066"/>
    </inkml:brush>
  </inkml:definitions>
  <inkml:trace contextRef="#ctx0" brushRef="#br0">62 51 18895 0 0,'-4'-4'0'0'0,"-17"-6"808"0"0,-12-15 808 0 0,30 13 40 0 0,50 24-792 0 0,-17-5 0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55:34.477"/>
    </inkml:context>
    <inkml:brush xml:id="br0">
      <inkml:brushProperty name="width" value="0.05" units="cm"/>
      <inkml:brushProperty name="height" value="0.05" units="cm"/>
      <inkml:brushProperty name="color" value="#FF0066"/>
    </inkml:brush>
  </inkml:definitions>
  <inkml:trace contextRef="#ctx0" brushRef="#br0">63 1 18391 0 0,'-3'2'71'0'0,"-9"6"435"0"0,10-7-379 0 0,-1 1 0 0 0,1 0 0 0 0,0-1 0 0 0,-1 1 0 0 0,1 0 0 0 0,0 0 0 0 0,0 0 0 0 0,-3 5 0 0 0,1-1 104 0 0,0 2-1 0 0,1-1 0 0 0,0 0 1 0 0,1 1-1 0 0,0-1 0 0 0,0 1 1 0 0,0-1-1 0 0,1 1 0 0 0,0 0 1 0 0,1 0-1 0 0,0 0 0 0 0,1 14 0 0 0,-1-17-155 0 0,1 0-1 0 0,0 0 1 0 0,0 0-1 0 0,0-1 1 0 0,1 1 0 0 0,-1 0-1 0 0,1-1 1 0 0,0 1-1 0 0,0-1 1 0 0,1 0-1 0 0,-1 1 1 0 0,1-1-1 0 0,0 0 1 0 0,0-1-1 0 0,1 1 1 0 0,-1-1-1 0 0,1 1 1 0 0,-1-1-1 0 0,1 0 1 0 0,0 0-1 0 0,9 4 1 0 0,5 1 135 0 0,1-1 1 0 0,0-1-1 0 0,0-1 1 0 0,29 4-1 0 0,-34-7-39 0 0,1-1-1 0 0,-1 0 0 0 0,1-1 1 0 0,0-1-1 0 0,-1 0 0 0 0,26-6 1 0 0,41-15 845 0 0,-62 16-775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1.075"/>
    </inkml:context>
    <inkml:brush xml:id="br0">
      <inkml:brushProperty name="width" value="0.05" units="cm"/>
      <inkml:brushProperty name="height" value="0.05" units="cm"/>
      <inkml:brushProperty name="color" value="#FF0066"/>
    </inkml:brush>
  </inkml:definitions>
  <inkml:trace contextRef="#ctx0" brushRef="#br0">44 187 1312 0 0,'-12'-20'25'0'0,"9"17"250"0"0,7 12 416 0 0,0-3 403 0 0,-3-6-981 0 0,-1 0 0 0 0,1 1 0 0 0,-1-1 0 0 0,0 1 0 0 0,1-1 0 0 0,-1 0 0 0 0,0 1 0 0 0,1-1 0 0 0,-1 1 0 0 0,0-1 0 0 0,1 1 0 0 0,-1-1 0 0 0,0 1 0 0 0,0-1 0 0 0,0 1 0 0 0,1-1 0 0 0,-1 1 0 0 0,0-1 0 0 0,0 1 0 0 0,0-1 0 0 0,0 1 0 0 0,0 0 0 0 0,0-1 0 0 0,0 1 0 0 0,0-1 0 0 0,0 1 0 0 0,0-1 0 0 0,-1 1 0 0 0,1-1 0 0 0,0 1 0 0 0,0-1 0 0 0,0 1 0 0 0,-1-1 0 0 0,1 1 0 0 0,0-1 0 0 0,-1 1 0 0 0,1-1 0 0 0,0 1 0 0 0,-1-1 0 0 0,1 0 0 0 0,0 1 0 0 0,-1-1 0 0 0,1 1 0 0 0,-1-1 0 0 0,1 0-1 0 0,-1 0 1 0 0,1 1 0 0 0,-1-1 0 0 0,0 0 0 0 0,-11 12 3374 0 0,11-11-3298 0 0,0 0 1 0 0,1 0-1 0 0,-1 0 0 0 0,0-1 1 0 0,0 1-1 0 0,0 0 0 0 0,0 0 1 0 0,0 0-1 0 0,0-1 0 0 0,0 1 1 0 0,0-1-1 0 0,0 1 0 0 0,0-1 1 0 0,0 1-1 0 0,0-1 0 0 0,0 1 1 0 0,0-1-1 0 0,0 0 0 0 0,-2 1 1 0 0,3-1 245 0 0,11 0 1275 0 0,6 6-1020 0 0,11 1-179 0 0,160 4 1022 0 0,-153-10-1277 0 0,187-14 1314 0 0,-50 0-100 0 0,-139 11-792 0 0,54-12 0 0 0,-26 4 157 0 0,-54 9-687 0 0,-3 1-5 0 0,0 0-1 0 0,-1-1 1 0 0,1 1-1 0 0,-1-1 1 0 0,1 0-1 0 0,-1 0 1 0 0,1 0-1 0 0,-1-1 1 0 0,5-1-1 0 0,-8 2-111 0 0,0 1 0 0 0,0 0 0 0 0,1-1-1 0 0,-1 1 1 0 0,0 0 0 0 0,0-1 0 0 0,0 1 0 0 0,0-1-1 0 0,0 1 1 0 0,1 0 0 0 0,-1-1 0 0 0,0 1 0 0 0,0-1 0 0 0,0 1-1 0 0,0 0 1 0 0,0-1 0 0 0,0 1 0 0 0,0-1 0 0 0,0 1-1 0 0,0 0 1 0 0,-1-1 0 0 0,1 1 0 0 0,0-1 0 0 0,0 1-1 0 0,0 0 1 0 0,0-1 0 0 0,-1 1 0 0 0,1-1 0 0 0,0 1 0 0 0,0 0-1 0 0,-1 0 1 0 0,1-1 0 0 0,0 1 0 0 0,0 0 0 0 0,-1-1-1 0 0,1 1 1 0 0,-1 0 0 0 0,-15-13 214 0 0,12 11-142 0 0,-8-10 79 0 0,-1 0 0 0 0,-15-20 0 0 0,16 16 0 0 0,-26-23-1 0 0,34 36-145 0 0,-1-1 1 0 0,1 1-1 0 0,-1-1 0 0 0,0 1 1 0 0,0 0-1 0 0,0 1 1 0 0,-1 0-1 0 0,1-1 0 0 0,-1 2 1 0 0,-7-3-1 0 0,-36-12 343 0 0,49 16-376 0 0,0 0 0 0 0,0 0 0 0 0,0 0 0 0 0,0 0 1 0 0,0 0-1 0 0,0 0 0 0 0,0 0 0 0 0,0 1 0 0 0,0-1 1 0 0,0 0-1 0 0,1 0 0 0 0,-1 0 0 0 0,0 0 0 0 0,0 0 0 0 0,0 0 1 0 0,0 0-1 0 0,0 0 0 0 0,0 0 0 0 0,0 0 0 0 0,0 0 0 0 0,0 0 1 0 0,0 0-1 0 0,0 0 0 0 0,0 0 0 0 0,0 0 0 0 0,0 0 1 0 0,0 0-1 0 0,0 1 0 0 0,0-1 0 0 0,0 0 0 0 0,1 0 0 0 0,-1 0 1 0 0,0 0-1 0 0,0 0 0 0 0,0 0 0 0 0,0 0 0 0 0,0 0 1 0 0,0 0-1 0 0,0 0 0 0 0,0 0 0 0 0,0 1 0 0 0,0-1 0 0 0,0 0 1 0 0,-1 0-1 0 0,1 0 0 0 0,0 0 0 0 0,0 0 0 0 0,0 0 1 0 0,0 0-1 0 0,0 0 0 0 0,0 0 0 0 0,0 0 0 0 0,0 0 0 0 0,0 0 1 0 0,0 0-1 0 0,0 0 0 0 0,0 1 0 0 0,0-1 0 0 0,0 0 0 0 0,0 0 1 0 0,0 0-1 0 0,0 0 0 0 0,0 0 0 0 0,-1 0 0 0 0,1 0 1 0 0,0 0-1 0 0,0 0 0 0 0,0 0 0 0 0,0 0 0 0 0,9 10 54 0 0,15 11-43 0 0,4-2 21 0 0,31 15 1 0 0,-32-20 21 0 0,44 32 0 0 0,-69-45-49 0 0,-1 0-1 0 0,0 1 0 0 0,0-1 1 0 0,1 0-1 0 0,-1 0 0 0 0,0 1 1 0 0,0-1-1 0 0,-1 0 0 0 0,1 1 1 0 0,0-1-1 0 0,0 1 1 0 0,-1-1-1 0 0,1 1 0 0 0,-1 0 1 0 0,1-1-1 0 0,-1 1 0 0 0,1-1 1 0 0,-1 1-1 0 0,0 0 0 0 0,0-1 1 0 0,0 1-1 0 0,0 0 0 0 0,0-1 1 0 0,0 1-1 0 0,-1 0 0 0 0,1-1 1 0 0,-1 1-1 0 0,1-1 0 0 0,-1 1 1 0 0,1 0-1 0 0,-1-1 0 0 0,0 1 1 0 0,0-1-1 0 0,0 0 1 0 0,-1 2-1 0 0,-4 6 21 0 0,-1 0-1 0 0,1-1 1 0 0,-2 0 0 0 0,-10 9-1 0 0,12-12-24 0 0,-22 20 39 0 0,1-5 5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1.725"/>
    </inkml:context>
    <inkml:brush xml:id="br0">
      <inkml:brushProperty name="width" value="0.05" units="cm"/>
      <inkml:brushProperty name="height" value="0.05" units="cm"/>
      <inkml:brushProperty name="color" value="#FF0066"/>
    </inkml:brush>
  </inkml:definitions>
  <inkml:trace contextRef="#ctx0" brushRef="#br0">130 182 19799 0 0,'-8'2'47'0'0,"-4"2"430"0"0,0-1 153 0 0,0 0-232 0 0,12-3-364 0 0,-1 0 0 0 0,1 1 0 0 0,-1-1-1 0 0,1 0 1 0 0,-1 0 0 0 0,1 0 0 0 0,-1 0-1 0 0,1 1 1 0 0,0-1 0 0 0,-1 0-1 0 0,1 1 1 0 0,-1-1 0 0 0,1 0 0 0 0,0 1-1 0 0,-1-1 1 0 0,1 0 0 0 0,-1 1 0 0 0,1-1-1 0 0,0 1 1 0 0,0-1 0 0 0,-1 0 0 0 0,1 2-1 0 0,-3 2 124 0 0,0 0-1 0 0,0 1 1 0 0,0-1-1 0 0,1 1 1 0 0,0 0-1 0 0,0 0 1 0 0,0 0-1 0 0,1 0 1 0 0,-1 0-1 0 0,0 8 1 0 0,1 18 864 0 0,2 0 0 0 0,6 42 1 0 0,1 33 31 0 0,-8-106-1041 0 0,0-1-11 0 0,0-1 1 0 0,0 0 0 0 0,-1 0 0 0 0,1 0-1 0 0,0 1 1 0 0,-1-1 0 0 0,1 0-1 0 0,-1 1 1 0 0,0-1 0 0 0,0 0-1 0 0,-1-1 1 0 0,-2-6-4 0 0,-6-21-3 0 0,1-1-1 0 0,1 0 0 0 0,-5-40 0 0 0,-2-98-39 0 0,15 163 42 0 0,-1 0-1 0 0,2-1 0 0 0,-1 1 0 0 0,1 0 0 0 0,0-1 0 0 0,0 1 0 0 0,0 0 0 0 0,1 0 0 0 0,0 0 0 0 0,4-8 0 0 0,-4 11 1 0 0,0-1 1 0 0,0 0 0 0 0,1 1-1 0 0,0 0 1 0 0,0-1 0 0 0,0 1 0 0 0,0 0-1 0 0,0 1 1 0 0,0-1 0 0 0,1 0 0 0 0,-1 1-1 0 0,1 0 1 0 0,0 0 0 0 0,0 0-1 0 0,0 0 1 0 0,5-1 0 0 0,6-1-1 0 0,0 0 1 0 0,1 1-1 0 0,0 1 0 0 0,-1 1 1 0 0,1 0-1 0 0,19 1 0 0 0,1 3-3 0 0,58 12 0 0 0,-73-11 19 0 0,0 2-1 0 0,0 1 1 0 0,-1 0 0 0 0,1 1-1 0 0,22 14 1 0 0,-32-15-5 0 0,0-1 1 0 0,-1 2-1 0 0,0-1 1 0 0,0 1-1 0 0,-1 1 1 0 0,0 0-1 0 0,0 0 1 0 0,-1 0-1 0 0,-1 1 1 0 0,10 16-1 0 0,-15-23 15 0 0,-1 1-1 0 0,1-1 0 0 0,-1 0 0 0 0,0 0 1 0 0,0 1-1 0 0,0-1 0 0 0,0 1 0 0 0,-1-1 1 0 0,0 1-1 0 0,1-1 0 0 0,-1 1 0 0 0,-1-1 1 0 0,1 5-1 0 0,-1-3 16 0 0,-1 1-1 0 0,1-1 1 0 0,-1 1 0 0 0,0-1 0 0 0,0 1 0 0 0,-1-1-1 0 0,-3 6 1 0 0,-6 5 82 0 0,0 0-1 0 0,0-1 0 0 0,-24 21 0 0 0,35-35-115 0 0,-15 15 92 0 0,-1-2 0 0 0,0 0 0 0 0,-1 0 0 0 0,0-2 0 0 0,-1 0 0 0 0,0-2 0 0 0,-37 16 0 0 0,50-24-69 0 0,-28 11 177 0 0,-1-2 0 0 0,0 0 0 0 0,-57 7 0 0 0,91-17-197 0 0,0-1 4 0 0,0 0 0 0 0,0 0-1 0 0,0 0 1 0 0,0 0 0 0 0,0 0 0 0 0,0 0-1 0 0,0 0 1 0 0,0 0 0 0 0,0 0-1 0 0,0 0 1 0 0,0 0 0 0 0,0-1-1 0 0,0 1 1 0 0,0 0 0 0 0,0-1-1 0 0,-2 0 1 0 0,2-1 77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2.420"/>
    </inkml:context>
    <inkml:brush xml:id="br0">
      <inkml:brushProperty name="width" value="0.05" units="cm"/>
      <inkml:brushProperty name="height" value="0.05" units="cm"/>
      <inkml:brushProperty name="color" value="#FF0066"/>
    </inkml:brush>
  </inkml:definitions>
  <inkml:trace contextRef="#ctx0" brushRef="#br0">72 9 20303 0 0,'-1'2'0'0'0,"-1"-1"0"0"0,-14-2 412 0 0,-7-7 581 0 0,22 8-1015 0 0,0-1 55 0 0,1 1 0 0 0,-1 0 0 0 0,1 0 0 0 0,0 0 0 0 0,-1-1 0 0 0,1 1 0 0 0,-1 0 0 0 0,1 0 0 0 0,0 0 0 0 0,-1 0-1 0 0,1 0 1 0 0,-1 0 0 0 0,1 0 0 0 0,-1 0 0 0 0,1 0 0 0 0,0 0 0 0 0,-1 0 0 0 0,1 0 0 0 0,-1 0 0 0 0,0 1 0 0 0,-14 3 699 0 0,15-4-716 0 0,0 0 0 0 0,0 0 1 0 0,0 0-1 0 0,-1 0 0 0 0,1 0 0 0 0,0 1 0 0 0,0-1 1 0 0,0 0-1 0 0,0 0 0 0 0,-1 0 0 0 0,1 0 0 0 0,0 0 1 0 0,0 0-1 0 0,0 0 0 0 0,0 0 0 0 0,0 0 0 0 0,0 0 1 0 0,-1 1-1 0 0,1-1 0 0 0,0 0 0 0 0,0 0 0 0 0,0 0 1 0 0,0 0-1 0 0,0 0 0 0 0,0 0 0 0 0,0 1 0 0 0,0-1 1 0 0,0 0-1 0 0,0 0 0 0 0,-1 0 0 0 0,1 0 0 0 0,0 1 1 0 0,0-1-1 0 0,0 0 0 0 0,0 0 0 0 0,0 0 0 0 0,0 0 1 0 0,0 1-1 0 0,0-1 0 0 0,0 0 0 0 0,0 0 0 0 0,1 0 1 0 0,-1 0-1 0 0,0 0 0 0 0,0 1 0 0 0,0-1 0 0 0,0 0 1 0 0,0 0-1 0 0,0 0 0 0 0,0 0 0 0 0,0 0 0 0 0,1 1 1 0 0,6 33 1767 0 0,-3-6-1118 0 0,4 28 92 0 0,-7-51-682 0 0,0-1 0 0 0,0 1 0 0 0,1-1 0 0 0,0 1 0 0 0,-1-1 0 0 0,2 0 1 0 0,-1 0-1 0 0,0 0 0 0 0,5 6 0 0 0,-4-7-43 0 0,0-1 0 0 0,1 1-1 0 0,-1-1 1 0 0,1 1 0 0 0,0-1 0 0 0,0 0 0 0 0,0-1 0 0 0,0 1 0 0 0,0-1 0 0 0,7 2-1 0 0,-2-1 12 0 0,0 0 0 0 0,0-1 0 0 0,0 0 0 0 0,12-1 0 0 0,-12-1-24 0 0,0 0 0 0 0,1-1 0 0 0,-1 0 0 0 0,0 0 0 0 0,0-1 0 0 0,9-4 0 0 0,51-28 92 0 0,-46 22-68 0 0,-19 11-20 0 0,1 0 1 0 0,0-1-1 0 0,-1 0 0 0 0,0 0 1 0 0,0 0-1 0 0,0 0 0 0 0,0-1 1 0 0,0 1-1 0 0,0-1 0 0 0,-1 0 0 0 0,0 0 1 0 0,0-1-1 0 0,0 1 0 0 0,0-1 1 0 0,-1 1-1 0 0,0-1 0 0 0,0 0 1 0 0,0 0-1 0 0,0 0 0 0 0,-1 0 1 0 0,0 0-1 0 0,0 0 0 0 0,0 0 0 0 0,0 0 1 0 0,-1-9-1 0 0,0 6 317 0 0,0 9-127 0 0,0 16-53 0 0,0 30-85 0 0,47 343 381 0 0,-41-350-394 0 0,-2 1 0 0 0,-1 0-1 0 0,-3 0 1 0 0,-4 48 0 0 0,1-64-23 0 0,-1 0 0 0 0,-1-1 1 0 0,-1 1-1 0 0,-1-1 0 0 0,-1 0 1 0 0,-1-1-1 0 0,-24 45 0 0 0,27-58-23 0 0,0-1-1 0 0,-1 0 0 0 0,0 0 1 0 0,0 0-1 0 0,-9 7 1 0 0,13-14-11 0 0,0 1 1 0 0,1-1-1 0 0,-1 0 1 0 0,0 0-1 0 0,0-1 1 0 0,0 1-1 0 0,0 0 1 0 0,-1-1 0 0 0,1 0-1 0 0,0 0 1 0 0,-1 0-1 0 0,1 0 1 0 0,0-1-1 0 0,-1 1 1 0 0,1-1 0 0 0,-1 0-1 0 0,1 0 1 0 0,-1 0-1 0 0,1 0 1 0 0,-5-1-1 0 0,3 0 3 0 0,1-1 0 0 0,-1 1 0 0 0,0-1 0 0 0,1 0 0 0 0,-1 0 0 0 0,1 0 0 0 0,0-1 0 0 0,0 1 0 0 0,0-1 0 0 0,0 0 0 0 0,0 0 0 0 0,1 0-1 0 0,-1-1 1 0 0,-4-6 0 0 0,4 4-2 0 0,0-1 0 0 0,0 1-1 0 0,1-1 1 0 0,0 0-1 0 0,1 0 1 0 0,-1 1 0 0 0,1-2-1 0 0,1 1 1 0 0,-2-9-1 0 0,0-2 5 0 0,1 0-1 0 0,1 0 1 0 0,0 0-1 0 0,2 0 1 0 0,0 0-1 0 0,1 0 1 0 0,0 0-1 0 0,2 0 1 0 0,0 0-1 0 0,1 1 1 0 0,1 0-1 0 0,0 0 1 0 0,2 0-1 0 0,16-29 1 0 0,5 4 9 0 0,1 0 0 0 0,2 2 0 0 0,2 1 0 0 0,59-53 0 0 0,-32 39 22 0 0,110-74 1 0 0,-159 119-35 0 0,-1-1 1 0 0,15-14-1 0 0,-16 13 2 0 0,0 1 1 0 0,18-11-1 0 0,-8 13 9 0 0,-18 6-17 0 0,0 1 0 0 0,0 0 0 0 0,-1-1 0 0 0,1 1-1 0 0,0-1 1 0 0,0 0 0 0 0,0 0 0 0 0,-1 0 0 0 0,1 1 0 0 0,0-2 0 0 0,1 0-1 0 0,1 2 9 0 0,-3 0-7 0 0,-3 0 0 0 0,-2 1-2 0 0,0 0 0 0 0,1 0 0 0 0,-1 1-1 0 0,1-1 1 0 0,-1 1 0 0 0,1 0 0 0 0,0 0 0 0 0,0 0-1 0 0,-6 5 1 0 0,-25 27 4 0 0,27-26-3 0 0,3-3-2 0 0,-1 1 0 0 0,1 0 0 0 0,1 0-1 0 0,-1 0 1 0 0,1 0 0 0 0,0 1 0 0 0,1-1 0 0 0,-3 9 0 0 0,-1 1-6 0 0,6-14 6 0 0,-1-1-1 0 0,1 0 0 0 0,-1 0 0 0 0,1 0 0 0 0,0 1 0 0 0,0-1 1 0 0,-1 0-1 0 0,1 0 0 0 0,0 1 0 0 0,0 1 0 0 0,1-2 1 0 0,-1-1-1 0 0,0 1 1 0 0,0-1-1 0 0,1 1 1 0 0,-1-1-1 0 0,0 1 1 0 0,1-1-1 0 0,-1 0 1 0 0,0 1-1 0 0,1-1 1 0 0,-1 0 0 0 0,1 1-1 0 0,-1-1 1 0 0,0 0-1 0 0,1 1 1 0 0,-1-1-1 0 0,1 0 1 0 0,-1 0-1 0 0,1 0 1 0 0,-1 1-1 0 0,1-1 1 0 0,-1 0-1 0 0,1 0 1 0 0,-1 0-1 0 0,1 0 1 0 0,-1 0-1 0 0,1 0 1 0 0,-1 0-1 0 0,1 0 1 0 0,0 0-1 0 0,9-1-3 0 0,0 0-1 0 0,-1-1 0 0 0,1 0 0 0 0,0 0 0 0 0,-1-1 1 0 0,0 0-1 0 0,0-1 0 0 0,0 0 0 0 0,0-1 1 0 0,-1 1-1 0 0,13-10 0 0 0,-14 7-2 0 0,-6 6 5 0 0,-1 0 1 0 0,1 0 0 0 0,0 1 0 0 0,-1-1 0 0 0,1 0-1 0 0,0 1 1 0 0,0-1 0 0 0,0 1 0 0 0,-1-1-1 0 0,1 1 1 0 0,0-1 0 0 0,0 1 0 0 0,0 0-1 0 0,0-1 1 0 0,0 1 0 0 0,0 0 0 0 0,0 0 0 0 0,0 0-1 0 0,1-1 1 0 0,-1 1-1 0 0,0 0 0 0 0,0 0 0 0 0,0 0 1 0 0,-1 0-1 0 0,1-1 0 0 0,0 1 0 0 0,0 0 0 0 0,0-1 0 0 0,-1 1 0 0 0,1-1 1 0 0,0 1-1 0 0,-1-1 0 0 0,1 1 0 0 0,0-1 0 0 0,0 0 1 0 0,0 0-1 0 0,-1 1 1 0 0,1-1-1 0 0,0 1 1 0 0,0-1 0 0 0,0 1-1 0 0,-1-1 1 0 0,1 1-1 0 0,0 0 1 0 0,0-1-1 0 0,0 1 1 0 0,0 0 0 0 0,0 0-1 0 0,1-1 1 0 0,-1 1-6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2.761"/>
    </inkml:context>
    <inkml:brush xml:id="br0">
      <inkml:brushProperty name="width" value="0.05" units="cm"/>
      <inkml:brushProperty name="height" value="0.05" units="cm"/>
      <inkml:brushProperty name="color" value="#FF0066"/>
    </inkml:brush>
  </inkml:definitions>
  <inkml:trace contextRef="#ctx0" brushRef="#br0">60 33 18791 0 0,'-1'2'-12'0'0,"0"0"7"0"0,-2-1 17 0 0,-2 0 40 0 0,-11-4 321 0 0,14 2-185 0 0,0 1-111 0 0,1 0 0 0 0,-1-1 0 0 0,1 1 0 0 0,-1 0 0 0 0,1 0 0 0 0,-1 0 0 0 0,1 0 0 0 0,0 0 0 0 0,-1 0 0 0 0,1 1 0 0 0,-1-1 0 0 0,1 0 0 0 0,-1 1 0 0 0,1-1 0 0 0,-3 2 0 0 0,4-2-28 0 0,-1 1 0 0 0,1 0 0 0 0,-1 0 0 0 0,0 0 1 0 0,1-1-1 0 0,0 1 0 0 0,-1 0 0 0 0,1 0 0 0 0,0 0 1 0 0,-1 0-1 0 0,1 0 0 0 0,0 0 0 0 0,0 0 1 0 0,0-1-1 0 0,-1 1 0 0 0,1 0 0 0 0,0 0 0 0 0,1 0 1 0 0,-1 0-1 0 0,0 0 0 0 0,0 0 0 0 0,0 0 0 0 0,0 0 1 0 0,1 0-1 0 0,-1 1 0 0 0,46 217 3759 0 0,-45-213-3713 0 0,1-1 1 0 0,-1 1-1 0 0,1 0 1 0 0,1-1-1 0 0,-1 0 0 0 0,1 1 1 0 0,0-1-1 0 0,5 7 1 0 0,-8-12-84 0 0,0 1 1 0 0,1-1 0 0 0,-1 0 0 0 0,0 0 0 0 0,0 0 0 0 0,0 1 0 0 0,0-1 0 0 0,1 0 0 0 0,-1 0 0 0 0,0 0 0 0 0,0 0 0 0 0,1 1 0 0 0,-1-1 0 0 0,0 0 0 0 0,0 0 0 0 0,0 0 0 0 0,1 0 0 0 0,-1 0 0 0 0,0 0 0 0 0,1 0 0 0 0,-1 0 0 0 0,0 0 0 0 0,0 0 0 0 0,1 0 0 0 0,-1 0 0 0 0,0 0 0 0 0,0 0 0 0 0,1 0 0 0 0,-1 0 0 0 0,0 0 0 0 0,0 0 0 0 0,1 0 0 0 0,-1 0 0 0 0,0 0 0 0 0,0 0 0 0 0,1 0 0 0 0,-1-1 0 0 0,0 1 0 0 0,0 0-1 0 0,0 0 1 0 0,1 0 0 0 0,-1 0 0 0 0,0-1 0 0 0,0 1 0 0 0,0 0 0 0 0,0 0 0 0 0,1 0 0 0 0,-1-1 0 0 0,0 1 0 0 0,0 0 0 0 0,0 0 0 0 0,0-1 0 0 0,0 1 0 0 0,0 0 0 0 0,0 0 0 0 0,0-1 0 0 0,0 1 0 0 0,0 0 0 0 0,9-23 254 0 0,-6 16-197 0 0,16-40 208 0 0,2 2 1 0 0,3 0-1 0 0,50-73 0 0 0,-70 113-231 0 0,-1 0-1 0 0,1 0 1 0 0,1 1-1 0 0,-1-1 1 0 0,0 1-1 0 0,9-6 1 0 0,-11 9-5 0 0,1-1 1 0 0,0 1 0 0 0,0-1-1 0 0,0 1 1 0 0,0 0 0 0 0,0 0-1 0 0,0 0 1 0 0,0 0 0 0 0,0 1-1 0 0,0-1 1 0 0,0 1 0 0 0,0 0-1 0 0,1 0 1 0 0,3 1 0 0 0,-5-1-26 0 0,-1 1 1 0 0,1-1-1 0 0,-1 1 1 0 0,1 0 0 0 0,-1 0-1 0 0,1 0 1 0 0,-1 0-1 0 0,1 0 1 0 0,-1 0-1 0 0,0 0 1 0 0,1 0 0 0 0,-1 1-1 0 0,0-1 1 0 0,0 0-1 0 0,0 1 1 0 0,0-1-1 0 0,1 3 1 0 0,13 27 190 0 0,-11-17-133 0 0,0 0 1 0 0,3 20-1 0 0,-4-17 15 0 0,7 25 0 0 0,3 8 73 0 0,-10-35-46 0 0,9 27 1 0 0,-6-27-45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3.118"/>
    </inkml:context>
    <inkml:brush xml:id="br0">
      <inkml:brushProperty name="width" value="0.05" units="cm"/>
      <inkml:brushProperty name="height" value="0.05" units="cm"/>
      <inkml:brushProperty name="color" value="#FF0066"/>
    </inkml:brush>
  </inkml:definitions>
  <inkml:trace contextRef="#ctx0" brushRef="#br0">73 1 19591 0 0,'-5'5'595'0'0,"-7"7"789"0"0,-4 16 485 0 0,11-21-1609 0 0,3-4-96 0 0,0 1 1 0 0,1-1-1 0 0,-1 1 1 0 0,0-1 0 0 0,1 1-1 0 0,0 0 1 0 0,-1 3-1 0 0,-1 0 86 0 0,-4 22 588 0 0,2 4-244 0 0,4-30-535 0 0,0 0-8 0 0,0 1-1 0 0,0-1 1 0 0,0 1 0 0 0,0-1-1 0 0,1 1 1 0 0,0-1-1 0 0,0 1 1 0 0,0 0-1 0 0,1 6 1 0 0,-1-9-44 0 0,0 0 0 0 0,0 0 1 0 0,1 0-1 0 0,-1 0 0 0 0,1 0 0 0 0,-1 0 0 0 0,1 0 1 0 0,-1 0-1 0 0,1-1 0 0 0,-1 1 0 0 0,1 0 0 0 0,0 0 1 0 0,0 0-1 0 0,-1-1 0 0 0,1 1 0 0 0,0 0 1 0 0,0-1-1 0 0,0 1 0 0 0,0 0 0 0 0,0-1 0 0 0,0 0 1 0 0,0 1-1 0 0,0-1 0 0 0,0 1 0 0 0,0-1 1 0 0,0 0-1 0 0,0 0 0 0 0,0 0 0 0 0,0 1 0 0 0,0-1 1 0 0,0 0-1 0 0,0 0 0 0 0,0 0 0 0 0,0-1 0 0 0,0 1 1 0 0,0 0-1 0 0,0 0 0 0 0,0-1 0 0 0,0 1 1 0 0,2-1-1 0 0,29-16 89 0 0,-30 16-90 0 0,0-1 0 0 0,1 1 0 0 0,-1-1 0 0 0,0 1 0 0 0,0-1 0 0 0,0 0 1 0 0,0 1-1 0 0,0-1 0 0 0,3-4 0 0 0,-1 0 7 0 0,-1 4-4 0 0,0 0 0 0 0,-1-1 0 0 0,1 1 0 0 0,-1-1-1 0 0,0 0 1 0 0,0 1 0 0 0,0-1 0 0 0,2-5-1 0 0,0 1 8 0 0,-2 5-7 0 0,0 0-1 0 0,-1 0 1 0 0,1-1 0 0 0,-1 1-1 0 0,0 0 1 0 0,1 0-1 0 0,-1-1 1 0 0,1-4 0 0 0,7-14 68 0 0,7-18 112 0 0,-8 21 7 0 0,-3 13 55 0 0,-5 5-238 0 0,0 0 1 0 0,0 0-1 0 0,0 0 1 0 0,0 0-1 0 0,0 0 1 0 0,0 0 0 0 0,0 0-1 0 0,0 0 1 0 0,0 0-1 0 0,0 0 1 0 0,1 0 0 0 0,-1 0-1 0 0,0 0 1 0 0,0 0-1 0 0,0 0 1 0 0,0 0-1 0 0,0 0 1 0 0,0 0 0 0 0,0 0-1 0 0,0 0 1 0 0,0 0-1 0 0,0 0 1 0 0,0 0-1 0 0,0 0 1 0 0,0 0 0 0 0,0 0-1 0 0,1 1 1 0 0,-1-1-1 0 0,0 0 1 0 0,0 0 0 0 0,0 0-1 0 0,0 0 1 0 0,0 0-1 0 0,0 0 1 0 0,0 0-1 0 0,0 0 1 0 0,0 0 0 0 0,0 0-1 0 0,0 0 1 0 0,0 1-1 0 0,0-1 1 0 0,0 0-1 0 0,0 0 1 0 0,0 0 0 0 0,0 0-1 0 0,0 0 1 0 0,0 0-1 0 0,0 0 1 0 0,0 0 0 0 0,0 0-1 0 0,0 0 1 0 0,0 0-1 0 0,0 1 1 0 0,-1-1-1 0 0,2 13 211 0 0,1 0 0 0 0,3 17 0 0 0,4 19 120 0 0,-9-41-303 0 0,0-5-19 0 0,0 0 1 0 0,0-1-1 0 0,1 1 0 0 0,-1 0 1 0 0,1 0-1 0 0,-1 0 0 0 0,1-1 0 0 0,2 6 1 0 0,3 8 94 0 0,-6-15-111 0 0,0-1 1 0 0,0 1-1 0 0,0 0 0 0 0,0-1 0 0 0,1 1 0 0 0,-1-1 1 0 0,0 1-1 0 0,0-1 0 0 0,1 1 0 0 0,-1-1 1 0 0,0 1-1 0 0,1-1 0 0 0,-1 1 0 0 0,1-1 0 0 0,-1 0 1 0 0,0 1-1 0 0,1-1 0 0 0,-1 0 0 0 0,1 1 1 0 0,-1-1-1 0 0,1 0 0 0 0,-1 1 0 0 0,1-1 1 0 0,1 1 18 0 0,0 0 56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4.311"/>
    </inkml:context>
    <inkml:brush xml:id="br0">
      <inkml:brushProperty name="width" value="0.05" units="cm"/>
      <inkml:brushProperty name="height" value="0.05" units="cm"/>
      <inkml:brushProperty name="color" value="#FF0066"/>
    </inkml:brush>
  </inkml:definitions>
  <inkml:trace contextRef="#ctx0" brushRef="#br0">171 371 19399 0 0,'-32'0'48'0'0,"18"1"158"0"0,-1-1-1 0 0,1 0 0 0 0,-1-1 0 0 0,1-1 0 0 0,-19-4 0 0 0,31 5-60 0 0,0 1-1 0 0,1 0 1 0 0,-1-1 0 0 0,0 1 0 0 0,0 0-1 0 0,0 0 1 0 0,0 0 0 0 0,-3 1-1 0 0,4-1-94 0 0,1 0 0 0 0,-1 0-1 0 0,0 1 1 0 0,1-1 0 0 0,-1 0-1 0 0,0 0 1 0 0,1 1 0 0 0,-1-1-1 0 0,1 0 1 0 0,-1 1 0 0 0,0-1-1 0 0,1 0 1 0 0,-1 1 0 0 0,1-1-1 0 0,-1 1 1 0 0,1-1 0 0 0,-1 1-1 0 0,1-1 1 0 0,0 1 0 0 0,-1-1-1 0 0,1 1 1 0 0,0 0 0 0 0,-1-1-1 0 0,1 2 1 0 0,0-2-26 0 0,0 1-1 0 0,0-1 1 0 0,0 0-1 0 0,0 1 1 0 0,0-1 0 0 0,0 0-1 0 0,0 1 1 0 0,0-1-1 0 0,0 0 1 0 0,0 1 0 0 0,1-1-1 0 0,-1 1 1 0 0,0-1-1 0 0,0 0 1 0 0,0 0 0 0 0,1 1-1 0 0,-1-1 1 0 0,0 0-1 0 0,0 1 1 0 0,1-1 0 0 0,-1 0-1 0 0,0 0 1 0 0,0 1 0 0 0,1-1-1 0 0,-1 0 1 0 0,0 0-1 0 0,1 0 1 0 0,-1 0 0 0 0,0 1-1 0 0,1-1 1 0 0,14 4 408 0 0,-13-3-392 0 0,64 13 440 0 0,1-2 0 0 0,88 3 0 0 0,144-12-233 0 0,685-33 111 0 0,-543 9-190 0 0,307-13 192 0 0,-259 9-32 0 0,-379 19-224 0 0,-101 5-94 0 0,112-8 125 0 0,-98 6-69 0 0,1-1 0 0 0,44-14 0 0 0,-66 17-58 0 0,4-1 13 0 0,-1 0 1 0 0,1-1-1 0 0,0 1 1 0 0,5-5-1 0 0,-10 7-17 0 0,-1 0 0 0 0,1-1 1 0 0,-1 1-1 0 0,1 0 0 0 0,0-1 0 0 0,-1 1 1 0 0,1-1-1 0 0,-1 1 0 0 0,1-1 0 0 0,-1 1 0 0 0,1-1 1 0 0,-1 1-1 0 0,0-1 0 0 0,1 0 0 0 0,-1 1 1 0 0,0-1-1 0 0,1 0 0 0 0,-1 1 0 0 0,0-1 0 0 0,0 0 1 0 0,0 1-1 0 0,1-1 0 0 0,-1 0 0 0 0,0 1 1 0 0,0-1-1 0 0,0 0 0 0 0,0 0 0 0 0,0 1 1 0 0,0-1-1 0 0,-1 0 0 0 0,1 1 0 0 0,0-1 0 0 0,0 0 1 0 0,0 1-1 0 0,-1-1 0 0 0,1 0 0 0 0,0 1 1 0 0,-1-1-1 0 0,1 0 0 0 0,0 1 0 0 0,-1-1 0 0 0,1 1 1 0 0,-1-1-1 0 0,0 0 0 0 0,-4-4 21 0 0,0 1-1 0 0,-1-1 1 0 0,1 1 0 0 0,-1 1-1 0 0,0-1 1 0 0,-9-3 0 0 0,-41-16 66 0 0,46 19-76 0 0,-118-37 155 0 0,16 5-43 0 0,-31-7 45 0 0,120 36-141 0 0,2 0 25 0 0,1-1 0 0 0,-26-14 1 0 0,33 16-12 0 0,25 5 154 0 0,44-4-94 0 0,204 26 74 0 0,-211-16-151 0 0,112 14 60 0 0,-124-12-51 0 0,-1 1 0 0 0,47 18 0 0 0,-71-22-23 0 0,-1 1 0 0 0,0 0 0 0 0,0 1 0 0 0,-1 1 0 0 0,1-1 0 0 0,9 10 0 0 0,-16-13-6 0 0,-1 0-1 0 0,-1 0 1 0 0,1 0-1 0 0,0 0 0 0 0,-1 1 1 0 0,0-1-1 0 0,1 1 1 0 0,-1-1-1 0 0,2 7 0 0 0,-3-7-1 0 0,-1-1 0 0 0,1 1 0 0 0,-1-1-1 0 0,1 1 1 0 0,-1 0 0 0 0,0-1-1 0 0,0 1 1 0 0,0-1 0 0 0,0 1-1 0 0,-1-1 1 0 0,1 1 0 0 0,-1 0-1 0 0,1-1 1 0 0,-1 1 0 0 0,0-1-1 0 0,-2 4 1 0 0,-1 0 5 0 0,0 0 0 0 0,0 0 0 0 0,0 0 0 0 0,-1-1 0 0 0,-9 10 0 0 0,-31 22 41 0 0,39-32-46 0 0,-143 97 107 0 0,133-92-102 0 0,-63 38 18 0 0,47-25-6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3.616"/>
    </inkml:context>
    <inkml:brush xml:id="br0">
      <inkml:brushProperty name="width" value="0.05" units="cm"/>
      <inkml:brushProperty name="height" value="0.05" units="cm"/>
      <inkml:brushProperty name="color" value="#FF0066"/>
    </inkml:brush>
  </inkml:definitions>
  <inkml:trace contextRef="#ctx0" brushRef="#br0">64 42 18487 0 0,'0'-2'0'0'0,"-2"0"0"0"0,-12-3 285 0 0,-10-1 680 0 0,21 5-928 0 0,2 1 14 0 0,0-1 1 0 0,1 1-1 0 0,-1 0 0 0 0,0-1 0 0 0,0 1 0 0 0,0 0 1 0 0,1 0-1 0 0,-1 0 0 0 0,0 0 0 0 0,0 0 1 0 0,0 0-1 0 0,1 0 0 0 0,-1 0 0 0 0,0 0 0 0 0,0 0 1 0 0,0 0-1 0 0,1 1 0 0 0,-1-1 0 0 0,0 0 1 0 0,-1 1-1 0 0,0 0 124 0 0,2 0-135 0 0,0-1 0 0 0,0 0 0 0 0,-1 1 0 0 0,1-1 0 0 0,0 1 0 0 0,0-1 1 0 0,0 0-1 0 0,0 1 0 0 0,0-1 0 0 0,0 1 0 0 0,0-1 0 0 0,0 1 0 0 0,1-1 0 0 0,-1 0 1 0 0,0 1-1 0 0,0-1 0 0 0,0 0 0 0 0,0 1 0 0 0,0-1 0 0 0,1 1 0 0 0,-1-1 0 0 0,0 0 1 0 0,0 1-1 0 0,1-1 0 0 0,-1 0 0 0 0,0 0 0 0 0,0 1 0 0 0,1-1 0 0 0,0 1 0 0 0,8 10 422 0 0,-9-11-439 0 0,-1 0-21 0 0,5 8 322 0 0,-1-2-222 0 0,5 23 406 0 0,25 134 428 0 0,-31-159-860 0 0,-1 0-1 0 0,1 0 1 0 0,0 0 0 0 0,0 0 0 0 0,0 0 0 0 0,0-1 0 0 0,1 1 0 0 0,4 4 0 0 0,0 1 310 0 0,-7-9-364 0 0,1 1 1 0 0,-1-1-1 0 0,1 1 1 0 0,-1-1-1 0 0,1 0 0 0 0,-1 1 1 0 0,1-1-1 0 0,-1 0 1 0 0,1 0-1 0 0,0 0 1 0 0,-1 1-1 0 0,1-1 0 0 0,-1 0 1 0 0,1 0-1 0 0,0 0 1 0 0,-1 0-1 0 0,1 0 0 0 0,-1 0 1 0 0,1 0-1 0 0,0 0 1 0 0,-1 0-1 0 0,1 0 1 0 0,-1 0-1 0 0,1 0 0 0 0,0-1 1 0 0,-1 1-1 0 0,1 0 1 0 0,-1 0-1 0 0,1-1 0 0 0,-1 1 1 0 0,1 0-1 0 0,0-1 1 0 0,21-16 461 0 0,-17 13-412 0 0,10-8 38 0 0,-1 0 1 0 0,-1-1-1 0 0,0-1 1 0 0,-1 0-1 0 0,0 0 1 0 0,-1-1-1 0 0,10-17 1 0 0,-21 32-111 0 0,44-76 442 0 0,-37 66-338 0 0,0 0 0 0 0,1 1 0 0 0,0 0 0 0 0,1 0-1 0 0,10-8 1 0 0,-16 15-65 0 0,0 0 0 0 0,0 0 1 0 0,1 0-1 0 0,-1 1 0 0 0,4-2 0 0 0,7-2 194 0 0,-13 5-221 0 0,-1 0-1 0 0,0 0 1 0 0,1 0 0 0 0,-1 0-1 0 0,0 0 1 0 0,1 0-1 0 0,-1 0 1 0 0,1 0 0 0 0,-1 0-1 0 0,0 0 1 0 0,1 1-1 0 0,-1-1 1 0 0,0 0 0 0 0,1 0-1 0 0,-1 0 1 0 0,0 1-1 0 0,1-1 1 0 0,-1 0 0 0 0,0 0-1 0 0,1 1 1 0 0,-1-1-1 0 0,0 0 1 0 0,0 1-1 0 0,0-1 1 0 0,1 1 0 0 0,6 10 179 0 0,-6-10-140 0 0,3 8 15 0 0,-1 0-1 0 0,0 0 1 0 0,0 0-1 0 0,-1 1 1 0 0,0-1 0 0 0,0 1-1 0 0,-1 0 1 0 0,-1 12-1 0 0,4 18 113 0 0,0-21-80 0 0,1 14 119 0 0,-5-32-203 0 0,0 0 1 0 0,0 0-1 0 0,0 0 1 0 0,0 0-1 0 0,1 0 1 0 0,-1 0-1 0 0,0-1 0 0 0,1 1 1 0 0,-1 0-1 0 0,0 0 1 0 0,1 0-1 0 0,-1-1 1 0 0,1 1-1 0 0,0 0 1 0 0,-1 0-1 0 0,1-1 1 0 0,0 1-1 0 0,-1-1 1 0 0,1 1-1 0 0,0 0 1 0 0,-1-1-1 0 0,1 1 1 0 0,0-1-1 0 0,0 0 1 0 0,0 1-1 0 0,0-1 0 0 0,-1 0 1 0 0,1 1-1 0 0,0-1 1 0 0,0 0-1 0 0,0 0 1 0 0,0 0-1 0 0,0 0 1 0 0,0 0-1 0 0,0 0 1 0 0,0 0-1 0 0,-1 0 1 0 0,1 0-1 0 0,0 0 1 0 0,0 0-1 0 0,0-1 1 0 0,0 1-1 0 0,0 0 0 0 0,0-1 1 0 0,-1 1-1 0 0,1-1 1 0 0,1 0-1 0 0,34-31 142 0 0,36-44-1 0 0,-11 12 70 0 0,-61 63-219 0 0,1 1 0 0 0,-1-1 0 0 0,1 1-1 0 0,-1 0 1 0 0,1-1 0 0 0,-1 1 0 0 0,1-1-1 0 0,-1 1 1 0 0,1 0 0 0 0,-1-1 0 0 0,1 1-1 0 0,-1 0 1 0 0,1 0 0 0 0,-1-1 0 0 0,1 1-1 0 0,0 0 1 0 0,-1 0 0 0 0,1 0 0 0 0,0 0-1 0 0,-1 0 1 0 0,1 0 0 0 0,-1 0 0 0 0,1 0-1 0 0,0 0 1 0 0,-1 0 0 0 0,1 0 0 0 0,0 0-1 0 0,-1 0 1 0 0,1 0 0 0 0,-1 1 0 0 0,1-1-1 0 0,0 0 1 0 0,-1 0 0 0 0,1 1 0 0 0,-1-1-1 0 0,1 0 1 0 0,-1 1 0 0 0,1-1 0 0 0,0 1-1 0 0,1 2 0 0 0,1 1 0 0 0,0-1 0 0 0,-1 1 0 0 0,0-1 0 0 0,3 6 0 0 0,5 8 6 0 0,-7-13-8 0 0,0 0-1 0 0,0 1 1 0 0,0 0-1 0 0,-1-1 1 0 0,1 1-1 0 0,-1 0 1 0 0,0 0-1 0 0,1 7 1 0 0,-1-7-1 0 0,0 0 0 0 0,0 0 1 0 0,0 0-1 0 0,4 5 1 0 0,-1-1 1 0 0,0 0-3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3.817"/>
    </inkml:context>
    <inkml:brush xml:id="br0">
      <inkml:brushProperty name="width" value="0.05" units="cm"/>
      <inkml:brushProperty name="height" value="0.05" units="cm"/>
      <inkml:brushProperty name="color" value="#FF0066"/>
    </inkml:brush>
  </inkml:definitions>
  <inkml:trace contextRef="#ctx0" brushRef="#br0">74 18 19399 0 0,'-1'1'0'0'0,"-1"0"0"0"0,-14-6 366 0 0,-11-5 697 0 0,23 9-1053 0 0,4 1 58 0 0,-1-1 0 0 0,0 1 0 0 0,0-1 0 0 0,0 1 1 0 0,0-1-1 0 0,0 1 0 0 0,0 0 0 0 0,0 0 0 0 0,0-1 0 0 0,0 1 0 0 0,0 0 0 0 0,0 0 0 0 0,-1 0 1 0 0,1 0-1 0 0,0 0 0 0 0,0 1 0 0 0,-1-1 0 0 0,-1 1 179 0 0,3-1-234 0 0,0 0 0 0 0,0 0 0 0 0,0 0 0 0 0,0 0 1 0 0,0 0-1 0 0,0 0 0 0 0,0 0 0 0 0,1 0 0 0 0,-1 0 0 0 0,0 0 0 0 0,0 1 0 0 0,0-1 0 0 0,0 0 0 0 0,0 0 0 0 0,0 0 0 0 0,0 0 0 0 0,0 0 0 0 0,0 0 0 0 0,0 0 0 0 0,0 0 0 0 0,0 0 0 0 0,0 0 0 0 0,0 1 0 0 0,0-1 0 0 0,0 0 1 0 0,0 0-1 0 0,0 0 0 0 0,0 0 0 0 0,0 0 0 0 0,0 0 0 0 0,0 0 0 0 0,0 0 0 0 0,0 0 0 0 0,0 0 0 0 0,0 1 0 0 0,0-1 0 0 0,-1 0 0 0 0,1 0 0 0 0,0 0 0 0 0,0 0 0 0 0,0 0 0 0 0,0 0 0 0 0,0 0 0 0 0,0 0 0 0 0,0 0 0 0 0,0 0 0 0 0,0 0 1 0 0,0 0-1 0 0,0 0 0 0 0,0 0 0 0 0,-1 0 0 0 0,1 0 0 0 0,0 0 0 0 0,0 0 0 0 0,0 0 0 0 0,0 0 0 0 0,0 0 0 0 0,0 0 0 0 0,0 0 0 0 0,0 0 0 0 0,0 0 0 0 0,0 0 0 0 0,-1 0 0 0 0,1 0 0 0 0,19 41 2525 0 0,14 22-689 0 0,-22-40-1552 0 0,-2 0-159 0 0,-5-10 9 0 0,0-6-88 0 0,-3-3-32 0 0,1-1 1 0 0,-1 0 0 0 0,0 0 0 0 0,0 1 0 0 0,0-1 0 0 0,0 1 0 0 0,-1-1 0 0 0,1 4 0 0 0,4 31 221 0 0,-3-32-208 0 0,-2-3-16 0 0,1 0 0 0 0,0 0 0 0 0,-1 0 0 0 0,0 0 0 0 0,1 0 0 0 0,-2 5 0 0 0,1 12 63 0 0,0-15 0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3.958"/>
    </inkml:context>
    <inkml:brush xml:id="br0">
      <inkml:brushProperty name="width" value="0.05" units="cm"/>
      <inkml:brushProperty name="height" value="0.05" units="cm"/>
      <inkml:brushProperty name="color" value="#FF0066"/>
    </inkml:brush>
  </inkml:definitions>
  <inkml:trace contextRef="#ctx0" brushRef="#br0">0 9 18191 0 0,'0'-5'0'0'0,"0"2"672"0"0,0 11 688 0 0,0-4-24 0 0,5-8-16 0 0,1 1-320 0 0,1 3-336 0 0,17 0-288 0 0,34 9-328 0 0,-23-4 8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4.126"/>
    </inkml:context>
    <inkml:brush xml:id="br0">
      <inkml:brushProperty name="width" value="0.05" units="cm"/>
      <inkml:brushProperty name="height" value="0.05" units="cm"/>
      <inkml:brushProperty name="color" value="#FF0066"/>
    </inkml:brush>
  </inkml:definitions>
  <inkml:trace contextRef="#ctx0" brushRef="#br0">173 1 15976 0 0,'-31'12'441'0'0,"13"-2"-154"0"0,-9 6 197 0 0,16-7-82 0 0,0 0 0 0 0,0 0 0 0 0,1 1 0 0 0,0 0 0 0 0,-11 15 0 0 0,7-4 477 0 0,13-19-788 0 0,0 0 0 0 0,0 0 0 0 0,0 0 0 0 0,0 0 0 0 0,0 1 0 0 0,0-1-1 0 0,1 0 1 0 0,-1 1 0 0 0,1-1 0 0 0,-1 0 0 0 0,1 1 0 0 0,0-1 0 0 0,0 0 0 0 0,0 1-1 0 0,0-1 1 0 0,1 1 0 0 0,0 3 0 0 0,0-3-31 0 0,0 0 1 0 0,1 0-1 0 0,-1 0 1 0 0,1 0-1 0 0,0 0 0 0 0,0-1 1 0 0,0 1-1 0 0,0-1 1 0 0,0 1-1 0 0,0-1 0 0 0,5 4 1 0 0,0-2 1 0 0,0 1 0 0 0,-1-1 1 0 0,2 0-1 0 0,-1-1 0 0 0,0 0 1 0 0,1 0-1 0 0,-1 0 1 0 0,1-1-1 0 0,15 2 0 0 0,12-1 207 0 0,47-1 0 0 0,-36-5-87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4.838"/>
    </inkml:context>
    <inkml:brush xml:id="br0">
      <inkml:brushProperty name="width" value="0.05" units="cm"/>
      <inkml:brushProperty name="height" value="0.05" units="cm"/>
      <inkml:brushProperty name="color" value="#FF0066"/>
    </inkml:brush>
  </inkml:definitions>
  <inkml:trace contextRef="#ctx0" brushRef="#br0">85 11 17687 0 0,'-1'1'0'0'0,"-1"0"0"0"0,-14-4 368 0 0,-9-4 681 0 0,22 6-1052 0 0,3 1 31 0 0,-1 0 0 0 0,1-1 0 0 0,0 1 0 0 0,-1 0 0 0 0,1 0 0 0 0,-1 0 0 0 0,1 0 0 0 0,0 0 0 0 0,-1 0 0 0 0,1 0 0 0 0,-1 0 0 0 0,1 0 0 0 0,0 0 0 0 0,-1 0 1 0 0,1 0-1 0 0,-1 0 0 0 0,1 0 0 0 0,0 0 0 0 0,-1 0 0 0 0,1 0 0 0 0,-1 1 0 0 0,1-1 0 0 0,0 0 0 0 0,-1 0 0 0 0,-18 10 703 0 0,19-10-706 0 0,-1 0-1 0 0,1 0 1 0 0,0 0 0 0 0,0 0 0 0 0,-1 1 0 0 0,1-1 0 0 0,0 0-1 0 0,-1 0 1 0 0,1 0 0 0 0,0 1 0 0 0,0-1 0 0 0,-1 0 0 0 0,1 0 0 0 0,0 0-1 0 0,0 1 1 0 0,0-1 0 0 0,-1 0 0 0 0,1 1 0 0 0,0-1 0 0 0,0 0-1 0 0,0 1 1 0 0,0-1 0 0 0,0 0 0 0 0,0 0 0 0 0,0 1 0 0 0,0-1 0 0 0,-1 0-1 0 0,1 1 1 0 0,0-1 0 0 0,0 0 0 0 0,0 1 0 0 0,1 0 0 0 0,-4 34 869 0 0,2 1-1 0 0,2 0 1 0 0,1 0 0 0 0,13 66 0 0 0,-13-95-798 0 0,0 1 0 0 0,0-2 0 0 0,0 1 1 0 0,1 0-1 0 0,-1 0 0 0 0,2-1 0 0 0,-1 1 0 0 0,5 5 0 0 0,-5-8-40 0 0,-1-1 0 0 0,1 0 0 0 0,0-1 0 0 0,-1 1 0 0 0,1 0 0 0 0,1-1 0 0 0,-1 0 0 0 0,0 1 0 0 0,0-1-1 0 0,1-1 1 0 0,-1 1 0 0 0,1 0 0 0 0,0-1 0 0 0,-1 0 0 0 0,1 0 0 0 0,5 1 0 0 0,-6-2-31 0 0,-1 0-1 0 0,1 0 1 0 0,0 0 0 0 0,-1-1 0 0 0,1 1-1 0 0,-1-1 1 0 0,1 0 0 0 0,-1 0 0 0 0,5-2-1 0 0,7-2 59 0 0,0 0-8 0 0,0-1-1 0 0,-1-1 0 0 0,0 0 1 0 0,0-1-1 0 0,0 0 0 0 0,-1-1 0 0 0,14-13 1 0 0,10-7 298 0 0,-8 7 87 0 0,-28 21-449 0 0,1 1-1 0 0,-1 0 0 0 0,1 0 0 0 0,-1-1 0 0 0,1 1 0 0 0,-1 0 0 0 0,1 0 0 0 0,0 0 0 0 0,-1 0 0 0 0,1 0 1 0 0,0 0-1 0 0,-1 0 0 0 0,1 0 0 0 0,-1 0 0 0 0,1 0 0 0 0,0 0 0 0 0,-1 0 0 0 0,1 0 0 0 0,-1 0 1 0 0,1 1-1 0 0,0-1 0 0 0,-1 0 0 0 0,1 0 0 0 0,0 1 0 0 0,13 11 160 0 0,-2-1-46 0 0,27 20 35 0 0,-31-23-129 0 0,1-1 1 0 0,0 0-1 0 0,0 0 0 0 0,17 8 1 0 0,-8-8 5 0 0,1 0 1 0 0,-1-2-1 0 0,2 0 1 0 0,-1-2 0 0 0,0 0-1 0 0,22 1 1 0 0,-34-4-23 0 0,1-1 0 0 0,-1 1 0 0 0,0-1-1 0 0,1 0 1 0 0,-1-1 0 0 0,0 0 0 0 0,11-3 0 0 0,-5 0 16 0 0,-1-1-1 0 0,1 0 1 0 0,12-9-1 0 0,-21 12-16 0 0,1 0 0 0 0,-1 0 0 0 0,0 0 0 0 0,0-1 0 0 0,0 0 0 0 0,0 0 0 0 0,-1 0 0 0 0,0 0 0 0 0,1 0 0 0 0,-2-1 0 0 0,1 0 0 0 0,0 1 0 0 0,-1-1 0 0 0,0 0 0 0 0,0 0 0 0 0,0 0 0 0 0,-1 0 0 0 0,0-1-1 0 0,0 1 1 0 0,0 0 0 0 0,0-7 0 0 0,-2-12 91 0 0,-1 0 0 0 0,-1 0 0 0 0,-1 1 0 0 0,-2-1-1 0 0,0 1 1 0 0,-14-35 0 0 0,20 57-84 0 0,0 1 0 0 0,0-1 0 0 0,-1 0 0 0 0,1 1 0 0 0,0-1 0 0 0,0 1 0 0 0,-1-1 0 0 0,1 1-1 0 0,0-1 1 0 0,-1 1 0 0 0,1-1 0 0 0,0 1 0 0 0,-1-1 0 0 0,1 1 0 0 0,-1-1 0 0 0,1 1 0 0 0,-1-1 0 0 0,1 1 0 0 0,-1 0 0 0 0,1-1 0 0 0,-1 1 0 0 0,0 0 0 0 0,1 0-1 0 0,-1-1 1 0 0,1 1 0 0 0,-2 0 0 0 0,0 4 266 0 0,6 7-143 0 0,-1-6-102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5.115"/>
    </inkml:context>
    <inkml:brush xml:id="br0">
      <inkml:brushProperty name="width" value="0.05" units="cm"/>
      <inkml:brushProperty name="height" value="0.05" units="cm"/>
      <inkml:brushProperty name="color" value="#FF0066"/>
    </inkml:brush>
  </inkml:definitions>
  <inkml:trace contextRef="#ctx0" brushRef="#br0">95 50 17287 0 0,'0'2'-12'0'0,"-2"0"5"0"0,-1 0 18 0 0,-3-3 49 0 0,-12-3 505 0 0,16 4-364 0 0,-25-5 1354 0 0,27 5-1493 0 0,-1 0 1 0 0,0 0-1 0 0,1 0 0 0 0,-1 0 0 0 0,1 0 1 0 0,-1 0-1 0 0,0 0 0 0 0,1 0 0 0 0,-1 0 1 0 0,1 0-1 0 0,-1 0 0 0 0,0 1 0 0 0,1-1 0 0 0,-1 0 1 0 0,1 0-1 0 0,-1 1 0 0 0,1-1 0 0 0,-1 0 1 0 0,1 1-1 0 0,-1-1 0 0 0,1 0 0 0 0,-1 1 1 0 0,1-1-1 0 0,0 1 0 0 0,-1-1 0 0 0,1 1 0 0 0,-1-1 1 0 0,1 1-1 0 0,0-1 0 0 0,0 1 0 0 0,-1-1 1 0 0,1 1-1 0 0,0 0 0 0 0,0-1 0 0 0,0 1 1 0 0,-1-1-1 0 0,1 1 0 0 0,0 0 0 0 0,0 7 231 0 0,0-1 0 0 0,-1 0 0 0 0,0 1 0 0 0,-1-1 0 0 0,0 0-1 0 0,-3 10 1 0 0,-2 4 51 0 0,7-17-297 0 0,-1-1 1 0 0,1 1 0 0 0,-1 0 0 0 0,1 0 0 0 0,1 0-1 0 0,-1 0 1 0 0,0 0 0 0 0,1 0 0 0 0,0-1 0 0 0,2 8-1 0 0,-1-5 8 0 0,1 0 0 0 0,-1 0 0 0 0,1 0 0 0 0,0 0-1 0 0,8 9 1 0 0,-9-12-34 0 0,1-1 0 0 0,0 1 0 0 0,0-1 1 0 0,0 0-1 0 0,0 0 0 0 0,0-1 0 0 0,0 1 0 0 0,0-1 0 0 0,1 1 0 0 0,-1-1 0 0 0,1 0 0 0 0,-1 0 0 0 0,5 0 0 0 0,3 1 27 0 0,-1-1 0 0 0,0 0 0 0 0,15-1 0 0 0,-20 0-29 0 0,90-9 296 0 0,-84 7-210 0 0,1-1-1 0 0,0 0 1 0 0,-1 0-1 0 0,1-1 1 0 0,20-10-1 0 0,-30 12-51 0 0,1 0-1 0 0,-1 0 1 0 0,0 0 0 0 0,0 0-1 0 0,0 0 1 0 0,0 0 0 0 0,0 0-1 0 0,-1-1 1 0 0,1 1 0 0 0,0-1-1 0 0,-1 1 1 0 0,0-1 0 0 0,0 0-1 0 0,0 1 1 0 0,0-1 0 0 0,0 0-1 0 0,0 0 1 0 0,-1 0-1 0 0,1 1 1 0 0,-1-1 0 0 0,0 0-1 0 0,0 0 1 0 0,0 0 0 0 0,-1-5-1 0 0,0-2 61 0 0,-1 0 1 0 0,0 0-1 0 0,0 0 0 0 0,-1 0 0 0 0,-8-17 0 0 0,8 19-38 0 0,0 1 0 0 0,-1-1 1 0 0,-1 1-1 0 0,1 0 0 0 0,-1 0 1 0 0,-8-9-1 0 0,11 14-41 0 0,0 0 0 0 0,0 0 0 0 0,-1 1 0 0 0,1-1-1 0 0,0 1 1 0 0,-1-1 0 0 0,1 1 0 0 0,-1 0 0 0 0,1 0 0 0 0,-1 0 0 0 0,0 0 0 0 0,1 0 0 0 0,-1 1 0 0 0,0-1 0 0 0,0 1 0 0 0,1 0 0 0 0,-1 0 0 0 0,0 0-1 0 0,0 0 1 0 0,0 0 0 0 0,1 0 0 0 0,-1 1 0 0 0,-3 1 0 0 0,0-1 48 0 0,1 1 1 0 0,0-1-1 0 0,0 1 0 0 0,-9 5 0 0 0,13-6-60 0 0,-1 0 0 0 0,1 0 0 0 0,-1 1-1 0 0,1-1 1 0 0,0 0 0 0 0,-1 0 0 0 0,1 1-1 0 0,0-1 1 0 0,0 0 0 0 0,0 1 0 0 0,0-1-1 0 0,0 1 1 0 0,0 0 0 0 0,1-1 0 0 0,-1 1 0 0 0,0 0-1 0 0,1-1 1 0 0,-1 1 0 0 0,1 2 0 0 0,-1 12 99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5.428"/>
    </inkml:context>
    <inkml:brush xml:id="br0">
      <inkml:brushProperty name="width" value="0.05" units="cm"/>
      <inkml:brushProperty name="height" value="0.05" units="cm"/>
      <inkml:brushProperty name="color" value="#FF0066"/>
    </inkml:brush>
  </inkml:definitions>
  <inkml:trace contextRef="#ctx0" brushRef="#br0">180 127 21807 0 0,'-1'-9'2'0'0,"-1"-2"292"0"0,-7-6 792 0 0,7 14-1012 0 0,-4-9 931 0 0,2 0-383 0 0,3 6-65 0 0,-3-8 171 0 0,4 13-669 0 0,0 0-1 0 0,0 1 0 0 0,-1-1 1 0 0,1 0-1 0 0,0 0 0 0 0,-1 1 1 0 0,1-1-1 0 0,-1 0 1 0 0,1 0-1 0 0,0 1 0 0 0,-1-1 1 0 0,0 0-1 0 0,1 1 1 0 0,-1-1-1 0 0,1 1 0 0 0,-1-1 1 0 0,0 1-1 0 0,1-1 0 0 0,-1 1 1 0 0,-1-1-1 0 0,1 0 123 0 0,-6-3 271 0 0,-37-15 698 0 0,43 18-1135 0 0,0 1-1 0 0,0-1 1 0 0,1 1-1 0 0,-1-1 1 0 0,0 1-1 0 0,0-1 1 0 0,0 1-1 0 0,0 0 1 0 0,0 0-1 0 0,0-1 1 0 0,0 1-1 0 0,0 0 1 0 0,0 0-1 0 0,0 0 1 0 0,0 0-1 0 0,-2 0 0 0 0,-7 1 156 0 0,7-1-130 0 0,-1 0 0 0 0,1 1 0 0 0,0-1 0 0 0,0 1-1 0 0,-1-1 1 0 0,1 1 0 0 0,0 0 0 0 0,0 0-1 0 0,0 1 1 0 0,0-1 0 0 0,-4 3 0 0 0,1 1 71 0 0,5-5-100 0 0,0 1 1 0 0,1-1-1 0 0,-1 0 0 0 0,0 0 0 0 0,1 1 1 0 0,-1-1-1 0 0,1 1 0 0 0,-1-1 1 0 0,1 1-1 0 0,-1-1 0 0 0,0 1 0 0 0,1-1 1 0 0,0 1-1 0 0,-1-1 0 0 0,1 1 1 0 0,-1 0-1 0 0,1-1 0 0 0,0 1 0 0 0,-1 0 1 0 0,1-1-1 0 0,0 1 0 0 0,0 0 1 0 0,0-1-1 0 0,-1 1 0 0 0,1 0 0 0 0,0 0 1 0 0,0-1-1 0 0,0 1 0 0 0,0 0 1 0 0,0-1-1 0 0,0 1 0 0 0,0 0 0 0 0,1 0 1 0 0,-1-1-1 0 0,0 1 0 0 0,0 0 1 0 0,0-1-1 0 0,1 1 0 0 0,-1 0 0 0 0,0-1 1 0 0,1 2-1 0 0,24 33 221 0 0,-15-27-152 0 0,-4-2-54 0 0,-2-3-10 0 0,-1-1 0 0 0,1 1 0 0 0,-1-1 0 0 0,1 0 0 0 0,0 0-1 0 0,7 3 1 0 0,0-1 5 0 0,28 16 85 0 0,-31-16-85 0 0,-4-3-9 0 0,0 1 0 0 0,0 0 0 0 0,0 0 0 0 0,-1 1 0 0 0,1-1 0 0 0,3 4 0 0 0,-4-4-8 0 0,5 5 49 0 0,1 0-1 0 0,11 13 1 0 0,-18-18-37 0 0,0 0 0 0 0,0 1 1 0 0,-1-1-1 0 0,1 1 1 0 0,0 0-1 0 0,-1-1 0 0 0,0 1 1 0 0,0 0-1 0 0,2 5 1 0 0,-2-4 8 0 0,0-1 1 0 0,1 1 0 0 0,-1 0 0 0 0,1 0 0 0 0,0-1-1 0 0,0 1 1 0 0,0-1 0 0 0,5 5 0 0 0,-6-7-1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5.641"/>
    </inkml:context>
    <inkml:brush xml:id="br0">
      <inkml:brushProperty name="width" value="0.05" units="cm"/>
      <inkml:brushProperty name="height" value="0.05" units="cm"/>
      <inkml:brushProperty name="color" value="#FF0066"/>
    </inkml:brush>
  </inkml:definitions>
  <inkml:trace contextRef="#ctx0" brushRef="#br0">1 1 19591 0 0,'1'20'2271'0'0,"4"13"98"0"0,4 1-987 0 0,8 18-525 0 0,3 10-517 0 0,-10-21 264 0 0,-4 8-86 0 0,0 69 0 0 0,-4-45-198 0 0,-2-2-54 0 0,-1-49-154 0 0,1 1 0 0 0,1-1-1 0 0,6 36 1 0 0,-6-54-92 0 0,0 0 0 0 0,0-1 0 0 0,1 1 0 0 0,-1 0 0 0 0,1-1 0 0 0,3 6 0 0 0,2 2 52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5.875"/>
    </inkml:context>
    <inkml:brush xml:id="br0">
      <inkml:brushProperty name="width" value="0.05" units="cm"/>
      <inkml:brushProperty name="height" value="0.05" units="cm"/>
      <inkml:brushProperty name="color" value="#FF0066"/>
    </inkml:brush>
  </inkml:definitions>
  <inkml:trace contextRef="#ctx0" brushRef="#br0">277 11 16384 0 0,'-13'-1'96'0'0,"-1"-4"348"0"0,12 4-331 0 0,1 1 0 0 0,0-1 0 0 0,-1 1 0 0 0,1-1-1 0 0,-1 1 1 0 0,0 0 0 0 0,1-1 0 0 0,-1 1 0 0 0,1 0 0 0 0,-1 0 0 0 0,1 0 0 0 0,-1 0 0 0 0,-2 0 0 0 0,-33 12 1732 0 0,34-11-1737 0 0,1 1 0 0 0,-1-1 0 0 0,0 0 0 0 0,1 0 0 0 0,-1-1 0 0 0,0 1 0 0 0,-3 0 0 0 0,-23 6 453 0 0,21-5-463 0 0,3-2-27 0 0,1 1 0 0 0,0 1 0 0 0,0-1-1 0 0,0 1 1 0 0,0-1 0 0 0,-6 4 0 0 0,-27 14 321 0 0,-14 6 22 0 0,50-24-363 0 0,1 1-1 0 0,-1 0 1 0 0,1-1 0 0 0,-1 1-1 0 0,1 0 1 0 0,-1 0-1 0 0,1 0 1 0 0,0-1 0 0 0,0 1-1 0 0,0 0 1 0 0,0 0-1 0 0,0 0 1 0 0,1-1-1 0 0,-1 1 1 0 0,1 2 0 0 0,0-2 4 0 0,1 0 1 0 0,-1 0 0 0 0,1 0 0 0 0,0 0-1 0 0,0 0 1 0 0,-1 0 0 0 0,1-1-1 0 0,1 1 1 0 0,-1-1 0 0 0,0 1 0 0 0,0-1-1 0 0,0 0 1 0 0,1 0 0 0 0,3 2 0 0 0,3 0 42 0 0,0-1 1 0 0,0 0 0 0 0,10 2-1 0 0,7 0 87 0 0,0-2 0 0 0,0 0-1 0 0,0-1 1 0 0,1-2 0 0 0,-1-1 0 0 0,0-1-1 0 0,0-1 1 0 0,35-10 0 0 0,-23 1 32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6.229"/>
    </inkml:context>
    <inkml:brush xml:id="br0">
      <inkml:brushProperty name="width" value="0.05" units="cm"/>
      <inkml:brushProperty name="height" value="0.05" units="cm"/>
      <inkml:brushProperty name="color" value="#FF0066"/>
    </inkml:brush>
  </inkml:definitions>
  <inkml:trace contextRef="#ctx0" brushRef="#br0">77 8 16280 0 0,'-2'-7'153'0'0,"-1"6"266"0"0,-1 8 1208 0 0,2 26 1833 0 0,-10 147-1686 0 0,5-106-1584 0 0,-28 202 636 0 0,30-245-641 0 0,2 0 1 0 0,1 0 0 0 0,1 0 0 0 0,2 0 0 0 0,1 0 0 0 0,8 42 0 0 0,-9-66-118 0 0,1 0 0 0 0,0-1 1 0 0,0 1-1 0 0,1-1 0 0 0,-1 1 1 0 0,1-1-1 0 0,1 0 0 0 0,-1 0 0 0 0,7 7 1 0 0,-7-10-29 0 0,-1 0 0 0 0,1 0 1 0 0,0 0-1 0 0,0-1 1 0 0,0 1-1 0 0,1-1 1 0 0,-1 0-1 0 0,0 0 1 0 0,1 0-1 0 0,-1 0 0 0 0,1-1 1 0 0,0 0-1 0 0,0 1 1 0 0,-1-1-1 0 0,1-1 1 0 0,0 1-1 0 0,6 0 0 0 0,7-1 88 0 0,0-1 0 0 0,0-1 0 0 0,0 0-1 0 0,-1-1 1 0 0,1-1 0 0 0,-1-1-1 0 0,0 0 1 0 0,16-8 0 0 0,-24 9-51 0 0,0 0 0 0 0,0-1 1 0 0,0 1-1 0 0,-1-2 0 0 0,0 1 0 0 0,0-1 0 0 0,0 0 1 0 0,-1 0-1 0 0,0-1 0 0 0,9-12 0 0 0,-12 15-35 0 0,-1 0-1 0 0,1-1 1 0 0,-1 1-1 0 0,0 0 0 0 0,-1-1 1 0 0,1 1-1 0 0,-1-1 0 0 0,0 1 1 0 0,0-1-1 0 0,0 1 1 0 0,0-1-1 0 0,-1 0 0 0 0,0 0 1 0 0,0 1-1 0 0,0-1 0 0 0,-1 0 1 0 0,0 1-1 0 0,0-1 1 0 0,0 0-1 0 0,0 1 0 0 0,-4-9 1 0 0,2 7-8 0 0,-1 0 1 0 0,1 0-1 0 0,-1 1 1 0 0,0-1-1 0 0,-1 1 0 0 0,0 0 1 0 0,1 0-1 0 0,-1 0 1 0 0,-1 1-1 0 0,1 0 1 0 0,-1 0-1 0 0,0 0 1 0 0,0 1-1 0 0,0 0 0 0 0,0 0 1 0 0,0 0-1 0 0,-1 1 1 0 0,-6-2-1 0 0,-4 0 73 0 0,-1 1 0 0 0,0 0 1 0 0,0 1-1 0 0,0 1 0 0 0,-31 2 0 0 0,42 0-43 0 0,0 0 0 0 0,1 0 0 0 0,-1 1 1 0 0,1 0-1 0 0,0 1 0 0 0,0 0 0 0 0,0-1 0 0 0,-8 6 0 0 0,9-7 104 0 0,8-1-121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4.943"/>
    </inkml:context>
    <inkml:brush xml:id="br0">
      <inkml:brushProperty name="width" value="0.05" units="cm"/>
      <inkml:brushProperty name="height" value="0.05" units="cm"/>
      <inkml:brushProperty name="color" value="#FF0066"/>
    </inkml:brush>
  </inkml:definitions>
  <inkml:trace contextRef="#ctx0" brushRef="#br0">845 0 19087 0 0,'-10'5'0'0'0,"0"-2"0"0"0,-4 0 8 0 0,-4-1 98 0 0,3-2 460 0 0,10-2-439 0 0,-1 1 9 0 0,1-1 0 0 0,-1 1 1 0 0,0 0-1 0 0,0 1 0 0 0,0-1 1 0 0,0 1-1 0 0,0 1 0 0 0,-11 1 1 0 0,0 3 160 0 0,1 1 0 0 0,-1 1 1 0 0,1 0-1 0 0,0 1 1 0 0,1 1-1 0 0,-16 12 0 0 0,10-7 18 0 0,-9 6 99 0 0,1 3 0 0 0,1 0 0 0 0,1 1 0 0 0,-36 42 0 0 0,-82 121 442 0 0,129-164-721 0 0,-95 141 257 0 0,86-122-292 0 0,2 1 1 0 0,-18 49-1 0 0,36-80-81 0 0,1-1 0 0 0,1 1-1 0 0,0 0 1 0 0,1 1 0 0 0,0-1-1 0 0,0 0 1 0 0,2 1 0 0 0,-1-1-1 0 0,2 1 1 0 0,3 22 0 0 0,-2-26-7 0 0,0 0 0 0 0,1 0 0 0 0,0-1 1 0 0,1 1-1 0 0,-1 0 0 0 0,2-1 0 0 0,-1 0 1 0 0,1 0-1 0 0,1-1 0 0 0,-1 1 0 0 0,1-1 1 0 0,1 0-1 0 0,-1-1 0 0 0,1 1 0 0 0,10 6 0 0 0,-6-6 3 0 0,0-1-1 0 0,0 0 0 0 0,0 0 1 0 0,1-1-1 0 0,0-1 0 0 0,0 0 1 0 0,0 0-1 0 0,0-1 0 0 0,1-1 0 0 0,19 1 1 0 0,14-1 49 0 0,70-6 0 0 0,-110 4-60 0 0,252-29 190 0 0,-228 23-154 0 0,0-1 0 0 0,0-2 0 0 0,-1 0 0 0 0,0-3 0 0 0,-1 0 0 0 0,38-23 0 0 0,-23 8 75 0 0,41-34-1 0 0,-73 52-81 0 0,0 0 0 0 0,-1-1-1 0 0,0 0 1 0 0,-1-1 0 0 0,0 0-1 0 0,0-1 1 0 0,-1 0-1 0 0,9-20 1 0 0,-14 26-13 0 0,-1 0 0 0 0,0 0-1 0 0,0 0 1 0 0,-1 0 0 0 0,1 0 0 0 0,-2 0 0 0 0,1 0-1 0 0,0-1 1 0 0,-1 1 0 0 0,0 0 0 0 0,-2-10 0 0 0,1 12-5 0 0,0 0 0 0 0,0 0 0 0 0,0 0 0 0 0,-1 0 1 0 0,0 0-1 0 0,1 0 0 0 0,-1 1 0 0 0,-1-1 1 0 0,1 0-1 0 0,0 1 0 0 0,-1 0 0 0 0,0 0 0 0 0,0-1 1 0 0,0 2-1 0 0,0-1 0 0 0,0 0 0 0 0,-1 1 1 0 0,-3-3-1 0 0,-5-1 32 0 0,0 0 0 0 0,0 0 1 0 0,0 2-1 0 0,-1-1 0 0 0,0 2 0 0 0,0 0 1 0 0,0 0-1 0 0,0 1 0 0 0,-18 0 0 0 0,-13 2 144 0 0,-65 8-1 0 0,70-4-127 0 0,27-3-42 0 0,-88 11 159 0 0,88-9-151 0 0,0-1 0 0 0,0 2 0 0 0,1 0 0 0 0,-1 0 0 0 0,1 1 0 0 0,-12 7 0 0 0,22-12-25 0 0,0 1 0 0 0,0-1 0 0 0,0 1 0 0 0,0 0 0 0 0,0-1 0 0 0,1 1 0 0 0,-1 0 0 0 0,0 0 1 0 0,0-1-1 0 0,1 1 0 0 0,-1 0 0 0 0,1 0 0 0 0,-1 0 0 0 0,0 1 0 0 0,1-1-1 0 0,0-1 0 0 0,0 1-1 0 0,0-1 1 0 0,0 1 0 0 0,0-1 0 0 0,0 1-1 0 0,0 0 1 0 0,0-1 0 0 0,0 1 0 0 0,0-1-1 0 0,0 1 1 0 0,0-1 0 0 0,0 1 0 0 0,0-1-1 0 0,1 1 1 0 0,-1-1 0 0 0,0 1 0 0 0,0-1-1 0 0,1 1 1 0 0,0 0 0 0 0,0 1 2 0 0,1-1 0 0 0,0 1 0 0 0,-1-1 1 0 0,1 0-1 0 0,0 1 0 0 0,0-1 0 0 0,0 0 0 0 0,0 0 1 0 0,0 0-1 0 0,1 0 0 0 0,-1-1 0 0 0,3 2 0 0 0,23 3 34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6.432"/>
    </inkml:context>
    <inkml:brush xml:id="br0">
      <inkml:brushProperty name="width" value="0.05" units="cm"/>
      <inkml:brushProperty name="height" value="0.05" units="cm"/>
      <inkml:brushProperty name="color" value="#FF0066"/>
    </inkml:brush>
  </inkml:definitions>
  <inkml:trace contextRef="#ctx0" brushRef="#br0">50 16 21103 0 0,'-6'-1'38'0'0,"2"0"101"0"0,-2-1 173 0 0,-3-2 288 0 0,0 0-209 0 0,8 3-317 0 0,1 1 0 0 0,-1 0-1 0 0,1-1 1 0 0,-1 1 0 0 0,0 0 0 0 0,0-1-1 0 0,1 1 1 0 0,-1 0 0 0 0,0 0 0 0 0,0-1-1 0 0,1 1 1 0 0,-1 0 0 0 0,0 0-1 0 0,0 0 1 0 0,1 0 0 0 0,-2 0 0 0 0,-1 0 170 0 0,4 4 187 0 0,0-1 0 0 0,1 0 0 0 0,-1 0 0 0 0,1 0 0 0 0,-1 0 1 0 0,3 3-1 0 0,-3-5-330 0 0,9 15 174 0 0,-1 0 0 0 0,0 1 0 0 0,-2 0-1 0 0,0 0 1 0 0,5 19 0 0 0,15 86 111 0 0,-24-102-295 0 0,1 9 50 0 0,0 46 1 0 0,-4-52-13 0 0,1 1 0 0 0,1-1-1 0 0,9 37 1 0 0,-9-52-77 0 0,0 0 0 0 0,1 0 0 0 0,0 0 0 0 0,0-1 0 0 0,6 9-1 0 0,-6-12-22 0 0,0 0 0 0 0,0 0 0 0 0,0-1 0 0 0,1 1-1 0 0,-1-1 1 0 0,1 0 0 0 0,0 0 0 0 0,0 0 0 0 0,0 0 0 0 0,5 2-1 0 0,10 4 83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6.742"/>
    </inkml:context>
    <inkml:brush xml:id="br0">
      <inkml:brushProperty name="width" value="0.05" units="cm"/>
      <inkml:brushProperty name="height" value="0.05" units="cm"/>
      <inkml:brushProperty name="color" value="#FF0066"/>
    </inkml:brush>
  </inkml:definitions>
  <inkml:trace contextRef="#ctx0" brushRef="#br0">119 10 19495 0 0,'-2'2'5'0'0,"-1"0"-3"0"0,0 0-5 0 0,-2-1-4 0 0,2 0 5 0 0,-10-3 68 0 0,8 1-2 0 0,5 1-63 0 0,-20-5 621 0 0,12 2-241 0 0,0 1 1 0 0,1 1-1 0 0,-15-2 1 0 0,21 3-338 0 0,0 0-1 0 0,0 0 1 0 0,1 0 0 0 0,-1 0 0 0 0,0 1 0 0 0,0-1 0 0 0,0 0-1 0 0,1 0 1 0 0,-1 1 0 0 0,0-1 0 0 0,1 1 0 0 0,-1-1 0 0 0,0 1-1 0 0,1-1 1 0 0,-1 1 0 0 0,0-1 0 0 0,1 1 0 0 0,-1-1 0 0 0,1 1-1 0 0,-1-1 1 0 0,1 1 0 0 0,0 0 0 0 0,-1 0 0 0 0,1-1 0 0 0,-1 1-1 0 0,1 0 1 0 0,0-1 0 0 0,0 1 0 0 0,-1 0 0 0 0,1 0 0 0 0,0 0-1 0 0,0-1 1 0 0,0 2 0 0 0,-1 3 158 0 0,1 1 0 0 0,0-1 0 0 0,1 10 0 0 0,-1-8 34 0 0,1 7 112 0 0,0 1-1 0 0,0-1 1 0 0,1 0-1 0 0,6 18 0 0 0,-6-26-310 0 0,0 0-1 0 0,1-1 0 0 0,-1 1 1 0 0,1-1-1 0 0,0 0 0 0 0,1 0 1 0 0,-1 0-1 0 0,1 0 0 0 0,0 0 1 0 0,1-1-1 0 0,-1 0 0 0 0,9 7 1 0 0,-5-6 13 0 0,1 1 1 0 0,-1-1-1 0 0,1-1 1 0 0,1 1-1 0 0,-1-2 1 0 0,0 1 0 0 0,1-1-1 0 0,0-1 1 0 0,0 1-1 0 0,0-2 1 0 0,0 1-1 0 0,0-2 1 0 0,0 1 0 0 0,11-2-1 0 0,-17 1-15 0 0,0-1 0 0 0,0 0-1 0 0,0 0 1 0 0,-1 0 0 0 0,1-1-1 0 0,0 1 1 0 0,-1-1 0 0 0,1 0-1 0 0,-1 0 1 0 0,1 0 0 0 0,-1 0 0 0 0,0-1-1 0 0,0 1 1 0 0,0-1 0 0 0,0 0-1 0 0,0 0 1 0 0,-1 0 0 0 0,1 0-1 0 0,-1 0 1 0 0,0-1 0 0 0,0 1 0 0 0,0-1-1 0 0,-1 1 1 0 0,1-1 0 0 0,-1 0-1 0 0,0 1 1 0 0,0-1 0 0 0,0 0-1 0 0,0 0 1 0 0,-1 0 0 0 0,1 0 0 0 0,-1 0-1 0 0,0 0 1 0 0,0 0 0 0 0,-1 0-1 0 0,1 0 1 0 0,-1 0 0 0 0,-1-5-1 0 0,-3-4 91 0 0,1 1 0 0 0,-2-1 0 0 0,-7-12 0 0 0,10 20-35 0 0,0-1 0 0 0,0 1 0 0 0,-1 0 0 0 0,0 1 0 0 0,0-1 0 0 0,0 1-1 0 0,-1-1 1 0 0,0 1 0 0 0,-5-3 0 0 0,2-1 349 0 0,8 8-428 0 0,0 0-1 0 0,0 0 1 0 0,0-1-1 0 0,1 1 1 0 0,-1 0-1 0 0,0 0 1 0 0,0 0-1 0 0,0-1 1 0 0,0 1-1 0 0,0 0 1 0 0,1 0-1 0 0,-1 0 1 0 0,0 0-1 0 0,0-1 1 0 0,0 1-1 0 0,1 0 0 0 0,-1 0 1 0 0,0 0-1 0 0,0 0 1 0 0,0 0-1 0 0,1 0 1 0 0,-1 0-1 0 0,0-1 1 0 0,0 1-1 0 0,1 0 1 0 0,-1 0-1 0 0,0 0 1 0 0,0 0-1 0 0,1 0 1 0 0,-1 0-1 0 0,0 0 1 0 0,0 0-1 0 0,1 0 1 0 0,-1 0-1 0 0,0 1 1 0 0,0-1-1 0 0,0 0 1 0 0,1 0-1 0 0,4 0 54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7.173"/>
    </inkml:context>
    <inkml:brush xml:id="br0">
      <inkml:brushProperty name="width" value="0.05" units="cm"/>
      <inkml:brushProperty name="height" value="0.05" units="cm"/>
      <inkml:brushProperty name="color" value="#FF0066"/>
    </inkml:brush>
  </inkml:definitions>
  <inkml:trace contextRef="#ctx0" brushRef="#br0">1 179 15176 0 0,'2'-18'3095'0'0,"-2"18"-3042"0"0,0 0 0 0 0,0 0 0 0 0,0-1 0 0 0,0 1-1 0 0,0 0 1 0 0,0 0 0 0 0,0-1 0 0 0,0 1-1 0 0,0 0 1 0 0,0 0 0 0 0,0-1 0 0 0,0 1-1 0 0,1 0 1 0 0,-1 0 0 0 0,0-1 0 0 0,0 1 0 0 0,0 0-1 0 0,0 0 1 0 0,0-1 0 0 0,1 1 0 0 0,-1 0-1 0 0,0 0 1 0 0,0 0 0 0 0,0-1 0 0 0,1 1 0 0 0,-1 0-1 0 0,0 0 1 0 0,0 0 0 0 0,1 0 0 0 0,-1 0-1 0 0,0 0 1 0 0,0 0 0 0 0,1-1 0 0 0,-1 1-1 0 0,0 0 1 0 0,0 0 0 0 0,1 0 0 0 0,-1 0 0 0 0,0 0-1 0 0,0 0 1 0 0,1 0 0 0 0,-1 0 0 0 0,0 0-1 0 0,0 0 1 0 0,1 0 0 0 0,-1 1 0 0 0,0-1-1 0 0,0 0 1 0 0,1 0 0 0 0,-1 0 0 0 0,0 0 0 0 0,0 0-1 0 0,1 0 1 0 0,-1 1 0 0 0,0-1 0 0 0,0 0-1 0 0,0 0 1 0 0,1 0 0 0 0,-1 0 0 0 0,0 1 0 0 0,0-1-1 0 0,1 3 48 0 0,-1-1 0 0 0,1 0-1 0 0,-1 1 1 0 0,0-1-1 0 0,0 1 1 0 0,0-1 0 0 0,0 1-1 0 0,-1 3 1 0 0,1 1 43 0 0,0 19 316 0 0,1 0-1 0 0,9 46 0 0 0,-9-70-403 0 0,0 1 0 0 0,0-1 1 0 0,0 1-1 0 0,0 0 0 0 0,1-1 0 0 0,0 0 1 0 0,-1 1-1 0 0,1-1 0 0 0,0 0 1 0 0,0 0-1 0 0,0 0 0 0 0,0 0 0 0 0,0 0 1 0 0,1-1-1 0 0,-1 1 0 0 0,0-1 0 0 0,1 1 1 0 0,-1-1-1 0 0,1 0 0 0 0,3 1 0 0 0,8 3 236 0 0,0 0-1 0 0,23 3 1 0 0,-33-7-251 0 0,3 0 48 0 0,0 0 0 0 0,0 0 0 0 0,0-1 0 0 0,0 0 0 0 0,0 0 0 0 0,1 0 0 0 0,-1-1 0 0 0,0 0-1 0 0,0-1 1 0 0,0 0 0 0 0,0 0 0 0 0,0 0 0 0 0,6-4 0 0 0,-5 2 11 0 0,-1 0-1 0 0,0-1 1 0 0,0 0-1 0 0,0 0 1 0 0,-1 0-1 0 0,0-1 1 0 0,0 0-1 0 0,0 0 1 0 0,-1-1-1 0 0,9-13 0 0 0,-7 9 2 0 0,-1 0 0 0 0,0 0 0 0 0,-1 0 0 0 0,0 0 0 0 0,-1-1 0 0 0,0 0 0 0 0,3-16 0 0 0,-7 26-65 0 0,1-1 25 0 0,-1 0 0 0 0,0 0 0 0 0,1 0 0 0 0,0 0 0 0 0,0 0 0 0 0,0 0 0 0 0,0 1 0 0 0,0-1 0 0 0,3-3 541 0 0,-4 10-419 0 0,-1 10-121 0 0,2 0-1 0 0,0-1 1 0 0,0 1 0 0 0,1 0 0 0 0,1-1 0 0 0,6 20-1 0 0,-7-29-43 0 0,0 0 0 0 0,0 1-1 0 0,0-1 1 0 0,0 0 0 0 0,1-1 0 0 0,-1 1-1 0 0,1 0 1 0 0,0-1 0 0 0,1 1-1 0 0,-1-1 1 0 0,0 0 0 0 0,1 0 0 0 0,0 0-1 0 0,-1-1 1 0 0,1 1 0 0 0,0-1-1 0 0,0 0 1 0 0,1 0 0 0 0,-1-1 0 0 0,0 1-1 0 0,1-1 1 0 0,-1 0 0 0 0,7 1-1 0 0,2 0 12 0 0,0 0 0 0 0,-1-1 0 0 0,1 0-1 0 0,0-2 1 0 0,-1 1 0 0 0,1-1 0 0 0,0-1-1 0 0,-1 0 1 0 0,1-1 0 0 0,-1-1 0 0 0,0 0 0 0 0,0 0-1 0 0,0-1 1 0 0,-1 0 0 0 0,1-1 0 0 0,17-13-1 0 0,-25 15-13 0 0,0 0 0 0 0,0 1 0 0 0,-1-1 0 0 0,0 0 0 0 0,0-1 0 0 0,0 1 0 0 0,0 0 1 0 0,-1-1-1 0 0,0 0 0 0 0,0 1 0 0 0,0-1 0 0 0,0 0 0 0 0,-1 0 0 0 0,0 0 0 0 0,0 0 0 0 0,0 0 0 0 0,0-1 0 0 0,-1 1 0 0 0,0-8 0 0 0,-1 4 14 0 0,0-1 1 0 0,0 0 0 0 0,-1 1 0 0 0,0-1 0 0 0,0 1-1 0 0,-1 0 1 0 0,0-1 0 0 0,-1 1 0 0 0,-7-13-1 0 0,7 17-12 0 0,-2-6 29 0 0,-1 1 0 0 0,-8-11 0 0 0,13 18-28 0 0,0 1 0 0 0,-1 0 0 0 0,1-1 0 0 0,-1 1 0 0 0,1 0 0 0 0,-1 0 0 0 0,0 0-1 0 0,0 0 1 0 0,0 1 0 0 0,0-1 0 0 0,0 1 0 0 0,-6-2 0 0 0,4 2-7 0 0,2 0-9 0 0,1 0-1 0 0,-1 1 1 0 0,0-1 0 0 0,0 1 0 0 0,1-1 0 0 0,-1 1-1 0 0,0 0 1 0 0,0 0 0 0 0,1 1 0 0 0,-1-1-1 0 0,0 0 1 0 0,-4 2 0 0 0,-1 3-1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6:00:17.888"/>
    </inkml:context>
    <inkml:brush xml:id="br0">
      <inkml:brushProperty name="width" value="0.05" units="cm"/>
      <inkml:brushProperty name="height" value="0.05" units="cm"/>
      <inkml:brushProperty name="color" value="#FF0066"/>
    </inkml:brush>
  </inkml:definitions>
  <inkml:trace contextRef="#ctx0" brushRef="#br0">321 7 19199 0 0,'-22'-1'46'0'0,"10"-1"-130"0"0,10 1 177 0 0,-1 0 1 0 0,1 1 0 0 0,-1-1-1 0 0,1 1 1 0 0,-1 0 0 0 0,0 0-1 0 0,-3 0 1 0 0,-33 0 1322 0 0,16 0-908 0 0,-100 4 3413 0 0,117-4-3813 0 0,1 2-1 0 0,0-1 1 0 0,0 1-1 0 0,0-1 1 0 0,0 2 0 0 0,0-1-1 0 0,0 0 1 0 0,1 1-1 0 0,-1 0 1 0 0,1 0-1 0 0,-6 5 1 0 0,9-7-95 0 0,0 0 0 0 0,0 0 0 0 0,0 0 0 0 0,0 0 0 0 0,0 0 0 0 0,0 1 0 0 0,0-1 1 0 0,0 1-1 0 0,0-1 0 0 0,1 0 0 0 0,-1 1 0 0 0,1-1 0 0 0,-1 1 0 0 0,1-1 0 0 0,-1 1 0 0 0,1 0 0 0 0,0-1 0 0 0,0 1 1 0 0,0-1-1 0 0,0 1 0 0 0,0 0 0 0 0,0 2 0 0 0,1-1-3 0 0,-1 1 0 0 0,1 0 0 0 0,0 0 0 0 0,1-1 0 0 0,-1 1 0 0 0,0-1 0 0 0,1 1 0 0 0,3 4-1 0 0,1 0 1 0 0,1 1 0 0 0,0-1 0 0 0,0 0 0 0 0,1-1 0 0 0,0 1-1 0 0,0-2 1 0 0,1 1 0 0 0,0-1 0 0 0,0 0 0 0 0,12 5 0 0 0,12 3 44 0 0,59 19 1 0 0,-90-33-53 0 0,140 39 178 0 0,-71-21 110 0 0,-71-18-274 0 0,1 0 1 0 0,-1 0-1 0 0,1 0 0 0 0,-1 0 1 0 0,1 0-1 0 0,-1 0 1 0 0,0 0-1 0 0,1 0 1 0 0,-1 1-1 0 0,1-1 0 0 0,-1 0 1 0 0,1 0-1 0 0,-1 1 1 0 0,0-1-1 0 0,1 0 1 0 0,-1 1-1 0 0,0-1 0 0 0,1 0 1 0 0,-1 1-1 0 0,0-1 1 0 0,1 0-1 0 0,-1 1 1 0 0,0-1-1 0 0,1 1 0 0 0,-2 0 7 0 0,1-1-1 0 0,0 0 1 0 0,-1 1-1 0 0,1-1 0 0 0,0 0 1 0 0,-1 1-1 0 0,1-1 1 0 0,-1 0-1 0 0,1 1 1 0 0,-1-1-1 0 0,1 0 0 0 0,0 0 1 0 0,-1 0-1 0 0,1 1 1 0 0,-1-1-1 0 0,1 0 0 0 0,-1 0 1 0 0,1 0-1 0 0,-1 0 1 0 0,0 0-1 0 0,-54 13 322 0 0,-16-5-124 0 0,-122 20 313 0 0,171-23-353 0 0,-22 9-1 0 0,38-11-115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5.273"/>
    </inkml:context>
    <inkml:brush xml:id="br0">
      <inkml:brushProperty name="width" value="0.05" units="cm"/>
      <inkml:brushProperty name="height" value="0.05" units="cm"/>
      <inkml:brushProperty name="color" value="#FF0066"/>
    </inkml:brush>
  </inkml:definitions>
  <inkml:trace contextRef="#ctx0" brushRef="#br0">167 539 19799 0 0,'-5'13'0'0'0,"0"-2"0"0"0,-3 2 7 0 0,-4 5 97 0 0,12-18-104 0 0,-11 11 553 0 0,-12 9 111 0 0,11-6 0 0 0,11-13-626 0 0,-6 10 157 0 0,0-1 0 0 0,0 1 0 0 0,1 0-1 0 0,1 1 1 0 0,-6 15 0 0 0,-29 145 1958 0 0,38-165-2049 0 0,-2 21 232 0 0,3-26-312 0 0,1-1-1 0 0,0 0 1 0 0,0 1 0 0 0,0-1-1 0 0,0 0 1 0 0,0 1 0 0 0,1-1-1 0 0,-1 0 1 0 0,0 1 0 0 0,1-1 0 0 0,-1 0-1 0 0,0 1 1 0 0,1-1 0 0 0,0 0-1 0 0,-1 0 1 0 0,2 2 0 0 0,13-22 172 0 0,-5 5-161 0 0,-1 0-1 0 0,0-1 1 0 0,-1 0 0 0 0,8-23-1 0 0,19-69 117 0 0,-26 77-106 0 0,61-229 267 0 0,11-33 88 0 0,-67 245-300 0 0,-6 17 95 0 0,17-39 1 0 0,-24 69-189 0 0,-1 0 1 0 0,0-1 0 0 0,0 1-1 0 0,0 0 1 0 0,0 0 0 0 0,0-1-1 0 0,1 1 1 0 0,-1 0-1 0 0,0 0 1 0 0,0 0 0 0 0,0 0-1 0 0,1-1 1 0 0,-1 1 0 0 0,0 0-1 0 0,0 0 1 0 0,1 0-1 0 0,-1 0 1 0 0,0 0 0 0 0,0 0-1 0 0,1-1 1 0 0,-1 1 0 0 0,0 0-1 0 0,1 0 1 0 0,-1 0-1 0 0,0 0 1 0 0,0 0 0 0 0,1 0-1 0 0,-1 0 1 0 0,0 0 0 0 0,0 0-1 0 0,1 0 1 0 0,-1 1-1 0 0,0-1 1 0 0,1 0 0 0 0,-1 0-1 0 0,0 0 1 0 0,0 0 0 0 0,1 0-1 0 0,-1 0 1 0 0,0 0 0 0 0,0 1-1 0 0,0-1 1 0 0,1 0-1 0 0,-1 0 1 0 0,0 0 0 0 0,0 1-1 0 0,0-1 1 0 0,1 1 0 0 0,10 14 222 0 0,42 103 210 0 0,37 127 0 0 0,-67-182-255 0 0,62 116 1 0 0,-41-93-81 0 0,53 125 75 0 0,-81-173-155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5.445"/>
    </inkml:context>
    <inkml:brush xml:id="br0">
      <inkml:brushProperty name="width" value="0.05" units="cm"/>
      <inkml:brushProperty name="height" value="0.05" units="cm"/>
      <inkml:brushProperty name="color" value="#FF0066"/>
    </inkml:brush>
  </inkml:definitions>
  <inkml:trace contextRef="#ctx0" brushRef="#br0">1 135 20599 0 0,'5'-5'0'0'0,"0"-4"544"0"0,5-5 576 0 0,34 4-568 0 0,3 5 112 0 0,15-4 8 0 0,0-2-8 0 0,7-3 16 0 0,-1-3-336 0 0,3-2 16 0 0,-2-2-8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5.586"/>
    </inkml:context>
    <inkml:brush xml:id="br0">
      <inkml:brushProperty name="width" value="0.05" units="cm"/>
      <inkml:brushProperty name="height" value="0.05" units="cm"/>
      <inkml:brushProperty name="color" value="#FF0066"/>
    </inkml:brush>
  </inkml:definitions>
  <inkml:trace contextRef="#ctx0" brushRef="#br0">7 0 16384 0 0,'0'11'0'0'0,"-7"20"311"0"0,7-10 313 0 0,0 10 288 0 0,4 3 272 0 0,-1-10-264 0 0,8-15-256 0 0,-6-4-224 0 0,-5-3-224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5.850"/>
    </inkml:context>
    <inkml:brush xml:id="br0">
      <inkml:brushProperty name="width" value="0.05" units="cm"/>
      <inkml:brushProperty name="height" value="0.05" units="cm"/>
      <inkml:brushProperty name="color" value="#FF0066"/>
    </inkml:brush>
  </inkml:definitions>
  <inkml:trace contextRef="#ctx0" brushRef="#br0">1 270 13360 0 0,'7'-6'0'0'0,"5"0"60"0"0,-11 5-46 0 0,-1 1-1 0 0,0 0 1 0 0,1 0 0 0 0,-1 0 0 0 0,0 0 0 0 0,0 0 0 0 0,1 0 0 0 0,-1 0 0 0 0,0 0 0 0 0,0 0 0 0 0,1 0 0 0 0,-1 0 0 0 0,0 0 0 0 0,1 0 0 0 0,-1 0 0 0 0,0 1 0 0 0,0-1 0 0 0,1 0 0 0 0,-1 0-1 0 0,0 0 1 0 0,0 0 0 0 0,0 0 0 0 0,1 1 0 0 0,-1-1 0 0 0,0 0 0 0 0,0 0 0 0 0,0 0 0 0 0,1 0 0 0 0,-1 1 0 0 0,0-1 0 0 0,0 0 0 0 0,0 0 0 0 0,0 1 0 0 0,1-1 0 0 0,-1 0 0 0 0,0 0 0 0 0,0 1-1 0 0,0-1 1 0 0,5 7 479 0 0,-2-3-364 0 0,-2-1-40 0 0,0-1 0 0 0,1-1-1 0 0,-1 1 1 0 0,1 0-1 0 0,0 0 1 0 0,-1 0 0 0 0,1-1-1 0 0,0 1 1 0 0,4 1 0 0 0,33 33 1197 0 0,56 65 0 0 0,-27-27-608 0 0,-24-30-285 0 0,1-2 0 0 0,61 43 0 0 0,-68-59-157 0 0,1-1 1 0 0,2-2 0 0 0,67 28-1 0 0,-83-41-125 0 0,-3-1 95 0 0,29 9-1 0 0,-45-16-150 0 0,1-1-1 0 0,0 0 0 0 0,0 0 1 0 0,0 0-1 0 0,-1-1 0 0 0,1 0 1 0 0,0 0-1 0 0,0 0 0 0 0,7-2 1 0 0,-5 0 43 0 0,0 0 0 0 0,-1-1 0 0 0,1 0 0 0 0,-1 0 0 0 0,16-9 1 0 0,-21 10-63 0 0,-1 0 1 0 0,1 0-1 0 0,-1 0 0 0 0,1 0 1 0 0,-1 0-1 0 0,0-1 1 0 0,0 1-1 0 0,0-1 1 0 0,0 1-1 0 0,0-1 1 0 0,0 0-1 0 0,-1 0 1 0 0,1 0-1 0 0,-1 0 1 0 0,0 0-1 0 0,0 0 1 0 0,0 0-1 0 0,-1-1 1 0 0,2-4-1 0 0,-1-21 192 0 0,-2 1-1 0 0,-6-51 1 0 0,2 39-80 0 0,-2-22 154 0 0,-17-72 0 0 0,-23-111 443 0 0,34 169-395 0 0,-6 14 368 0 0,19 59-431 0 0,3 7-100 0 0,1 3-29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5:13:36.362"/>
    </inkml:context>
    <inkml:brush xml:id="br0">
      <inkml:brushProperty name="width" value="0.05" units="cm"/>
      <inkml:brushProperty name="height" value="0.05" units="cm"/>
      <inkml:brushProperty name="color" value="#FF0066"/>
    </inkml:brush>
  </inkml:definitions>
  <inkml:trace contextRef="#ctx0" brushRef="#br0">18 32 16783 0 0,'-1'-4'-114'0'0,"-1"-2"191"0"0,-1 0 246 0 0,-3-3 492 0 0,0 2 638 0 0,11 13-119 0 0,20 21 317 0 0,-19-18-1546 0 0,0 0 1 0 0,0 0-1 0 0,-1 0 1 0 0,0 1-1 0 0,-1 0 1 0 0,0 0-1 0 0,0 0 1 0 0,-1 1-1 0 0,2 15 1 0 0,1 25 114 0 0,-1 82 1 0 0,-15 53 122 0 0,9-144-251 0 0,1 0 0 0 0,2 0 1 0 0,2-1-1 0 0,2 1 0 0 0,1-1 1 0 0,19 58-1 0 0,-16-65-12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44.975"/>
    </inkml:context>
    <inkml:brush xml:id="br0">
      <inkml:brushProperty name="width" value="0.05" units="cm"/>
      <inkml:brushProperty name="height" value="0.05" units="cm"/>
      <inkml:brushProperty name="color" value="#FF0066"/>
    </inkml:brush>
  </inkml:definitions>
  <inkml:trace contextRef="#ctx0" brushRef="#br0">80 10 14368 0 0,'-8'-1'43'0'0,"3"0"73"0"0,-3 0 136 0 0,-4-2 226 0 0,0 0-183 0 0,11 3-270 0 0,1 0 1 0 0,0 0 0 0 0,-1 0 0 0 0,1 0 0 0 0,-1-1 0 0 0,1 1 0 0 0,-1 0-1 0 0,1 0 1 0 0,0 0 0 0 0,-1 0 0 0 0,1 0 0 0 0,-1 0 0 0 0,1 0-1 0 0,-1 0 1 0 0,1 1 0 0 0,-1-1 0 0 0,1 0 0 0 0,0 0 0 0 0,-1 0 0 0 0,1 0-1 0 0,-1 1 1 0 0,0-1 0 0 0,-17 10 646 0 0,17-10-647 0 0,1 0 0 0 0,0 0 0 0 0,0 0-1 0 0,-1 0 1 0 0,1 0 0 0 0,0 0 0 0 0,-1 1 0 0 0,1-1-1 0 0,0 0 1 0 0,0 0 0 0 0,-1 1 0 0 0,1-1 0 0 0,0 0-1 0 0,0 0 1 0 0,0 1 0 0 0,-1-1 0 0 0,1 0 0 0 0,0 0-1 0 0,0 1 1 0 0,0-1 0 0 0,0 0 0 0 0,0 1 0 0 0,0-1-1 0 0,0 0 1 0 0,0 1 0 0 0,-1-1 0 0 0,1 0 0 0 0,0 1 0 0 0,0-1-1 0 0,0 0 1 0 0,0 1 0 0 0,1-1 0 0 0,-1 0 0 0 0,0 0-1 0 0,0 1 1 0 0,0-1 0 0 0,0 1 0 0 0,1 31 970 0 0,2 0 1 0 0,1 0 0 0 0,11 43 0 0 0,37 100 928 0 0,-1 0-503 0 0,-46-151-1179 0 0,-1 0 0 0 0,-1 1 0 0 0,1 36 0 0 0,3 5 646 0 0,-7-65-170 0 0,-5-4-413 0 0,0-5-237 0 0,-1 0 0 0 0,2 0-1 0 0,-1 0 1 0 0,1-1-1 0 0,-4-10 1 0 0,-6-19 53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45.256"/>
    </inkml:context>
    <inkml:brush xml:id="br0">
      <inkml:brushProperty name="width" value="0.05" units="cm"/>
      <inkml:brushProperty name="height" value="0.05" units="cm"/>
      <inkml:brushProperty name="color" value="#FF0066"/>
    </inkml:brush>
  </inkml:definitions>
  <inkml:trace contextRef="#ctx0" brushRef="#br0">16 146 14776 0 0,'-1'-3'0'0'0,"-10"-5"702"0"0,8 9 151 0 0,8 8-23 0 0,-2-5-663 0 0,17 17 672 0 0,104 82 224 0 0,75 86-223 0 0,-176-166-789 0 0,3 6 84 0 0,37 55 0 0 0,-46-58-33 0 0,2-1-1 0 0,1-1 1 0 0,35 34 0 0 0,-39-43 53 0 0,1-1 0 0 0,1 0 1 0 0,0-2-1 0 0,39 20 0 0 0,-51-29-71 0 0,0-1-1 0 0,0 0 1 0 0,0 0-1 0 0,0 0 1 0 0,1-1 0 0 0,-1 0-1 0 0,1-1 1 0 0,-1 1-1 0 0,8-1 1 0 0,-9-1-9 0 0,0 0 1 0 0,0 0-1 0 0,0 0 0 0 0,0-1 0 0 0,0 1 0 0 0,-1-1 1 0 0,1 0-1 0 0,-1-1 0 0 0,1 1 0 0 0,-1-1 1 0 0,0 0-1 0 0,0 0 0 0 0,5-4 0 0 0,1-3 78 0 0,-1-1-1 0 0,0 1 0 0 0,-1-1 1 0 0,0-1-1 0 0,-1 1 0 0 0,0-2 1 0 0,0 1-1 0 0,-2-1 0 0 0,0 1 0 0 0,0-1 1 0 0,5-23-1 0 0,-1-12 348 0 0,6-95-1 0 0,-14 117-355 0 0,4-41 308 0 0,-4 1 1 0 0,-7-71-1 0 0,6 128-378 0 0,-1 1 0 0 0,-1-1 0 0 0,0 1 0 0 0,0 0-1 0 0,-1-1 1 0 0,0 1 0 0 0,0 0 0 0 0,-1 0 0 0 0,0 1 0 0 0,0-1-1 0 0,-1 1 1 0 0,1 0 0 0 0,-2 0 0 0 0,1 1 0 0 0,-1-1 0 0 0,0 1 0 0 0,-10-7-1 0 0,15 12-46 0 0,0 1-1 0 0,0-1 1 0 0,0 0-1 0 0,-1 1 0 0 0,1-1 1 0 0,0 1-1 0 0,-1 0 0 0 0,1-1 1 0 0,-1 1-1 0 0,1 0 1 0 0,0 0-1 0 0,-1 0 0 0 0,1 0 1 0 0,-1 0-1 0 0,1 0 0 0 0,0 0 1 0 0,-1 0-1 0 0,1 1 1 0 0,0-1-1 0 0,-1 0 0 0 0,1 1 1 0 0,0-1-1 0 0,-1 1 0 0 0,1 0 1 0 0,0-1-1 0 0,0 1 1 0 0,-1 0-1 0 0,-1 2 0 0 0,-11 4 256 0 0,14-7-270 0 0,-1 0-1 0 0,1 1 1 0 0,-1-1 0 0 0,0 1 0 0 0,1-1-1 0 0,-1 0 1 0 0,1 1 0 0 0,0-1-1 0 0,-1 1 1 0 0,1-1 0 0 0,-1 1-1 0 0,1-1 1 0 0,0 1 0 0 0,-1 0-1 0 0,1-1 1 0 0,0 1 0 0 0,-1-1 0 0 0,1 1-1 0 0,0 0 1 0 0,0-1 0 0 0,0 1-1 0 0,0 0 1 0 0,0-1 0 0 0,0 1-1 0 0,0-1 1 0 0,0 1 0 0 0,0 0-1 0 0,0-1 1 0 0,0 1 0 0 0,0 0 0 0 0,0 0-1 0 0,8 23 121 0 0,-7-22-117 0 0,10 19 73 0 0,6 2 7 0 0</inkml:trace>
</inkml:ink>
</file>

<file path=ppt/ink/ink5.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11T12:11:30.125"/>
    </inkml:context>
    <inkml:brush xml:id="br0">
      <inkml:brushProperty name="width" value="0.035" units="cm"/>
      <inkml:brushProperty name="height" value="0.035" units="cm"/>
      <inkml:brushProperty name="color" value="#33CCFF"/>
    </inkml:brush>
  </inkml:definitions>
  <inkml:trace contextRef="#ctx0" brushRef="#br0">0 0,'0'1375,"0"11268,0-12614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45.626"/>
    </inkml:context>
    <inkml:brush xml:id="br0">
      <inkml:brushProperty name="width" value="0.05" units="cm"/>
      <inkml:brushProperty name="height" value="0.05" units="cm"/>
      <inkml:brushProperty name="color" value="#FF0066"/>
    </inkml:brush>
  </inkml:definitions>
  <inkml:trace contextRef="#ctx0" brushRef="#br0">230 0 18087 0 0,'-10'6'0'0'0,"-6"4"96"0"0,-71 50 1814 0 0,77-52-1590 0 0,1 1 0 0 0,-1 0 1 0 0,2 0-1 0 0,-1 1 0 0 0,1 0 0 0 0,-10 17 0 0 0,11-13-88 0 0,0 1-1 0 0,1-1 1 0 0,0 1 0 0 0,2 1-1 0 0,0-1 1 0 0,0 1 0 0 0,1-1-1 0 0,1 1 1 0 0,1 0 0 0 0,0 0-1 0 0,2 25 1 0 0,0-39-222 0 0,-1 0 1 0 0,1 0 0 0 0,-1-1-1 0 0,1 1 1 0 0,0 0-1 0 0,-1 0 1 0 0,1 0 0 0 0,0 0-1 0 0,0-1 1 0 0,0 1-1 0 0,0-1 1 0 0,1 1-1 0 0,-1 0 1 0 0,0-1 0 0 0,1 0-1 0 0,-1 1 1 0 0,1-1-1 0 0,-1 0 1 0 0,1 0-1 0 0,0 0 1 0 0,0 0 0 0 0,-1 0-1 0 0,1 0 1 0 0,0 0-1 0 0,0-1 1 0 0,0 1 0 0 0,3 0-1 0 0,1 0 8 0 0,0 0 0 0 0,0 0 0 0 0,1 0 0 0 0,-1-1 0 0 0,0 0 0 0 0,1 0 0 0 0,9-2 0 0 0,11-4 42 0 0,-2-2 0 0 0,1-1 1 0 0,-1 0-1 0 0,-1-2 0 0 0,39-23 0 0 0,-47 23 14 0 0,0 0 0 0 0,-2-1 0 0 0,1-1 1 0 0,-2 0-1 0 0,1 0 0 0 0,14-22 0 0 0,-1-8 155 0 0,-8 11 51 0 0,-18 30-116 0 0,1-1-1 0 0,-1 1 1 0 0,0 0-1 0 0,0-1 1 0 0,0 1-1 0 0,-1 0 1 0 0,1-1-1 0 0,-1 1 1 0 0,1-1-1 0 0,-1-4 1 0 0,76 237 1245 0 0,-72-219-1321 0 0,-2-2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45.955"/>
    </inkml:context>
    <inkml:brush xml:id="br0">
      <inkml:brushProperty name="width" value="0.05" units="cm"/>
      <inkml:brushProperty name="height" value="0.05" units="cm"/>
      <inkml:brushProperty name="color" value="#FF0066"/>
    </inkml:brush>
  </inkml:definitions>
  <inkml:trace contextRef="#ctx0" brushRef="#br0">1 60 18991 0 0,'0'0'-6'0'0,"1"1"0"0"0,0 0 0 0 0,0 0 0 0 0,-1-1 0 0 0,1 1 0 0 0,-1 0-1 0 0,1 0 1 0 0,-1 0 0 0 0,1-1 0 0 0,-1 1 0 0 0,1 0 0 0 0,-1 2 0 0 0,3 23 1743 0 0,-1-5-607 0 0,22 70 858 0 0,-15-63-1553 0 0,-1-1 0 0 0,-2 1 1 0 0,-1 0-1 0 0,2 42 0 0 0,-7-68-413 0 0,1 0-1 0 0,-1-1 0 0 0,0 1 1 0 0,0 0-1 0 0,1-1 1 0 0,-1 1-1 0 0,1-1 0 0 0,-1 1 1 0 0,1 0-1 0 0,0-1 0 0 0,0 1 1 0 0,0-1-1 0 0,2 3 1 0 0,-1-1 36 0 0,-1 2 270 0 0,1-10-270 0 0,37-116 193 0 0,-9 25-126 0 0,-27 87-108 0 0,0 0-1 0 0,1 0 1 0 0,1 1-1 0 0,0 0 1 0 0,0 0 0 0 0,0 0-1 0 0,1 0 1 0 0,0 1-1 0 0,0 0 1 0 0,1 0-1 0 0,0 1 1 0 0,0 0 0 0 0,13-9-1 0 0,6-2 81 0 0,1 2 0 0 0,37-17 0 0 0,-55 28-59 0 0,1 0 1 0 0,0 1 0 0 0,0 0-1 0 0,0 0 1 0 0,0 1 0 0 0,0 1-1 0 0,1 0 1 0 0,-1 0 0 0 0,0 1-1 0 0,19 2 1 0 0,-23-1-8 0 0,-1 0 0 0 0,0 0 0 0 0,0 1 1 0 0,1 0-1 0 0,-1 0 0 0 0,-1 0 0 0 0,6 4 0 0 0,-7-5-8 0 0,-1 1 1 0 0,0-1 0 0 0,0 1-1 0 0,0 0 1 0 0,0 0-1 0 0,0 0 1 0 0,-1 0-1 0 0,1 0 1 0 0,-1 0 0 0 0,1 0-1 0 0,-1 0 1 0 0,0 1-1 0 0,1-1 1 0 0,-1 0-1 0 0,0 1 1 0 0,0 3-1 0 0,3 14 129 0 0,0-3-47 0 0,0 0 0 0 0,-2 1 1 0 0,0-1-1 0 0,-1 24 0 0 0,-5 21 77 0 0,3-29-87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46.335"/>
    </inkml:context>
    <inkml:brush xml:id="br0">
      <inkml:brushProperty name="width" value="0.05" units="cm"/>
      <inkml:brushProperty name="height" value="0.05" units="cm"/>
      <inkml:brushProperty name="color" value="#FF0066"/>
    </inkml:brush>
  </inkml:definitions>
  <inkml:trace contextRef="#ctx0" brushRef="#br0">109 514 18991 0 0,'-8'8'0'0'0,"-22"41"1402"0"0,16-26-528 0 0,8-14-587 0 0,1 1 0 0 0,0 0 0 0 0,-7 19 0 0 0,5-11 150 0 0,2-5 4 0 0,1 0-1 0 0,0 1 0 0 0,-3 18 1 0 0,6-29-392 0 0,1-1 1 0 0,0 1-1 0 0,0-1 1 0 0,0 0-1 0 0,0 1 0 0 0,0-1 1 0 0,0 1-1 0 0,1-1 1 0 0,-1 1-1 0 0,1-1 0 0 0,0 1 1 0 0,0-1-1 0 0,0 0 1 0 0,0 1-1 0 0,0-1 1 0 0,0 0-1 0 0,0 0 0 0 0,1 0 1 0 0,-1 0-1 0 0,3 2 1 0 0,0-1-19 0 0,-1-1 0 0 0,0 0 0 0 0,1 0 0 0 0,-1 0 0 0 0,1 0 0 0 0,0 0 0 0 0,0-1 0 0 0,0 0 0 0 0,-1 1 0 0 0,1-2 0 0 0,7 2 1 0 0,-4-1-10 0 0,1-1 0 0 0,-1 0 1 0 0,1-1-1 0 0,-1 1 1 0 0,1-1-1 0 0,-1-1 0 0 0,0 1 1 0 0,0-1-1 0 0,0-1 1 0 0,0 1-1 0 0,0-1 1 0 0,0 0-1 0 0,0-1 0 0 0,6-5 1 0 0,6-3 29 0 0,-2-2 0 0 0,1 0 0 0 0,22-24 0 0 0,-25 22-18 0 0,-1 0 1 0 0,-1-1 0 0 0,0 0-1 0 0,-1-1 1 0 0,-1 0 0 0 0,-1-1-1 0 0,0 0 1 0 0,12-37 0 0 0,27-120 172 0 0,-41 141-168 0 0,-2-1-1 0 0,-2 1 0 0 0,1-40 1 0 0,0-2 33 0 0,0 2 90 0 0,-5 74-135 0 0,0 3-12 0 0,-1 0 1 0 0,1-1-1 0 0,0 1 0 0 0,0 0 0 0 0,0 0 1 0 0,0 0-1 0 0,0 0 0 0 0,0 3 0 0 0,1 5 17 0 0,22 279 330 0 0,-4-184-150 0 0,2 9 30 0 0,-19-92-179 0 0,1 0 0 0 0,1 0-1 0 0,1 0 1 0 0,1 0 0 0 0,18 39-1 0 0,-8-26 24 0 0,-2-2 111 0 0,38 61-1 0 0,-38-77-108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46.679"/>
    </inkml:context>
    <inkml:brush xml:id="br0">
      <inkml:brushProperty name="width" value="0.05" units="cm"/>
      <inkml:brushProperty name="height" value="0.05" units="cm"/>
      <inkml:brushProperty name="color" value="#FF0066"/>
    </inkml:brush>
  </inkml:definitions>
  <inkml:trace contextRef="#ctx0" brushRef="#br0">1 38 20503 0 0,'7'-5'-5'0'0,"3"-1"234"0"0,-2 2 156 0 0,0-2 168 0 0,-3 3-420 0 0,6-1 518 0 0,-9 3-615 0 0,3-1 132 0 0,1 1-1 0 0,0-1 1 0 0,0 1-1 0 0,0 0 1 0 0,1 0-1 0 0,-1 1 1 0 0,0 0-1 0 0,9 1 1 0 0,11 2 623 0 0,0 1 1 0 0,0 2-1 0 0,46 16 1 0 0,-55-15-587 0 0,0 0 1 0 0,-1 1-1 0 0,0 1 1 0 0,0 1 0 0 0,-1 0-1 0 0,21 19 1 0 0,-24-18-105 0 0,-2 0 1 0 0,1 0 0 0 0,-1 1-1 0 0,-1 0 1 0 0,0 1-1 0 0,-1 0 1 0 0,8 16-1 0 0,-12-21-50 0 0,-1 1 1 0 0,0-1-1 0 0,0 1 0 0 0,-1 0 0 0 0,0 0 0 0 0,0 0 0 0 0,-1 0 0 0 0,0 0 0 0 0,-1 1 0 0 0,0-1 0 0 0,0 0 1 0 0,-1 0-1 0 0,-2 11 0 0 0,1-14-14 0 0,0 0 1 0 0,0 1-1 0 0,0-1 1 0 0,-1 0-1 0 0,0 0 1 0 0,0-1-1 0 0,-8 12 1 0 0,10-15-18 0 0,-1 0 0 0 0,0 0 1 0 0,1-1-1 0 0,-1 1 1 0 0,0 0-1 0 0,0 0 1 0 0,0-1-1 0 0,0 1 1 0 0,0-1-1 0 0,0 0 1 0 0,0 0-1 0 0,-1 0 0 0 0,1 0 1 0 0,0 0-1 0 0,-1 0 1 0 0,1 0-1 0 0,-1-1 1 0 0,1 1-1 0 0,0-1 1 0 0,-1 0-1 0 0,1 0 1 0 0,-1 0-1 0 0,-4 0 0 0 0,3-1 1 0 0,-1-1-1 0 0,0 1 1 0 0,1 0-1 0 0,-1-1 1 0 0,1 0-1 0 0,-1 0 0 0 0,1-1 1 0 0,0 1-1 0 0,0-1 1 0 0,0 0-1 0 0,0 0 1 0 0,1 0-1 0 0,-6-6 1 0 0,4 3 2 0 0,1 0 1 0 0,-1-1 0 0 0,1 0-1 0 0,0 0 1 0 0,0 0 0 0 0,1-1 0 0 0,-3-10-1 0 0,3 11-5 0 0,1-1 0 0 0,1 1-1 0 0,-1-1 1 0 0,1 0-1 0 0,0 1 1 0 0,1-1 0 0 0,0 0-1 0 0,0 0 1 0 0,1 0-1 0 0,0 1 1 0 0,0-1 0 0 0,1 1-1 0 0,0-1 1 0 0,0 1-1 0 0,1-1 1 0 0,0 1 0 0 0,0 0-1 0 0,0 0 1 0 0,1 0 0 0 0,0 1-1 0 0,1-1 1 0 0,-1 1-1 0 0,1 0 1 0 0,1 0 0 0 0,-1 1-1 0 0,1 0 1 0 0,0 0-1 0 0,0 0 1 0 0,0 0 0 0 0,1 1-1 0 0,-1 0 1 0 0,1 0-1 0 0,12-4 1 0 0,17-4 62 0 0,-1 2 1 0 0,53-10-1 0 0,-57 15-41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46.863"/>
    </inkml:context>
    <inkml:brush xml:id="br0">
      <inkml:brushProperty name="width" value="0.05" units="cm"/>
      <inkml:brushProperty name="height" value="0.05" units="cm"/>
      <inkml:brushProperty name="color" value="#FF0066"/>
    </inkml:brush>
  </inkml:definitions>
  <inkml:trace contextRef="#ctx0" brushRef="#br0">20 1 19399 0 0,'-1'7'0'0'0,"-3"6"436"0"0,1-8 110 0 0,1 0 0 0 0,1 0 1 0 0,-1 0-1 0 0,1 0 0 0 0,-1 5 1 0 0,1-4-311 0 0,0-5-134 0 0,1 1-1 0 0,-1 0 1 0 0,1 0-1 0 0,0 0 1 0 0,-1 0-1 0 0,1 0 1 0 0,0 0-1 0 0,0 0 1 0 0,1-1-1 0 0,-1 1 1 0 0,1 3-1 0 0,4 34 978 0 0,0-1-380 0 0,-4-31-590 0 0,-1-4-72 0 0,0-1 0 0 0,0 1 0 0 0,0 0 0 0 0,1-1 0 0 0,-1 1 0 0 0,1-1-1 0 0,0 1 1 0 0,-1 0 0 0 0,3 2 0 0 0,0 2 3 0 0,5 18 162 0 0,-2 12-5 0 0,-6-34-164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47.001"/>
    </inkml:context>
    <inkml:brush xml:id="br0">
      <inkml:brushProperty name="width" value="0.05" units="cm"/>
      <inkml:brushProperty name="height" value="0.05" units="cm"/>
      <inkml:brushProperty name="color" value="#FF0066"/>
    </inkml:brush>
  </inkml:definitions>
  <inkml:trace contextRef="#ctx0" brushRef="#br0">0 30 19799 0 0,'0'-4'0'0'0,"0"-6"528"0"0,0-1 552 0 0,0 6 240 0 0,5 5 240 0 0,-1 0 480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49.620"/>
    </inkml:context>
    <inkml:brush xml:id="br0">
      <inkml:brushProperty name="width" value="0.05" units="cm"/>
      <inkml:brushProperty name="height" value="0.05" units="cm"/>
      <inkml:brushProperty name="color" value="#FF0066"/>
    </inkml:brush>
  </inkml:definitions>
  <inkml:trace contextRef="#ctx0" brushRef="#br0">48 6 11856 0 0,'-1'2'12'0'0,"-1"0"54"0"0,1-2-44 0 0,1 0 1 0 0,-1 0 0 0 0,0 0 0 0 0,1 1 0 0 0,-1-1-1 0 0,1 0 1 0 0,-1 0 0 0 0,0 0 0 0 0,1 0-1 0 0,-1 0 1 0 0,1-1 0 0 0,-1 1 0 0 0,0 0 0 0 0,1 0-1 0 0,-1 0 1 0 0,1 0 0 0 0,-2-1 0 0 0,-18-6 788 0 0,7 5 9809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0.410"/>
    </inkml:context>
    <inkml:brush xml:id="br0">
      <inkml:brushProperty name="width" value="0.05" units="cm"/>
      <inkml:brushProperty name="height" value="0.05" units="cm"/>
      <inkml:brushProperty name="color" value="#FF0066"/>
    </inkml:brush>
  </inkml:definitions>
  <inkml:trace contextRef="#ctx0" brushRef="#br0">86 81 13560 0 0,'-5'-15'46'0'0,"0"4"-94"0"0,3 4 140 0 0,-1-6 448 0 0,3 11-466 0 0,0-1 243 0 0,-1 0 1 0 0,0 1-1 0 0,1-1 0 0 0,-1 0 0 0 0,0 1 0 0 0,0-1 0 0 0,-1 1 0 0 0,1 0 1 0 0,0-1-1 0 0,-4-3 0 0 0,5 6-283 0 0,0 0 1 0 0,0 0 0 0 0,0 0-1 0 0,0 0 1 0 0,0 0 0 0 0,-1-1-1 0 0,1 1 1 0 0,0 0 0 0 0,0 0-1 0 0,0 0 1 0 0,0 0 0 0 0,0 0-1 0 0,-1 0 1 0 0,1 0 0 0 0,0 0-1 0 0,0 0 1 0 0,0 0 0 0 0,0 0-1 0 0,-1 0 1 0 0,1 0 0 0 0,0 0-1 0 0,0 0 1 0 0,0 0 0 0 0,0 0-1 0 0,0 0 1 0 0,-1 0 0 0 0,1 0-1 0 0,0 0 1 0 0,0 1 0 0 0,0-1-1 0 0,0 0 1 0 0,0 0 0 0 0,-1 0-1 0 0,1 0 1 0 0,0 0 0 0 0,0 0-1 0 0,0 0 1 0 0,0 0 0 0 0,0 1-1 0 0,0-1 1 0 0,0 0 0 0 0,0 0-1 0 0,0 0 1 0 0,-1 0 0 0 0,1 0-1 0 0,0 1 1 0 0,0-1 0 0 0,0 0-1 0 0,0 0 1 0 0,0 0 0 0 0,0 0-1 0 0,0 1 1 0 0,0-1-1 0 0,0 0 1 0 0,0 0 0 0 0,0 0-1 0 0,0 1 1 0 0,-1 9 485 0 0,0-10-437 0 0,1 733 2733 0 0,3-652-2602 0 0,-1-46-12 0 0,-1 0 0 0 0,-2 0-1 0 0,-9 57 1 0 0,8-85-149 0 0,0 0 0 0 0,-1 0 0 0 0,-4 9 0 0 0,5-12 251 0 0,0-1-1 0 0,0 1 1 0 0,1-1-1 0 0,0 1 1 0 0,0-1-1 0 0,0 1 1 0 0,-1 4-1 0 0,2-8-91 0 0,-9-9 396 0 0,8 8-581 0 0,0-1-1 0 0,1 1 0 0 0,-1 0 1 0 0,0 0-1 0 0,0-1 0 0 0,1 1 1 0 0,-1-1-1 0 0,1 1 0 0 0,-1-1 1 0 0,1 1-1 0 0,0-1 0 0 0,-1-1 1 0 0,1-12 142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0.793"/>
    </inkml:context>
    <inkml:brush xml:id="br0">
      <inkml:brushProperty name="width" value="0.05" units="cm"/>
      <inkml:brushProperty name="height" value="0.05" units="cm"/>
      <inkml:brushProperty name="color" value="#FF0066"/>
    </inkml:brush>
  </inkml:definitions>
  <inkml:trace contextRef="#ctx0" brushRef="#br0">35 278 17583 0 0,'-7'-9'37'0'0,"2"6"-105"0"0,-5-3 691 0 0,1-4-31 0 0,8 10-549 0 0,1 0-1 0 0,0-1 1 0 0,-1 1 0 0 0,1-1-1 0 0,0 1 1 0 0,0-1-1 0 0,-1 1 1 0 0,1-1-1 0 0,0 1 1 0 0,0-1-1 0 0,0 1 1 0 0,-1-1-1 0 0,1 1 1 0 0,0-1-1 0 0,0 1 1 0 0,0-1-1 0 0,0 1 1 0 0,0-1-1 0 0,0 0 1 0 0,0 1-1 0 0,0-1 1 0 0,1 1-1 0 0,-1-1 1 0 0,0 1-1 0 0,0-1 1 0 0,0 0 46 0 0,3-4 882 0 0,10 1-67 0 0,-12 4-822 0 0,378-67 1819 0 0,-315 58-1827 0 0,189-32 169 0 0,100-12 275 0 0,-292 46-50 0 0,101-27 0 0 0,-153 32-387 0 0,0-2 194 0 0,1 2 0 0 0,-1-1 0 0 0,0 1 0 0 0,1 1 0 0 0,-1 0-1 0 0,1 0 1 0 0,12 1 0 0 0,-17 2-123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1.301"/>
    </inkml:context>
    <inkml:brush xml:id="br0">
      <inkml:brushProperty name="width" value="0.05" units="cm"/>
      <inkml:brushProperty name="height" value="0.05" units="cm"/>
      <inkml:brushProperty name="color" value="#FF0066"/>
    </inkml:brush>
  </inkml:definitions>
  <inkml:trace contextRef="#ctx0" brushRef="#br0">38 256 15680 0 0,'-6'-6'39'0'0,"2"2"88"0"0,-2-2 156 0 0,-3-3 258 0 0,0 1-197 0 0,8 8-330 0 0,1 0 1 0 0,0 0-1 0 0,0 0 0 0 0,0 0 0 0 0,0 0 0 0 0,-1-1 0 0 0,1 1 1 0 0,0 0-1 0 0,0 0 0 0 0,0 0 0 0 0,0 0 0 0 0,-1 0 1 0 0,1 0-1 0 0,0-1 0 0 0,0 1 0 0 0,0 0 0 0 0,0 0 0 0 0,0 0 1 0 0,0 0-1 0 0,0-1 0 0 0,-1 1 0 0 0,1 0 0 0 0,0 0 1 0 0,0 0-1 0 0,0 0 0 0 0,0-1 0 0 0,0 1 0 0 0,0 0 0 0 0,0 0 1 0 0,0 0-1 0 0,0-1 0 0 0,0 1 0 0 0,0 0 0 0 0,0 0 1 0 0,0 0-1 0 0,0-1 0 0 0,0 1 0 0 0,0 0 0 0 0,0 0 0 0 0,0 0 1 0 0,1-1-1 0 0,-1 1 0 0 0,0 0 0 0 0,0 0 0 0 0,0 0 1 0 0,0-1-1 0 0,3-2 85 0 0,-1 1 0 0 0,0-1 1 0 0,1 0-1 0 0,0 1 0 0 0,-1 0 0 0 0,1-1 1 0 0,0 1-1 0 0,0 0 0 0 0,0 0 1 0 0,1 1-1 0 0,-1-1 0 0 0,0 1 0 0 0,1 0 1 0 0,-1-1-1 0 0,5 1 0 0 0,13-4 491 0 0,31-3-1 0 0,-21 4-56 0 0,-7-1-176 0 0,29-10 1 0 0,-29 8-52 0 0,31-6 1 0 0,172-42 448 0 0,-160 35-417 0 0,-66 20-315 0 0,0 0 1 0 0,0 0-1 0 0,0 0 1 0 0,0-1-1 0 0,0 1 0 0 0,1-1 1 0 0,-1 1-1 0 0,0-1 0 0 0,0 1 1 0 0,0-1-1 0 0,-1 1 1 0 0,1-1-1 0 0,0 0 0 0 0,0 1 1 0 0,0-1-1 0 0,0 0 0 0 0,-1 0 1 0 0,1 0-1 0 0,0 0 1 0 0,-1 0-1 0 0,1 0 0 0 0,0 0 1 0 0,-1 0-1 0 0,1 0 1 0 0,0-2-1 0 0,-2 3-4 0 0,1-1-1 0 0,0 1 1 0 0,0-1 0 0 0,0 0 0 0 0,0 1 0 0 0,-1-1-1 0 0,1 1 1 0 0,0-1 0 0 0,0 1 0 0 0,-1 0-1 0 0,1-1 1 0 0,0 1 0 0 0,-1-1 0 0 0,1 1-1 0 0,-1-1 1 0 0,1 1 0 0 0,0 0 0 0 0,-1-1-1 0 0,1 1 1 0 0,-1 0 0 0 0,1 0 0 0 0,-1-1-1 0 0,1 1 1 0 0,-1 0 0 0 0,0 0 0 0 0,-14-7 145 0 0,3 3-81 0 0,0 1 1 0 0,0 0-1 0 0,-1 1 1 0 0,1 1-1 0 0,-1 0 1 0 0,-13 0-1 0 0,-3 3 102 0 0,-41 6-1 0 0,56-6-121 0 0,0 2 0 0 0,1 0 0 0 0,0 0 0 0 0,0 1 0 0 0,0 1 0 0 0,0 0-1 0 0,-11 8 1 0 0,-1 3 93 0 0,1 1 0 0 0,-26 24 0 0 0,40-32-104 0 0,1 0 0 0 0,0 1 0 0 0,1 0 0 0 0,0 0 0 0 0,1 1 0 0 0,0 0 1 0 0,1 0-1 0 0,0 1 0 0 0,1 0 0 0 0,0 0 0 0 0,1 0 0 0 0,-2 16 0 0 0,5-25-30 0 0,0 0 0 0 0,0 0 0 0 0,0 0 0 0 0,1 0 0 0 0,0 0 0 0 0,0 0 0 0 0,0 0 0 0 0,0 0 0 0 0,0 0 0 0 0,1 0 0 0 0,0 0-1 0 0,0 0 1 0 0,0 0 0 0 0,0-1 0 0 0,1 1 0 0 0,-1 0 0 0 0,1-1 0 0 0,0 1 0 0 0,0-1 0 0 0,0 1 0 0 0,1-1 0 0 0,-1 0 0 0 0,1 0 0 0 0,0 0 0 0 0,0 0 0 0 0,0-1 0 0 0,0 1 0 0 0,0-1 0 0 0,1 0-1 0 0,-1 1 1 0 0,1-2 0 0 0,-1 1 0 0 0,1 0 0 0 0,5 1 0 0 0,11 2 42 0 0,-1-1 0 0 0,1-1 0 0 0,0-1 0 0 0,0 0 0 0 0,0-2 0 0 0,1 0 1 0 0,27-5-1 0 0,-4-2 31 0 0,-1-3 1 0 0,54-18 0 0 0,-60 15-40 0 0</inkml:trace>
</inkml:ink>
</file>

<file path=ppt/ink/ink6.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27T00:19:11.266"/>
    </inkml:context>
    <inkml:brush xml:id="br0">
      <inkml:brushProperty name="width" value="0.035" units="cm"/>
      <inkml:brushProperty name="height" value="0.035" units="cm"/>
      <inkml:brushProperty name="color" value="#33CCFF"/>
    </inkml:brush>
  </inkml:definitions>
  <inkml:trace contextRef="#ctx0" brushRef="#br0">0 0,'0'1375,"0"11268,0-12614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1.612"/>
    </inkml:context>
    <inkml:brush xml:id="br0">
      <inkml:brushProperty name="width" value="0.05" units="cm"/>
      <inkml:brushProperty name="height" value="0.05" units="cm"/>
      <inkml:brushProperty name="color" value="#FF0066"/>
    </inkml:brush>
  </inkml:definitions>
  <inkml:trace contextRef="#ctx0" brushRef="#br0">29 83 15680 0 0,'2'-2'-25'0'0,"-3"0"62"0"0,-1-1 78 0 0,-2-2 87 0 0,-5-1 205 0 0,-2-4 306 0 0,8 6-241 0 0,3 3-446 0 0,0 1 1 0 0,0 0-1 0 0,0 0 1 0 0,0 0-1 0 0,1-1 1 0 0,-1 1-1 0 0,0 0 1 0 0,0 0-1 0 0,0 0 1 0 0,1 0-1 0 0,-1-1 1 0 0,0 1-1 0 0,0 0 1 0 0,1 0-1 0 0,-1 0 1 0 0,0 0-1 0 0,0 0 1 0 0,1 0-1 0 0,-1 0 1 0 0,0 0-1 0 0,0 0 1 0 0,1 0-1 0 0,-1 0 1 0 0,0 0-1 0 0,1 0 1 0 0,-1 0-1 0 0,0 0 1 0 0,0 0-1 0 0,1 0 1 0 0,-1 0-1 0 0,0 0 1 0 0,12 2 382 0 0,13 6 478 0 0,1 1-1 0 0,44 24 1 0 0,-51-24-636 0 0,-12-6-188 0 0,1 1 1 0 0,-1 1 0 0 0,0-1 0 0 0,-1 1-1 0 0,1 0 1 0 0,-1 1 0 0 0,0-1 0 0 0,0 1 0 0 0,-1 1-1 0 0,0-1 1 0 0,0 1 0 0 0,0 0 0 0 0,-1 0-1 0 0,0 0 1 0 0,0 0 0 0 0,3 12 0 0 0,3 5 98 0 0,-7-17-69 0 0,-1 0 0 0 0,1 1 0 0 0,1 7 1 0 0,-4-12-58 0 0,1-1 0 0 0,-1 1 0 0 0,0-1 1 0 0,0 0-1 0 0,0 1 0 0 0,-1-1 0 0 0,1 1 1 0 0,0-1-1 0 0,-1 0 0 0 0,1 1 0 0 0,-1-1 1 0 0,0 0-1 0 0,-2 5 0 0 0,0-1 87 0 0,2-4-50 0 0,0 1 0 0 0,-1-1-1 0 0,1 1 1 0 0,0-1 0 0 0,-1 1-1 0 0,0-1 1 0 0,1 0-1 0 0,-1 0 1 0 0,0 0 0 0 0,0 0-1 0 0,0 0 1 0 0,0 0 0 0 0,-1-1-1 0 0,1 1 1 0 0,0-1 0 0 0,-1 1-1 0 0,-3 1 1 0 0,5-3-32 0 0,-1 0 0 0 0,1 0 0 0 0,0 0 0 0 0,-1 0-1 0 0,1 0 1 0 0,0-1 0 0 0,0 1 0 0 0,-1 0 0 0 0,1-1 0 0 0,0 1 0 0 0,0-1 0 0 0,0 1 0 0 0,-1-1 0 0 0,1 1-1 0 0,0-1 1 0 0,0 0 0 0 0,0 1 0 0 0,0-1 0 0 0,0 0 0 0 0,-1-1 0 0 0,0 0 6 0 0,0 0 0 0 0,0 0 0 0 0,0-1 0 0 0,0 1 0 0 0,1 0-1 0 0,-1-1 1 0 0,1 1 0 0 0,-2-4 0 0 0,2 2 15 0 0,0-1-1 0 0,0 1 1 0 0,0-1 0 0 0,1 1-1 0 0,0-1 1 0 0,0 0 0 0 0,0 1-1 0 0,1-8 1 0 0,11-37 342 0 0,-8 34-312 0 0,1-2 36 0 0,1 0-1 0 0,1 0 1 0 0,1 1 0 0 0,0 0 0 0 0,1 0 0 0 0,13-17-1 0 0,-17 28-82 0 0,-1-1-1 0 0,1 2 1 0 0,0-1-1 0 0,0 0 0 0 0,0 1 1 0 0,1 0-1 0 0,-1 0 0 0 0,1 1 1 0 0,0 0-1 0 0,11-5 1 0 0,6 0 167 0 0,37-9 1 0 0,-51 15-164 0 0,1 0 20 0 0,-1 1 0 0 0,0 0 0 0 0,16-1 0 0 0,-3 2 67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1.796"/>
    </inkml:context>
    <inkml:brush xml:id="br0">
      <inkml:brushProperty name="width" value="0.05" units="cm"/>
      <inkml:brushProperty name="height" value="0.05" units="cm"/>
      <inkml:brushProperty name="color" value="#FF0066"/>
    </inkml:brush>
  </inkml:definitions>
  <inkml:trace contextRef="#ctx0" brushRef="#br0">31 1 17183 0 0,'2'0'8'0'0,"0"2"-15"0"0,-2 0-4 0 0,0 0 29 0 0,-5 1 267 0 0,-1-2 208 0 0,6-2-473 0 0,-2 1 150 0 0,1 0 0 0 0,-1-1 0 0 0,1 1-1 0 0,-1 0 1 0 0,0 0 0 0 0,1 0 0 0 0,-1 0 0 0 0,-2 1-1 0 0,4-1-129 0 0,-1 0 1 0 0,1 1-1 0 0,-1-1 0 0 0,1 0 0 0 0,-1 1 0 0 0,1-1 0 0 0,0 0 0 0 0,-1 1 0 0 0,1-1 0 0 0,0 0 0 0 0,-1 1 1 0 0,1-1-1 0 0,0 1 0 0 0,0-1 0 0 0,-1 1 0 0 0,1-1 0 0 0,0 1 0 0 0,0-1 0 0 0,0 1 0 0 0,0-1 0 0 0,0 1 0 0 0,-1-1 1 0 0,1 1-1 0 0,0-1 0 0 0,0 1 0 0 0,0-1 0 0 0,0 1 0 0 0,0-1 0 0 0,1 1 0 0 0,-1-1 0 0 0,0 1 0 0 0,0-1 0 0 0,0 1 1 0 0,1 0-1 0 0,1 9 378 0 0,2 0 1 0 0,-1-1-1 0 0,1 1 1 0 0,10 16-1 0 0,0 2 360 0 0,8 25 108 0 0,-16-32-738 0 0,-1-12-78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1.936"/>
    </inkml:context>
    <inkml:brush xml:id="br0">
      <inkml:brushProperty name="width" value="0.05" units="cm"/>
      <inkml:brushProperty name="height" value="0.05" units="cm"/>
      <inkml:brushProperty name="color" value="#FF0066"/>
    </inkml:brush>
  </inkml:definitions>
  <inkml:trace contextRef="#ctx0" brushRef="#br0">44 34 17079 0 0,'0'0'0'0'0,"-12"-9"448"0"0,-9-10 448 0 0,10 13 152 0 0,18 6 152 0 0,12 9-280 0 0,1 2-272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2.449"/>
    </inkml:context>
    <inkml:brush xml:id="br0">
      <inkml:brushProperty name="width" value="0.05" units="cm"/>
      <inkml:brushProperty name="height" value="0.05" units="cm"/>
      <inkml:brushProperty name="color" value="#FF0066"/>
    </inkml:brush>
  </inkml:definitions>
  <inkml:trace contextRef="#ctx0" brushRef="#br0">1 1 14064 0 0,'0'8'45'0'0,"1"3"164"0"0,5 14 637 0 0,-4-17-472 0 0,7 36 1559 0 0,-3-10-853 0 0,1 3-253 0 0,0-8-214 0 0,-6-23-566 0 0,2 2 98 0 0,-1-1-1 0 0,-1 1 1 0 0,1-1-1 0 0,0 12 1 0 0,-2 16 1796 0 0,0-44-973 0 0,0 2-783 0 0,1-1 0 0 0,2-14 1 0 0,2-5-5 0 0,-3 7 3 0 0,2 0 0 0 0,0 0 0 0 0,1 1 0 0 0,9-26 0 0 0,-12 42-132 0 0,0 0 1 0 0,-1-1-1 0 0,1 1 0 0 0,0 0 0 0 0,1 0 1 0 0,-1 0-1 0 0,1 0 0 0 0,-1 0 0 0 0,1 1 0 0 0,0-1 1 0 0,0 1-1 0 0,0 0 0 0 0,0-1 0 0 0,0 2 0 0 0,0-1 1 0 0,7-2-1 0 0,-5 2 28 0 0,1 0 0 0 0,0 0 0 0 0,0 1-1 0 0,0 0 1 0 0,0 0 0 0 0,0 1 0 0 0,0-1 0 0 0,0 1 0 0 0,10 2 0 0 0,-13-2-42 0 0,1 2-1 0 0,-1-1 1 0 0,1 0 0 0 0,-1 1-1 0 0,0 0 1 0 0,0-1 0 0 0,0 1 0 0 0,0 0-1 0 0,0 1 1 0 0,0-1 0 0 0,0 1 0 0 0,-1-1-1 0 0,1 1 1 0 0,-1 0 0 0 0,0 0-1 0 0,4 6 1 0 0,0 1 61 0 0,1 1-1 0 0,-2 0 0 0 0,8 20 0 0 0,-8-17 59 0 0,5 25-1 0 0,-9-33-108 0 0,0-1 1 0 0,-1 1 0 0 0,1-1 0 0 0,-1 1 0 0 0,-1-1-1 0 0,1 1 1 0 0,-3 10 0 0 0,3-9 56 0 0,-3 12 163 0 0,0-15-145 0 0,-1-9-39 0 0,20-21 76 0 0,2-10-114 0 0,-2 4 7 0 0,22-32-1 0 0,-31 53-34 0 0,1 1 0 0 0,0 1-1 0 0,0-1 1 0 0,1 1-1 0 0,1 1 1 0 0,19-15 0 0 0,-24 20-6 0 0,0 0 0 0 0,1 0-1 0 0,-1 1 1 0 0,1-1 0 0 0,0 1 0 0 0,0 1 0 0 0,0-1 0 0 0,-1 1 0 0 0,2 0 0 0 0,-1 0 0 0 0,0 1 0 0 0,0 0 0 0 0,0 0 0 0 0,11 1-1 0 0,-15 0-6 0 0,0-1-1 0 0,0 1 1 0 0,0 0 0 0 0,0-1-1 0 0,0 1 1 0 0,-1 0-1 0 0,1 0 1 0 0,0 1-1 0 0,0-1 1 0 0,-1 0-1 0 0,1 0 1 0 0,1 3-1 0 0,20 20 40 0 0,-19-19-29 0 0,1 2-1 0 0,-1-1 0 0 0,0 1 0 0 0,0 0 0 0 0,-1 0 0 0 0,0 1 0 0 0,0-1 0 0 0,-1 1 0 0 0,3 14 0 0 0,2 6 37 0 0,-4-16-18 0 0,-1 1-1 0 0,-1-1 1 0 0,0 1 0 0 0,-2 24 0 0 0,1-12 10 0 0,0-7-10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2.791"/>
    </inkml:context>
    <inkml:brush xml:id="br0">
      <inkml:brushProperty name="width" value="0.05" units="cm"/>
      <inkml:brushProperty name="height" value="0.05" units="cm"/>
      <inkml:brushProperty name="color" value="#FF0066"/>
    </inkml:brush>
  </inkml:definitions>
  <inkml:trace contextRef="#ctx0" brushRef="#br0">149 1 18695 0 0,'-5'2'37'0'0,"-4"1"376"0"0,1-1 135 0 0,0 0-192 0 0,0 3 329 0 0,3-1-452 0 0,-17 19 1089 0 0,13-14-1031 0 0,4-4 1 0 0,0 0 0 0 0,0 0 0 0 0,0 1 0 0 0,-6 11 1 0 0,-10 13 492 0 0,19-28-715 0 0,0 1 0 0 0,0-1 0 0 0,1 0 0 0 0,-1 1 0 0 0,1-1 0 0 0,0 1 0 0 0,0 0 0 0 0,-2 4 0 0 0,1 0 40 0 0,1-6-69 0 0,0 0-1 0 0,1 1 1 0 0,-1-1 0 0 0,1 1 0 0 0,-1-1 0 0 0,1 0-1 0 0,-1 1 1 0 0,1-1 0 0 0,0 1 0 0 0,0-1-1 0 0,0 1 1 0 0,0 2 0 0 0,0 0 42 0 0,0-1-50 0 0,0 0 1 0 0,0-1-1 0 0,0 1 0 0 0,1-1 0 0 0,-1 1 1 0 0,1-1-1 0 0,0 1 0 0 0,0-1 0 0 0,0 0 1 0 0,0 1-1 0 0,0-1 0 0 0,0 0 0 0 0,1 0 1 0 0,-1 0-1 0 0,1 0 0 0 0,0 0 0 0 0,2 3 1 0 0,-3-4-37 0 0,-1 0 8 0 0,1-1 0 0 0,0 1-1 0 0,-1-1 1 0 0,1 1 0 0 0,0-1 0 0 0,-1 1-1 0 0,1-1 1 0 0,0 1 0 0 0,-1-1 0 0 0,1 0-1 0 0,0 1 1 0 0,0-1 0 0 0,0 0 0 0 0,-1 0-1 0 0,1 0 1 0 0,0 1 0 0 0,0-1 0 0 0,0 0-1 0 0,0 0 1 0 0,0 0 0 0 0,1 0 9 0 0,1 1-8 0 0,0-1 1 0 0,-1 1 0 0 0,1-1-1 0 0,0 1 1 0 0,0-1 0 0 0,4 0-1 0 0,0 0 4 0 0,6 0 20 0 0,-10-1-27 0 0,14-2 15 0 0,-1 0 1 0 0,1-1-1 0 0,-1 0 1 0 0,-1-2-1 0 0,26-11 1 0 0,-29 9 7 0 0,1 0 0 0 0,-1-1 0 0 0,20-21 0 0 0,-27 25-12 0 0,-1 0 1 0 0,1 0 0 0 0,-1-1 0 0 0,-1 1-1 0 0,1-1 1 0 0,-1 0 0 0 0,0 0 0 0 0,0 0 0 0 0,-1 0-1 0 0,0-1 1 0 0,2-7 0 0 0,-4 10 20 0 0,6-19 109 0 0,-6 23-123 0 0,1-1 0 0 0,-1 0 0 0 0,0 1 0 0 0,1-1 0 0 0,-1 0 1 0 0,0 1-1 0 0,1-1 0 0 0,-1 1 0 0 0,1-1 0 0 0,-1 0 0 0 0,1 1 0 0 0,-1-1 0 0 0,1 1 1 0 0,0 0-1 0 0,-1-1 0 0 0,1 1 0 0 0,-1-1 0 0 0,1 1 0 0 0,0 0 0 0 0,-1-1 0 0 0,1 1 1 0 0,0 0-1 0 0,0 0 0 0 0,-1 0 0 0 0,1-1 0 0 0,1 1 0 0 0,-2 1-13 0 0,1-1 0 0 0,-1 0 0 0 0,1 1 0 0 0,-1-1 0 0 0,1 1 0 0 0,-1-1-1 0 0,1 1 1 0 0,-1-1 0 0 0,0 1 0 0 0,1-1 0 0 0,-1 1 0 0 0,0 0 0 0 0,1-1 0 0 0,-1 1 0 0 0,0-1-1 0 0,0 1 1 0 0,0 0 0 0 0,1-1 0 0 0,-1 1 0 0 0,0 0 0 0 0,0-1 0 0 0,0 1 0 0 0,0 1 0 0 0,0 1 19 0 0,4 9 41 0 0,0-1 0 0 0,6 12-1 0 0,5 13 64 0 0,-5-6-44 0 0,33 89 322 0 0,-33-97-328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3.018"/>
    </inkml:context>
    <inkml:brush xml:id="br0">
      <inkml:brushProperty name="width" value="0.05" units="cm"/>
      <inkml:brushProperty name="height" value="0.05" units="cm"/>
      <inkml:brushProperty name="color" value="#FF0066"/>
    </inkml:brush>
  </inkml:definitions>
  <inkml:trace contextRef="#ctx0" brushRef="#br0">1 0 20095 0 0,'0'5'41'0'0,"1"1"72"0"0,0-2 58 0 0,3 1 186 0 0,2 5 353 0 0,-1 2-134 0 0,24 121 1544 0 0,-23-91-1203 0 0,1 67 0 0 0,-6-52-477 0 0,-4 103 470 0 0,1-24-494 0 0,5-104-344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3.314"/>
    </inkml:context>
    <inkml:brush xml:id="br0">
      <inkml:brushProperty name="width" value="0.05" units="cm"/>
      <inkml:brushProperty name="height" value="0.05" units="cm"/>
      <inkml:brushProperty name="color" value="#FF0066"/>
    </inkml:brush>
  </inkml:definitions>
  <inkml:trace contextRef="#ctx0" brushRef="#br0">531 13 18087 0 0,'-5'1'1'0'0,"0"0"1"0"0,2-1 6 0 0,0-1 22 0 0,1 0 23 0 0,1 1-9 0 0,0 0-1 0 0,1-1 1 0 0,-1 1 0 0 0,1 0-1 0 0,-1 0 1 0 0,0-1 0 0 0,1 1 0 0 0,-1 0-1 0 0,1-1 1 0 0,-1 1 0 0 0,1-1-1 0 0,-1 1 1 0 0,1-1 0 0 0,-1 1 0 0 0,1-1-1 0 0,0 1 1 0 0,-1-1 0 0 0,1 1-1 0 0,-1-1 1 0 0,1 0 0 0 0,0 0 0 0 0,-1 1 35 0 0,1-1-61 0 0,0 1 1 0 0,0 0-1 0 0,0 0 1 0 0,-1 0-1 0 0,1-1 1 0 0,0 1-1 0 0,0 0 0 0 0,-1 0 1 0 0,1 0-1 0 0,0 0 1 0 0,0 0-1 0 0,-1 0 0 0 0,1 0 1 0 0,0-1-1 0 0,0 1 1 0 0,-1 0-1 0 0,1 0 0 0 0,0 0 1 0 0,0 0-1 0 0,-1 0 1 0 0,1 0-1 0 0,0 0 0 0 0,-1 0 1 0 0,1 1-1 0 0,0-1 1 0 0,0 0-1 0 0,-1 0 1 0 0,1 0-1 0 0,0 0 0 0 0,-1 0 1 0 0,-26 6 750 0 0,1 2 0 0 0,-1 0 1 0 0,-47 23-1 0 0,-5 1 378 0 0,-55 29-66 0 0,77-33-833 0 0,51-25-225 0 0,0-1 0 0 0,-1 0-1 0 0,1 1 1 0 0,-1-2 0 0 0,1 1 0 0 0,-1-1 0 0 0,1 0-1 0 0,-9 0 1 0 0,15-1-22 0 0,0 0 0 0 0,0 0 0 0 0,0 0-1 0 0,0 0 1 0 0,0 0 0 0 0,-1 0 0 0 0,1 0 0 0 0,0 0-1 0 0,0 0 1 0 0,0 0 0 0 0,0 0 0 0 0,0 0 0 0 0,0 0-1 0 0,0 0 1 0 0,0 0 0 0 0,-1 0 0 0 0,1 0 0 0 0,0 0-1 0 0,0 0 1 0 0,0 0 0 0 0,0 0 0 0 0,0 0 0 0 0,0 0-1 0 0,0 0 1 0 0,0 1 0 0 0,0-1 0 0 0,0 0 0 0 0,0 0-1 0 0,0 0 1 0 0,-1 0 0 0 0,1 0 0 0 0,0 0 0 0 0,0 0-1 0 0,0 0 1 0 0,0 0 0 0 0,0 0 0 0 0,0 1 0 0 0,0-1-1 0 0,0 0 1 0 0,0 0 0 0 0,0 0 0 0 0,0 0 0 0 0,0 0-1 0 0,0 0 1 0 0,0 0 0 0 0,0 0 0 0 0,0 0 0 0 0,0 1-1 0 0,0-1 1 0 0,0 0 0 0 0,0 0 0 0 0,0 0 0 0 0,5 7 29 0 0,10 6 9 0 0,57 16 48 0 0,-53-23-61 0 0,0-2 0 0 0,0 0 0 0 0,0-1 0 0 0,0-1 0 0 0,30 0 0 0 0,-16 0 18 0 0,107 7 164 0 0,-91-7-127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3.626"/>
    </inkml:context>
    <inkml:brush xml:id="br0">
      <inkml:brushProperty name="width" value="0.05" units="cm"/>
      <inkml:brushProperty name="height" value="0.05" units="cm"/>
      <inkml:brushProperty name="color" value="#FF0066"/>
    </inkml:brush>
  </inkml:definitions>
  <inkml:trace contextRef="#ctx0" brushRef="#br0">198 0 15176 0 0,'-2'1'17'0'0,"-1"1"1"0"0,0-1 0 0 0,0 0 0 0 0,0-1 0 0 0,0 1 0 0 0,-5 0 0 0 0,6-1 19 0 0,1 1 1 0 0,-1-1-1 0 0,0 1 0 0 0,0-1 1 0 0,1 1-1 0 0,-1 0 0 0 0,1-1 1 0 0,-1 1-1 0 0,0 0 0 0 0,1 0 1 0 0,0 0-1 0 0,-2 2 0 0 0,-34 21 1195 0 0,-6 3 295 0 0,35-21-1224 0 0,-20 16 1216 0 0,9-6-699 0 0,18-15-745 0 0,-1 0-1 0 0,1 1 0 0 0,0-1 0 0 0,0 0 0 0 0,0 0 0 0 0,0 1 1 0 0,0-1-1 0 0,0 1 0 0 0,0-1 0 0 0,0 1 0 0 0,0-1 1 0 0,1 1-1 0 0,-1 0 0 0 0,1-1 0 0 0,-1 1 0 0 0,1 0 1 0 0,0-1-1 0 0,-1 1 0 0 0,1 0 0 0 0,0-1 0 0 0,0 1 0 0 0,1 2 1 0 0,-1 2 125 0 0,0-5-175 0 0,0 0-1 0 0,0 1 1 0 0,0-1 0 0 0,0 0-1 0 0,1 1 1 0 0,-1-1 0 0 0,0 0-1 0 0,1 1 1 0 0,-1-1 0 0 0,1 0-1 0 0,-1 0 1 0 0,1 1 0 0 0,0-1-1 0 0,-1 0 1 0 0,1 0-1 0 0,0 0 1 0 0,0 0 0 0 0,0 0-1 0 0,0 0 1 0 0,0 0 0 0 0,0 0-1 0 0,0 0 1 0 0,0-1 0 0 0,0 1-1 0 0,1 0 1 0 0,-1-1 0 0 0,0 1-1 0 0,0-1 1 0 0,1 1 0 0 0,-1-1-1 0 0,0 1 1 0 0,1-1 0 0 0,-1 0-1 0 0,0 0 1 0 0,2 0 0 0 0,6 1-7 0 0,-1-1 0 0 0,0 0 1 0 0,0-1-1 0 0,13-2 1 0 0,-11 1 25 0 0,8 0 0 0 0,1-2 0 0 0,-1 0-1 0 0,1-2 1 0 0,27-11 0 0 0,-21 5 52 0 0,1-2 0 0 0,28-20 0 0 0,22-10 332 0 0,-76 44-412 0 0,19-11 216 0 0,-18 11-187 0 0,0-1 1 0 0,0 1-1 0 0,0 0 0 0 0,0-1 0 0 0,0 1 1 0 0,0 0-1 0 0,0 0 0 0 0,1 0 1 0 0,-1 0-1 0 0,0 0 0 0 0,0 0 1 0 0,0 0-1 0 0,0 0 0 0 0,0 0 1 0 0,0 0-1 0 0,2 1 0 0 0,-2 0-10 0 0,-1 1 1 0 0,1-1-1 0 0,0 1 0 0 0,-1-1 0 0 0,1 0 0 0 0,-1 1 0 0 0,1-1 0 0 0,-1 1 1 0 0,0 0-1 0 0,0-1 0 0 0,0 1 0 0 0,0-1 0 0 0,0 1 0 0 0,0 2 1 0 0,0 9 150 0 0,3-4-75 0 0,0 0 0 0 0,1 0 1 0 0,4 10-1 0 0,2 1 34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3.937"/>
    </inkml:context>
    <inkml:brush xml:id="br0">
      <inkml:brushProperty name="width" value="0.05" units="cm"/>
      <inkml:brushProperty name="height" value="0.05" units="cm"/>
      <inkml:brushProperty name="color" value="#FF0066"/>
    </inkml:brush>
  </inkml:definitions>
  <inkml:trace contextRef="#ctx0" brushRef="#br0">168 39 17583 0 0,'-9'-4'36'0'0,"-2"0"95"0"0,2 1 89 0 0,-3-2 263 0 0,-2-1 157 0 0,2 1-132 0 0,-11-5 181 0 0,22 10-656 0 0,1 0 1 0 0,-1 0-1 0 0,1-1 1 0 0,0 1-1 0 0,-1 0 0 0 0,1 0 1 0 0,-1 0-1 0 0,1 0 1 0 0,-1 0-1 0 0,1 0 0 0 0,-1 0 1 0 0,1 0-1 0 0,-1 0 1 0 0,1 0-1 0 0,0 0 0 0 0,-1 0 1 0 0,1 0-1 0 0,-1 0 1 0 0,1 0-1 0 0,-1 0 0 0 0,0 1 1 0 0,-43 13 2134 0 0,43-13-2126 0 0,0-1 1 0 0,0 0 0 0 0,0 1-1 0 0,0 0 1 0 0,0-1 0 0 0,1 1-1 0 0,-1 0 1 0 0,0-1 0 0 0,0 1-1 0 0,0 0 1 0 0,0 0 0 0 0,1 0-1 0 0,-1 0 1 0 0,0-1 0 0 0,1 1 0 0 0,-1 0-1 0 0,1 0 1 0 0,-1 0 0 0 0,1 0-1 0 0,0 1 1 0 0,-1-1 0 0 0,1 0-1 0 0,0 0 1 0 0,0 0 0 0 0,-1 0-1 0 0,1 1 1 0 0,-2 7 85 0 0,1-5-99 0 0,0 1 1 0 0,1-1 0 0 0,-1 1 0 0 0,1 0 0 0 0,-1-1-1 0 0,2 1 1 0 0,-1 4 0 0 0,1-6-25 0 0,-1 0-1 0 0,1-1 1 0 0,-1 1 0 0 0,1-1 0 0 0,0 1-1 0 0,0-1 1 0 0,0 1 0 0 0,0-1-1 0 0,1 0 1 0 0,-1 0 0 0 0,1 1 0 0 0,-1-1-1 0 0,1 0 1 0 0,0 0 0 0 0,0-1 0 0 0,2 3-1 0 0,1 1-1 0 0,-3-3-2 0 0,0 0 0 0 0,0 0 1 0 0,0-1-1 0 0,0 1 0 0 0,0-1 0 0 0,0 1 0 0 0,0-1 1 0 0,0 0-1 0 0,1 0 0 0 0,4 2 0 0 0,-6-3 0 0 0,28 13 7 0 0,38 11 1 0 0,82 17 47 0 0,-146-40-51 0 0,0 0 1 0 0,0 0-1 0 0,-1 1 1 0 0,1-1 0 0 0,-1 0-1 0 0,1 1 1 0 0,-1 0 0 0 0,1-1-1 0 0,-1 1 1 0 0,0 0 0 0 0,0 0-1 0 0,2 3 1 0 0,4 3 17 0 0,-7-8-10 0 0,-1 1 1 0 0,1 0-1 0 0,0-1 0 0 0,0 1 0 0 0,-1 0 0 0 0,1 0 0 0 0,0 0 1 0 0,-1 0-1 0 0,1 0 0 0 0,-1 0 0 0 0,1 0 0 0 0,-1-1 0 0 0,1 3 1 0 0,-1-2-4 0 0,-1-1 1 0 0,1 1-1 0 0,0 0 1 0 0,0 0 0 0 0,-1-1-1 0 0,1 1 1 0 0,-1 0 0 0 0,1 0-1 0 0,-1-1 1 0 0,1 1-1 0 0,-1 0 1 0 0,1-1 0 0 0,-1 1-1 0 0,0-1 1 0 0,1 1 0 0 0,-1-1-1 0 0,0 1 1 0 0,1-1-1 0 0,-1 1 1 0 0,0-1 0 0 0,0 0-1 0 0,-1 1 1 0 0,-19 10 160 0 0,-1-1 0 0 0,1 0 0 0 0,-27 6 0 0 0,37-13-93 0 0,-1 0 0 0 0,1-1 0 0 0,-1 0 0 0 0,1-1 0 0 0,-1 0 0 0 0,0-1-1 0 0,1 0 1 0 0,-17-3 0 0 0,16 0 82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4.135"/>
    </inkml:context>
    <inkml:brush xml:id="br0">
      <inkml:brushProperty name="width" value="0.05" units="cm"/>
      <inkml:brushProperty name="height" value="0.05" units="cm"/>
      <inkml:brushProperty name="color" value="#FF0066"/>
    </inkml:brush>
  </inkml:definitions>
  <inkml:trace contextRef="#ctx0" brushRef="#br0">59 16 19703 0 0,'-6'-3'59'0'0,"2"2"59"0"0,-2-2 129 0 0,1 1-14 0 0,-10-3 262 0 0,15 5-457 0 0,-1-1 0 0 0,1 1 0 0 0,-1 0 0 0 0,0 0 0 0 0,1-1 0 0 0,-1 1 0 0 0,0 0 0 0 0,1 0 0 0 0,-1 0 0 0 0,1 0 0 0 0,-1 0 0 0 0,0 0 0 0 0,1 0 0 0 0,-1 0 0 0 0,0 0 0 0 0,1 0 0 0 0,-1 1 0 0 0,0-1 0 0 0,1 0 0 0 0,-1 0 0 0 0,1 1 0 0 0,-1-1 0 0 0,0 0 0 0 0,1 1 0 0 0,-1-1 0 0 0,0 1 0 0 0,0 0 127 0 0,1-1-145 0 0,0 0 1 0 0,0 0-1 0 0,-1 0 1 0 0,1 0-1 0 0,0 0 1 0 0,0 0-1 0 0,0 1 1 0 0,-1-1-1 0 0,1 0 0 0 0,0 0 1 0 0,0 0-1 0 0,0 1 1 0 0,0-1-1 0 0,-1 0 1 0 0,1 0-1 0 0,0 0 1 0 0,0 1-1 0 0,0-1 0 0 0,0 0 1 0 0,0 0-1 0 0,0 1 1 0 0,0-1-1 0 0,0 0 1 0 0,0 0-1 0 0,0 1 1 0 0,0-1-1 0 0,0 0 0 0 0,0 0 1 0 0,0 1-1 0 0,0-1 1 0 0,0 0-1 0 0,0 0 1 0 0,0 1-1 0 0,0-1 1 0 0,0 1-1 0 0,-1 30 1161 0 0,5 58 0 0 0,12 40 489 0 0,-10-85-1142 0 0,-5-25-244 0 0,-1-14-198 0 0,0 0 1 0 0,1-1-1 0 0,-1 1 0 0 0,1 0 0 0 0,0-1 1 0 0,2 7-1 0 0,1-4 19 0 0</inkml:trace>
</inkml:ink>
</file>

<file path=ppt/ink/ink7.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11T12:11:30.125"/>
    </inkml:context>
    <inkml:brush xml:id="br0">
      <inkml:brushProperty name="width" value="0.035" units="cm"/>
      <inkml:brushProperty name="height" value="0.035" units="cm"/>
      <inkml:brushProperty name="color" value="#33CCFF"/>
    </inkml:brush>
  </inkml:definitions>
  <inkml:trace contextRef="#ctx0" brushRef="#br0">0 0,'0'1448,"0"11870,0-13288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4.291"/>
    </inkml:context>
    <inkml:brush xml:id="br0">
      <inkml:brushProperty name="width" value="0.05" units="cm"/>
      <inkml:brushProperty name="height" value="0.05" units="cm"/>
      <inkml:brushProperty name="color" value="#FF0066"/>
    </inkml:brush>
  </inkml:definitions>
  <inkml:trace contextRef="#ctx0" brushRef="#br0">1 11 20303 0 0,'7'-5'0'0'0,"-5"0"608"0"0,-11 5 616 0 0,12 0 152 0 0,11 0 136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2:54.689"/>
    </inkml:context>
    <inkml:brush xml:id="br0">
      <inkml:brushProperty name="width" value="0.05" units="cm"/>
      <inkml:brushProperty name="height" value="0.05" units="cm"/>
      <inkml:brushProperty name="color" value="#FF0066"/>
    </inkml:brush>
  </inkml:definitions>
  <inkml:trace contextRef="#ctx0" brushRef="#br0">19 4 14672 0 0,'-1'-3'84'0'0,"-1"2"37"0"0,-1 2 162 0 0,-4 5 1142 0 0,6-3-1286 0 0,1 0 0 0 0,-1-1 0 0 0,0 1 0 0 0,1 0 0 0 0,0 0-1 0 0,0-1 1 0 0,0 1 0 0 0,0 0 0 0 0,0 0 0 0 0,0-1 0 0 0,1 1 0 0 0,-1 0 0 0 0,1-1 0 0 0,1 5 0 0 0,2 9 265 0 0,6 69 729 0 0,-2 1 0 0 0,-6 100 1 0 0,-4-156-738 0 0,-11 57 0 0 0,7-57 1 0 0,-4 52 0 0 0,14-29 73 0 0,-1-8 1938 0 0,17-55-1483 0 0,-4 0-760 0 0,-2-1 0 0 0,0 0 1 0 0,21-22-1 0 0,-22 20-26 0 0,0 0 1 0 0,1 1-1 0 0,28-18 0 0 0,-36 27-78 0 0,0 0 1 0 0,0 1-1 0 0,0-1 0 0 0,1 1 0 0 0,-1 1 0 0 0,0-1 0 0 0,9 0 0 0 0,46 0 336 0 0,-45 2-279 0 0,-15 1-99 0 0,1-1 0 0 0,-1 0 0 0 0,1 1-1 0 0,0-1 1 0 0,-1 1 0 0 0,1 0 0 0 0,-1-1-1 0 0,1 1 1 0 0,-1 0 0 0 0,1 0 0 0 0,-1 0-1 0 0,0 0 1 0 0,1 0 0 0 0,-1 0-1 0 0,1 1 1 0 0,19 23 119 0 0,-12-14-69 0 0,-3-3-12 0 0,-1-1 0 0 0,0 0-1 0 0,0 1 1 0 0,-1 0 0 0 0,0 0 0 0 0,5 15-1 0 0,11 54 447 0 0,-18-69-434 0 0,1 26 138 0 0,-3-22-143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5.908"/>
    </inkml:context>
    <inkml:brush xml:id="br0">
      <inkml:brushProperty name="width" value="0.05" units="cm"/>
      <inkml:brushProperty name="height" value="0.05" units="cm"/>
      <inkml:brushProperty name="color" value="#FF0066"/>
    </inkml:brush>
  </inkml:definitions>
  <inkml:trace contextRef="#ctx0" brushRef="#br0">163 167 5224 0 0,'-9'-9'-7'0'0,"0"1"-16"0"0,2 3 3 0 0,0 1 51 0 0,-3-1 192 0 0,-15-10 674 0 0,18 10-469 0 0,0 0 0 0 0,0 0-1 0 0,-1 1 1 0 0,0 0 0 0 0,0 0-1 0 0,0 1 1 0 0,0 0 0 0 0,-11-3-1 0 0,18 6-351 0 0,1 0 1 0 0,-1 0-1 0 0,1 0 0 0 0,-1 0 0 0 0,0 0 0 0 0,1 0 0 0 0,-1 0 0 0 0,1 0 1 0 0,-1 0-1 0 0,1 1 0 0 0,-1-1 0 0 0,0 0 0 0 0,1 0 0 0 0,-1 1 0 0 0,1-1 0 0 0,-1 0 1 0 0,1 0-1 0 0,-1 1 0 0 0,1-1 0 0 0,0 1 0 0 0,-1-1 0 0 0,1 0 0 0 0,-1 1 0 0 0,1-1 1 0 0,0 1-1 0 0,-1-1 0 0 0,1 1 0 0 0,0-1 0 0 0,-1 1 0 0 0,1-1 0 0 0,0 1 0 0 0,0-1 1 0 0,0 1-1 0 0,-1-1 0 0 0,1 1 0 0 0,0 0 0 0 0,0-1 0 0 0,0 1 0 0 0,0-1 0 0 0,0 1 1 0 0,0 0-1 0 0,0 0 0 0 0,1 4 489 0 0,-1 1 0 0 0,1-1 0 0 0,2 10 0 0 0,-2-8-96 0 0,6 26 820 0 0,8 56 732 0 0,-11-65-1285 0 0,10 44-1 0 0,-11-58-522 0 0,1 0-1 0 0,0 0 1 0 0,0-1 0 0 0,1 1 0 0 0,0-1 0 0 0,12 17-1 0 0,-8-14 20 0 0,0-1 211 0 0,16 16 0 0 0,-22-24-366 0 0,0 0 0 0 0,0-1 1 0 0,0 0-1 0 0,0 1 1 0 0,0-1-1 0 0,1-1 1 0 0,-1 1-1 0 0,0 0 1 0 0,1-1-1 0 0,7 2 1 0 0,10 0 82 0 0,0-1-1 0 0,-1-1 1 0 0,1 0 0 0 0,0-2 0 0 0,0-1 0 0 0,0 0 0 0 0,0-2 0 0 0,0 0 0 0 0,-1-2 0 0 0,0 0 0 0 0,0-1 0 0 0,-1-1 0 0 0,0 0-1 0 0,0-2 1 0 0,-1 0 0 0 0,30-23 0 0 0,-36 23-50 0 0,-1-1-1 0 0,0-1 0 0 0,0 0 0 0 0,-1 0 1 0 0,-1-1-1 0 0,0 0 0 0 0,-1-1 1 0 0,11-24-1 0 0,-10 17 81 0 0,-2 0 0 0 0,0-1-1 0 0,-2-1 1 0 0,0 1 0 0 0,2-32 0 0 0,-7 72 643 0 0,-2 46-654 0 0,1-63-177 0 0,-9 128 227 0 0,10-112-190 0 0,1-1 0 0 0,1 0 0 0 0,0 0-1 0 0,1 0 1 0 0,1 0 0 0 0,6 17-1 0 0,-8-27-27 0 0,1 1 18 0 0,0 1 1 0 0,0-1-1 0 0,6 10 1 0 0,-7-15-21 0 0,-1 0-1 0 0,0 0 1 0 0,1 0 0 0 0,0 0-1 0 0,-1-1 1 0 0,1 1 0 0 0,0 0-1 0 0,0-1 1 0 0,0 0 0 0 0,0 1-1 0 0,0-1 1 0 0,0 0 0 0 0,0 0-1 0 0,0 0 1 0 0,1 0 0 0 0,2 0-1 0 0,5 1 6 0 0,1-1 0 0 0,0 0 0 0 0,-1-1 0 0 0,1 0 0 0 0,-1-1-1 0 0,1 0 1 0 0,-1 0 0 0 0,1-1 0 0 0,-1-1 0 0 0,0 0 0 0 0,0 0 0 0 0,0-1-1 0 0,0 0 1 0 0,-1-1 0 0 0,0 0 0 0 0,1 0 0 0 0,-2-1 0 0 0,14-11-1 0 0,-9 6 1 0 0,-1 0 1 0 0,-1-1-1 0 0,0 0 0 0 0,0-1 0 0 0,-1 0 0 0 0,-1 0 0 0 0,0-1 0 0 0,-1-1 0 0 0,0 1 0 0 0,-1-1 0 0 0,6-22 0 0 0,-7 15 16 0 0,-1-1-1 0 0,-1 0 0 0 0,-1 0 1 0 0,-1 0-1 0 0,-2-40 0 0 0,-1 56-9 0 0,1 1 1 0 0,-1 0-1 0 0,0-1 0 0 0,-1 1 0 0 0,1 0 0 0 0,-1-1 0 0 0,-1 1 0 0 0,1 0 0 0 0,-1 1 0 0 0,0-1 0 0 0,0 0 0 0 0,-1 1 1 0 0,0 0-1 0 0,-4-6 0 0 0,7 11-18 0 0,1 0 1 0 0,0 0-1 0 0,0 0 0 0 0,0 0 1 0 0,0-1-1 0 0,0 1 1 0 0,-1 0-1 0 0,1 0 1 0 0,0 0-1 0 0,0-1 0 0 0,0 1 1 0 0,0 0-1 0 0,0 0 1 0 0,0 0-1 0 0,0-1 1 0 0,0 1-1 0 0,-1 0 1 0 0,1 0-1 0 0,0-1 0 0 0,0 1 1 0 0,0 0-1 0 0,0 0 1 0 0,0 0-1 0 0,0-1 1 0 0,0 1-1 0 0,0 0 0 0 0,1 0 1 0 0,-1-1-1 0 0,0 1 1 0 0,0 0-1 0 0,0 0 1 0 0,0 0-1 0 0,0-1 0 0 0,0 1 1 0 0,0 0-1 0 0,0 0 1 0 0,1 0-1 0 0,-1-1 1 0 0,0 1-1 0 0,0 0 1 0 0,10-6 57 0 0,-10 6-60 0 0,10-5 25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6.172"/>
    </inkml:context>
    <inkml:brush xml:id="br0">
      <inkml:brushProperty name="width" value="0.05" units="cm"/>
      <inkml:brushProperty name="height" value="0.05" units="cm"/>
      <inkml:brushProperty name="color" value="#FF0066"/>
    </inkml:brush>
  </inkml:definitions>
  <inkml:trace contextRef="#ctx0" brushRef="#br0">192 1 18487 0 0,'-14'4'93'0'0,"5"-2"121"0"0,-5 1 216 0 0,-17 5 281 0 0,27-6-612 0 0,0 0 0 0 0,-1 0-1 0 0,1 0 1 0 0,0 1 0 0 0,0 0-1 0 0,1-1 1 0 0,-1 1 0 0 0,1 1-1 0 0,-1-1 1 0 0,1 0 0 0 0,0 1-1 0 0,0 0 1 0 0,0-1 0 0 0,1 1-1 0 0,-3 5 1 0 0,-2 5 215 0 0,1 0 0 0 0,-9 31 0 0 0,14-40-251 0 0,-9 29 499 0 0,1 0 0 0 0,-6 59 0 0 0,13-82-488 0 0,2 0 0 0 0,-1 1 0 0 0,2-1 0 0 0,-1 0 0 0 0,2 1 1 0 0,-1-1-1 0 0,2 0 0 0 0,-1 0 0 0 0,1 0 0 0 0,1 0 0 0 0,0 0 0 0 0,7 11 1 0 0,-9-18-57 0 0,1-1 1 0 0,-1 0-1 0 0,1 0 0 0 0,0 0 1 0 0,-1 0-1 0 0,1 0 1 0 0,1-1-1 0 0,-1 1 1 0 0,0-1-1 0 0,1 0 1 0 0,-1 0-1 0 0,1 0 1 0 0,-1-1-1 0 0,1 1 1 0 0,0-1-1 0 0,0 0 1 0 0,0 0-1 0 0,0 0 1 0 0,0 0-1 0 0,0-1 1 0 0,8 1-1 0 0,-3-2 22 0 0,0 1 0 0 0,0-1 0 0 0,0 0 0 0 0,0-1 0 0 0,-1 0 0 0 0,1-1 0 0 0,-1 1 0 0 0,16-8 0 0 0,-16 5-6 0 0,0 0 0 0 0,0-1 0 0 0,0 1 0 0 0,-1-2 0 0 0,0 1 0 0 0,0-1 0 0 0,0 0 0 0 0,-1 0 0 0 0,0-1 0 0 0,-1 1 0 0 0,1-1 0 0 0,-1-1 0 0 0,-1 1 0 0 0,0-1 0 0 0,4-11 0 0 0,-3 7 43 0 0,-1-1 0 0 0,-1 1 0 0 0,0-1 0 0 0,-1 0 0 0 0,-1 1 0 0 0,0-1 0 0 0,0 0 0 0 0,-2 0 0 0 0,-3-27 0 0 0,3 37-35 0 0,0 1 1 0 0,0-1-1 0 0,-1 1 1 0 0,1 0-1 0 0,-1 0 1 0 0,1 0-1 0 0,-1 0 0 0 0,0 0 1 0 0,-1 0-1 0 0,-2-3 1 0 0,3 4 28 0 0,0 0 0 0 0,1 1 0 0 0,-1-1 1 0 0,0 1-1 0 0,-1-1 0 0 0,1 1 0 0 0,0-1 0 0 0,-4 0 0 0 0,4 2-40 0 0,1 0 0 0 0,0 0 0 0 0,-1 0-1 0 0,1 0 1 0 0,-1 1 0 0 0,1-1 0 0 0,0 0-1 0 0,-1 1 1 0 0,1 0 0 0 0,0-1 0 0 0,-1 1-1 0 0,1 0 1 0 0,0-1 0 0 0,0 1 0 0 0,0 0-1 0 0,-2 1 1 0 0,-3 2 48 0 0,3-1-30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6.436"/>
    </inkml:context>
    <inkml:brush xml:id="br0">
      <inkml:brushProperty name="width" value="0.05" units="cm"/>
      <inkml:brushProperty name="height" value="0.05" units="cm"/>
      <inkml:brushProperty name="color" value="#FF0066"/>
    </inkml:brush>
  </inkml:definitions>
  <inkml:trace contextRef="#ctx0" brushRef="#br0">0 172 16384 0 0,'32'-15'1601'0'0,"-23"12"-1338"0"0,0 0 0 0 0,1 0 0 0 0,0 1 0 0 0,-1 0 1 0 0,1 1-1 0 0,0 0 0 0 0,19 0 0 0 0,-3 0-95 0 0,25-2 95 0 0,1 2 0 0 0,78 9 0 0 0,-95-5-53 0 0,-24-2-11 0 0,1 0-1 0 0,-1 1 0 0 0,0 0 0 0 0,13 5 1 0 0,-24-7-157 0 0,1 0 0 0 0,-1 0 0 0 0,0 0 1 0 0,1 0-1 0 0,-1 0 0 0 0,0 0 0 0 0,1 1 1 0 0,-1-1-1 0 0,0 0 0 0 0,1 0 1 0 0,-1 0-1 0 0,0 1 0 0 0,1-1 0 0 0,-1 0 1 0 0,0 0-1 0 0,0 1 0 0 0,1-1 0 0 0,-1 0 1 0 0,0 1-1 0 0,0-1 0 0 0,0 0 0 0 0,1 1 1 0 0,-1-1-1 0 0,0 0 0 0 0,0 1 0 0 0,0-1 1 0 0,0 0-1 0 0,0 1 0 0 0,0-1 1 0 0,0 1-1 0 0,0-1 0 0 0,0 0 0 0 0,0 1 1 0 0,0-1-1 0 0,0 0 0 0 0,0 1 0 0 0,0-1 1 0 0,0 1-1 0 0,0-1 0 0 0,0 0 0 0 0,0 1 1 0 0,0-1-1 0 0,-1 0 0 0 0,1 1 0 0 0,0-1 1 0 0,0 0-1 0 0,0 1 0 0 0,-1-1 1 0 0,1 1-1 0 0,-2 0 70 0 0,1 1 1 0 0,-1-1 0 0 0,1 1-1 0 0,-1-1 1 0 0,1 1 0 0 0,-1-1 0 0 0,-3 2-1 0 0,-7 3 60 0 0,0-1-1 0 0,0 0 1 0 0,0 0-1 0 0,0-2 1 0 0,-1 1-1 0 0,0-2 1 0 0,1 1-1 0 0,-1-2 1 0 0,0 0-1 0 0,-23-1 1 0 0,24-1-31 0 0,0 0 0 0 0,0-2 1 0 0,1 1-1 0 0,-16-6 0 0 0,23 7-65 0 0,1-1 0 0 0,-1 1 0 0 0,0-1 0 0 0,1 0 0 0 0,-1 0 0 0 0,1-1 0 0 0,-1 1 0 0 0,1-1 0 0 0,0 1 0 0 0,0-1 0 0 0,0 0 0 0 0,0 0 0 0 0,1 0 0 0 0,-1-1 0 0 0,-3-5 0 0 0,5 7-48 0 0,1 0 0 0 0,-1 0 0 0 0,1 0 0 0 0,0 0 0 0 0,0 0 0 0 0,-1 0 0 0 0,1 0 0 0 0,0 0 0 0 0,1 0-1 0 0,-1 0 1 0 0,0 0 0 0 0,1 0 0 0 0,-1 0 0 0 0,1 1 0 0 0,-1-1 0 0 0,1 0 0 0 0,0 0 0 0 0,0 0 0 0 0,0 1 0 0 0,1-4-1 0 0,3-1 49 0 0,-1 0-1 0 0,1 0 1 0 0,11-11-1 0 0,-2 4 23 0 0,1 1-1 0 0,0 1 0 0 0,30-18 1 0 0,-9 9 15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7.025"/>
    </inkml:context>
    <inkml:brush xml:id="br0">
      <inkml:brushProperty name="width" value="0.05" units="cm"/>
      <inkml:brushProperty name="height" value="0.05" units="cm"/>
      <inkml:brushProperty name="color" value="#FF0066"/>
    </inkml:brush>
  </inkml:definitions>
  <inkml:trace contextRef="#ctx0" brushRef="#br0">107 573 18391 0 0,'0'4'-19'0'0,"-3"3"44"0"0,-8 9 324 0 0,7-9-40 0 0,-11 17 495 0 0,-27 37 962 0 0,39-56-1627 0 0,-1 0 1 0 0,1 0-1 0 0,-1 1 1 0 0,2-1 0 0 0,-1 1-1 0 0,1-1 1 0 0,-1 1-1 0 0,1 0 1 0 0,1 0-1 0 0,-1 0 1 0 0,1 0 0 0 0,0 0-1 0 0,1 0 1 0 0,-1 0-1 0 0,1 0 1 0 0,1 1-1 0 0,-1-1 1 0 0,1 0 0 0 0,0 0-1 0 0,0 0 1 0 0,3 7-1 0 0,-4-11-125 0 0,1-1-1 0 0,-1 0 0 0 0,0 0 0 0 0,1 0 1 0 0,0 0-1 0 0,-1 1 0 0 0,1-1 0 0 0,0 0 1 0 0,-1 0-1 0 0,1 0 0 0 0,0 0 0 0 0,0 0 1 0 0,0-1-1 0 0,0 1 0 0 0,0 0 0 0 0,0 0 1 0 0,0-1-1 0 0,0 1 0 0 0,0 0 1 0 0,0-1-1 0 0,0 1 0 0 0,0-1 0 0 0,1 1 1 0 0,-1-1-1 0 0,0 0 0 0 0,0 0 0 0 0,1 1 1 0 0,-1-1-1 0 0,0 0 0 0 0,0 0 0 0 0,1 0 1 0 0,-1 0-1 0 0,0 0 0 0 0,0-1 1 0 0,1 1-1 0 0,-1 0 0 0 0,0-1 0 0 0,2 0 1 0 0,5-1 23 0 0,-1-1 1 0 0,1 0 0 0 0,-1-1 0 0 0,11-7 0 0 0,7-6 88 0 0,-1-2-1 0 0,-1-1 1 0 0,36-39 0 0 0,-47 45-71 0 0,-2-1 0 0 0,1 0 0 0 0,-2 0 1 0 0,0-1-1 0 0,0-1 0 0 0,-2 1 0 0 0,0-1 0 0 0,-1 0 1 0 0,6-30-1 0 0,0-14 183 0 0,5-90-1 0 0,-15 133-202 0 0,3-196 533 0 0,-5 209-537 0 0,0-2 20 0 0,0 1 0 0 0,0 0 0 0 0,-1 0 0 0 0,1 0 0 0 0,-2 0 0 0 0,1 0 0 0 0,0 0 0 0 0,-1 0 0 0 0,-3-6 0 0 0,5 12-44 0 0,0 0-1 0 0,0-1 0 0 0,0 1 0 0 0,0 0 0 0 0,0 0 0 0 0,0 0 0 0 0,0 0 0 0 0,0 0 0 0 0,0 0 0 0 0,0-1 0 0 0,0 1 0 0 0,0 0 0 0 0,0 0 1 0 0,0 0-1 0 0,0 0 0 0 0,0 0 0 0 0,0 0 0 0 0,-1-1 0 0 0,1 1 0 0 0,0 0 0 0 0,0 0 0 0 0,0 0 0 0 0,0 0 0 0 0,0 0 0 0 0,0 0 0 0 0,0 0 0 0 0,0 0 1 0 0,0 0-1 0 0,-1 0 0 0 0,1 0 0 0 0,0-1 0 0 0,0 1 0 0 0,0 0 0 0 0,0 0 0 0 0,0 0 0 0 0,0 0 0 0 0,0 0 0 0 0,-1 0 0 0 0,1 0 0 0 0,0 0 1 0 0,0 0-1 0 0,0 0 0 0 0,0 0 0 0 0,0 0 0 0 0,0 0 0 0 0,-1 0 0 0 0,1 0 0 0 0,0 0 0 0 0,0 0 0 0 0,0 0 0 0 0,0 1 0 0 0,0-1 0 0 0,0 0 0 0 0,-1 0 1 0 0,1 0-1 0 0,0 0 0 0 0,0 0 0 0 0,0 0 0 0 0,0 0 0 0 0,0 0 0 0 0,0 0 0 0 0,0 0 0 0 0,0 0 0 0 0,0 1 0 0 0,-1-1 0 0 0,1 11 179 0 0,12 129 187 0 0,22 187 96 0 0,-25-256-367 0 0,-5-34 13 0 0,17 71 1 0 0,-18-97-84 0 0,1 0-1 0 0,0-1 1 0 0,0 0-1 0 0,1 1 1 0 0,1-1-1 0 0,-1-1 0 0 0,2 1 1 0 0,-1-1-1 0 0,1 0 1 0 0,15 14-1 0 0,-19-20-17 0 0,1 0 1 0 0,0 0-1 0 0,0-1 0 0 0,0 1 0 0 0,0-1 0 0 0,0 0 1 0 0,0 0-1 0 0,0 0 0 0 0,1 0 0 0 0,-1-1 1 0 0,1 0-1 0 0,-1 0 0 0 0,1 0 0 0 0,6 0 0 0 0,-3-1 7 0 0,-1-1-1 0 0,0 1 0 0 0,1-1 0 0 0,-1-1 0 0 0,0 0 1 0 0,0 0-1 0 0,1 0 0 0 0,7-4 0 0 0,4-4 23 0 0,-1 0 0 0 0,0-1 1 0 0,-1-1-1 0 0,-1 0 0 0 0,24-23 0 0 0,-29 23-15 0 0,1-1 0 0 0,-2 0 0 0 0,0 0-1 0 0,0-1 1 0 0,-2 0 0 0 0,14-29 0 0 0,30-99 115 0 0,-25 62-75 0 0,-25 74-63 0 0,11-36 32 0 0,-12 40-33 0 0,-1-1 0 0 0,1 1 0 0 0,-1-1 1 0 0,0 1-1 0 0,1-1 0 0 0,-1 1 0 0 0,-1 0 1 0 0,1-1-1 0 0,0 1 0 0 0,0-1 0 0 0,-1 1 1 0 0,0-1-1 0 0,1 1 0 0 0,-2-3 0 0 0,1 4-2 0 0,0 0 1 0 0,1 1-1 0 0,-1-1 0 0 0,0 0 0 0 0,0 1 0 0 0,0-1 0 0 0,0 1 0 0 0,1-1 0 0 0,-1 1 0 0 0,0-1 0 0 0,0 1 0 0 0,0-1 0 0 0,0 1 0 0 0,0 0 1 0 0,0 0-1 0 0,0-1 0 0 0,0 1 0 0 0,0 0 0 0 0,0 0 0 0 0,-1 0 0 0 0,1 0 0 0 0,0 0 0 0 0,0 0 0 0 0,0 1 0 0 0,0-1 0 0 0,0 0 1 0 0,0 0-1 0 0,0 1 0 0 0,-1 0 0 0 0,-2 0 2 0 0,0 1 0 0 0,0 0 1 0 0,0 0-1 0 0,0 0 0 0 0,-6 4 0 0 0,0 3 2 0 0,0 1 0 0 0,1 1 0 0 0,0-1 0 0 0,1 2 0 0 0,-13 20-1 0 0,20-31-3 0 0,-2 4 1 0 0,0 1 1 0 0,0 0-1 0 0,0-1 1 0 0,1 1-1 0 0,0 0 0 0 0,0 0 1 0 0,0 1-1 0 0,-1 11 1 0 0,3-15-1 0 0,0 1 1 0 0,0-1-1 0 0,0 1 1 0 0,0-1 0 0 0,1 1-1 0 0,-1-1 1 0 0,1 1-1 0 0,0-1 1 0 0,0 0-1 0 0,0 1 1 0 0,1-1-1 0 0,-1 0 1 0 0,1 0 0 0 0,0 0-1 0 0,-1 0 1 0 0,2 0-1 0 0,3 4 1 0 0,21 19 17 0 0,1-2 0 0 0,1 0 0 0 0,45 26 0 0 0,-58-40-8 0 0,-2 0 3 0 0,24 20 1 0 0,-35-27-11 0 0,1 1 0 0 0,-1-1 0 0 0,0 0 0 0 0,0 1 0 0 0,0 0 0 0 0,-1-1 1 0 0,1 1-1 0 0,-1 0 0 0 0,0 1 0 0 0,0-1 0 0 0,0 0 0 0 0,1 6 0 0 0,-3-7 1 0 0,1 0 1 0 0,-1 0-1 0 0,0 0 0 0 0,0 0 1 0 0,0 1-1 0 0,0-1 1 0 0,-1 0-1 0 0,1 0 0 0 0,-1 0 1 0 0,0 0-1 0 0,0 1 0 0 0,0-1 1 0 0,0-1-1 0 0,-1 1 0 0 0,-1 4 1 0 0,-3 1 7 0 0,0 0 1 0 0,0-1-1 0 0,-13 12 1 0 0,7-8 6 0 0,9-7-18 0 0,2-1-3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7.366"/>
    </inkml:context>
    <inkml:brush xml:id="br0">
      <inkml:brushProperty name="width" value="0.05" units="cm"/>
      <inkml:brushProperty name="height" value="0.05" units="cm"/>
      <inkml:brushProperty name="color" value="#FF0066"/>
    </inkml:brush>
  </inkml:definitions>
  <inkml:trace contextRef="#ctx0" brushRef="#br0">0 263 21407 0 0,'31'-13'67'0'0,"-16"7"114"0"0,4-3 206 0 0,35-13 612 0 0,152-34 1324 0 0,4 14-326 0 0,-190 38-1807 0 0,105-12 786 0 0,-113 14-687 0 0,-12 2-279 0 0,0 0-1 0 0,0 0 0 0 0,0 0 1 0 0,0 0-1 0 0,0-1 0 0 0,0 1 0 0 0,0 0 1 0 0,0 0-1 0 0,0 0 0 0 0,0 0 1 0 0,0 0-1 0 0,0 0 0 0 0,0 0 1 0 0,0 0-1 0 0,0 0 0 0 0,0 0 0 0 0,0-1 1 0 0,0 1-1 0 0,0 0 0 0 0,0 0 1 0 0,0 0-1 0 0,0 0 0 0 0,0 0 1 0 0,0 0-1 0 0,0 0 0 0 0,0 0 1 0 0,0 0-1 0 0,0-1 0 0 0,0 1 0 0 0,0 0 1 0 0,0 0-1 0 0,0 0 0 0 0,0 0 1 0 0,0 0-1 0 0,0 0 0 0 0,0 0 1 0 0,0 0-1 0 0,0 0 0 0 0,0 0 0 0 0,-1 0 1 0 0,1 0-1 0 0,0 0 0 0 0,0-1 1 0 0,0 1-1 0 0,0 0 0 0 0,0 0 1 0 0,0 0-1 0 0,0 0 0 0 0,0 0 0 0 0,-19-8 433 0 0,18 8-470 0 0,-71-30 550 0 0,-5-2-109 0 0,66 27-280 0 0,11 5-131 0 0,0-1 0 0 0,0 1 0 0 0,0 0 0 0 0,0 0 0 0 0,0 0 0 0 0,0 0 0 0 0,-1-1 1 0 0,1 1-1 0 0,0 0 0 0 0,0 0 0 0 0,0 0 0 0 0,0-1 0 0 0,0 1 0 0 0,0 0 0 0 0,0 0 0 0 0,0 0 0 0 0,0-1 0 0 0,0 1 0 0 0,0 0 0 0 0,0 0 0 0 0,0 0 0 0 0,0-1 0 0 0,0 1 0 0 0,1 0 0 0 0,-1 0 0 0 0,0 0 0 0 0,0-1 0 0 0,0 1 1 0 0,0 0-1 0 0,0 0 0 0 0,0 0 0 0 0,0 0 0 0 0,1 0 0 0 0,-1-1 0 0 0,0 1 0 0 0,0 0 0 0 0,0 0 0 0 0,0 0 0 0 0,1 0 0 0 0,-1 0 0 0 0,0 0 0 0 0,0 0 0 0 0,0-1 0 0 0,0 1 0 0 0,1 0 0 0 0,-1 0 0 0 0,0 0 0 0 0,0 0 0 0 0,0 0 0 0 0,1 0 1 0 0,-1 0-1 0 0,0 0 0 0 0,0 0 0 0 0,0 0 0 0 0,1 0 0 0 0,4-1 7 0 0,0-1 0 0 0,0 1 0 0 0,0 1 1 0 0,0-1-1 0 0,0 0 0 0 0,0 1 0 0 0,1 0 1 0 0,-1 0-1 0 0,0 1 0 0 0,0 0 1 0 0,0 0-1 0 0,9 2 0 0 0,-1 1 0 0 0,-1 1-1 0 0,1 0 1 0 0,20 13-1 0 0,-28-15-3 0 0,0 1-1 0 0,0 0 1 0 0,-1 0-1 0 0,1 0 0 0 0,-1 1 1 0 0,0-1-1 0 0,0 1 1 0 0,0 0-1 0 0,4 9 0 0 0,2 6 27 0 0,11 26 1 0 0,-17-35-20 0 0,-3-7-6 0 0,1 0 0 0 0,-1 0 0 0 0,1 0 0 0 0,-2 0 0 0 0,1 0 0 0 0,0 1 0 0 0,-1-1 0 0 0,1 0 0 0 0,-1 1 0 0 0,-1 7 0 0 0,-1-5 4 0 0,0 0 1 0 0,0-1-1 0 0,0 1 0 0 0,-1-1 0 0 0,0 1 0 0 0,-4 6 0 0 0,0 1 14 0 0,1 0 0 0 0,0 1 0 0 0,1-1 0 0 0,0 1 0 0 0,-2 20 0 0 0,1-10 15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7.722"/>
    </inkml:context>
    <inkml:brush xml:id="br0">
      <inkml:brushProperty name="width" value="0.05" units="cm"/>
      <inkml:brushProperty name="height" value="0.05" units="cm"/>
      <inkml:brushProperty name="color" value="#FF0066"/>
    </inkml:brush>
  </inkml:definitions>
  <inkml:trace contextRef="#ctx0" brushRef="#br0">0 21 19399 0 0,'7'-12'-1'0'0,"-5"3"1497"0"0,-1 12-749 0 0,5 19 718 0 0,5 33 0 0 0,-4-14-801 0 0,23 137 466 0 0,-12-70-604 0 0,34 120-1 0 0,26 63 82 0 0,-51-181-223 0 0,-21-87-248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8.091"/>
    </inkml:context>
    <inkml:brush xml:id="br0">
      <inkml:brushProperty name="width" value="0.05" units="cm"/>
      <inkml:brushProperty name="height" value="0.05" units="cm"/>
      <inkml:brushProperty name="color" value="#FF0066"/>
    </inkml:brush>
  </inkml:definitions>
  <inkml:trace contextRef="#ctx0" brushRef="#br0">1 152 19295 0 0,'4'-4'7'0'0,"1"1"0"0"0,-1 0 0 0 0,1 0 0 0 0,0 0 0 0 0,7-2 0 0 0,-5 2 75 0 0,-7 3-37 0 0,1 0-1 0 0,0 0 1 0 0,0 0 0 0 0,-1-1-1 0 0,1 1 1 0 0,0 0-1 0 0,-1-1 1 0 0,1 1-1 0 0,0 0 1 0 0,-1-1-1 0 0,1 1 1 0 0,-1-1-1 0 0,1 1 1 0 0,-1-1-1 0 0,1 1 1 0 0,-1-1 0 0 0,1 0-1 0 0,-1 1 1 0 0,1-1-1 0 0,-1 0 1 0 0,1 0-1 0 0,-1 0 13 0 0,1 0 0 0 0,-1 0-1 0 0,0 0 1 0 0,1 0 0 0 0,-1 1 0 0 0,1-1-1 0 0,0 0 1 0 0,-1 0 0 0 0,1 1 0 0 0,0-1-1 0 0,-1 1 1 0 0,1-1 0 0 0,0 0 0 0 0,0 1-1 0 0,-1-1 1 0 0,1 1 0 0 0,0 0 0 0 0,0-1-1 0 0,1 0 1 0 0,27-14 586 0 0,0 1 1 0 0,1 1-1 0 0,1 2 0 0 0,0 0 1 0 0,40-6-1 0 0,-57 14-522 0 0,14-4 155 0 0,0 2 0 0 0,-1 1 1 0 0,2 2-1 0 0,50 0 1 0 0,-77 3-262 0 0,-1-1 0 0 0,1 0 1 0 0,-1 0-1 0 0,0 1 1 0 0,1-1-1 0 0,-1 1 1 0 0,0-1-1 0 0,0 1 1 0 0,1-1-1 0 0,-1 1 1 0 0,0 0-1 0 0,0 0 1 0 0,0-1-1 0 0,0 1 1 0 0,0 0-1 0 0,0 0 1 0 0,0 0-1 0 0,1 2 0 0 0,0-1 19 0 0,-1 0-1 0 0,0 1 1 0 0,0-1-1 0 0,0 0 1 0 0,0 1-1 0 0,0-1 0 0 0,-1 1 1 0 0,1-1-1 0 0,-1 5 1 0 0,1 1 26 0 0,-1-1 0 0 0,0 1 0 0 0,-1 0-1 0 0,0 0 1 0 0,0 0 0 0 0,-3 7 0 0 0,-4 11 57 0 0,3-13 13 0 0,-4 25 0 0 0,8-34-93 0 0,0 0 1 0 0,1 0-1 0 0,0 1 1 0 0,0-1 0 0 0,0 0-1 0 0,0 0 1 0 0,1 1-1 0 0,0-1 1 0 0,0 0-1 0 0,1 5 1 0 0,-1-8-22 0 0,0 0 1 0 0,-1 0-1 0 0,1 0 1 0 0,0-1-1 0 0,0 1 1 0 0,0 0-1 0 0,-1 0 1 0 0,1 0 0 0 0,0-1-1 0 0,0 1 1 0 0,0 0-1 0 0,0-1 1 0 0,0 1-1 0 0,1-1 1 0 0,-1 1-1 0 0,0-1 1 0 0,0 0-1 0 0,2 1 1 0 0,23 3 129 0 0,-24-4-133 0 0,8 1 37 0 0,0-1 0 0 0,1-1-1 0 0,-1 1 1 0 0,0-2 0 0 0,0 1-1 0 0,18-6 1 0 0,-8 0 29 0 0,0-1-1 0 0,23-12 1 0 0,-32 14-39 0 0,0 0 1 0 0,19-15-1 0 0,-26 18-22 0 0,1-1 0 0 0,-1 0 1 0 0,0 0-1 0 0,-1-1 0 0 0,1 1 1 0 0,-1-1-1 0 0,0 1 0 0 0,0-1 1 0 0,2-6-1 0 0,-4 6 13 0 0,0 0-1 0 0,0-1 1 0 0,0 1 0 0 0,-1-1-1 0 0,0 1 1 0 0,0-1-1 0 0,-1-7 1 0 0,0 9-12 0 0,1 2-12 0 0,0 0 0 0 0,-1 0 0 0 0,0 1 0 0 0,1-1 0 0 0,-1 0 1 0 0,0 1-1 0 0,0-1 0 0 0,0 0 0 0 0,0 1 0 0 0,0-1 0 0 0,0 1 0 0 0,0 0 0 0 0,-1-1 0 0 0,1 1 0 0 0,0 0 0 0 0,-1 0 0 0 0,1 0 0 0 0,-1 0 0 0 0,0 0 0 0 0,1 0 1 0 0,-1 0-1 0 0,-1 0 0 0 0,-3-2 13 0 0,1 1 1 0 0,-1 1-1 0 0,1-1 1 0 0,-1 1-1 0 0,-10-2 0 0 0,13 3-14 0 0,-13-1 60 0 0,-29 1 1 0 0,40 0-56 0 0,1 1 0 0 0,0-1 1 0 0,-1 1-1 0 0,1 0 1 0 0,0 0-1 0 0,0 1 0 0 0,0-1 1 0 0,0 1-1 0 0,0 0 0 0 0,0 0 1 0 0,-5 4-1 0 0,2 0 21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8.526"/>
    </inkml:context>
    <inkml:brush xml:id="br0">
      <inkml:brushProperty name="width" value="0.05" units="cm"/>
      <inkml:brushProperty name="height" value="0.05" units="cm"/>
      <inkml:brushProperty name="color" value="#FF0066"/>
    </inkml:brush>
  </inkml:definitions>
  <inkml:trace contextRef="#ctx0" brushRef="#br0">1 1 20903 0 0,'4'0'1'0'0,"-1"0"4"0"0,-1 0 1076 0 0,-1 3-534 0 0,31 58 1330 0 0,-6-13-1105 0 0,-4-3-129 0 0,-2 1 1 0 0,-2 1-1 0 0,20 78 1 0 0,-30-87-460 0 0,-2 0 0 0 0,-1 0 0 0 0,-2 1 0 0 0,-2-1 0 0 0,-3 50 0 0 0,0-70-53 0 0,2 29 0 0 0,0-41-92 0 0,1 1 0 0 0,0-1-1 0 0,0 0 1 0 0,0 0-1 0 0,1 0 1 0 0,0 0 0 0 0,1 0-1 0 0,2 6 1 0 0,-4-11-31 0 0,-1 0-1 0 0,1-1 1 0 0,0 1 0 0 0,0 0 0 0 0,-1 0-1 0 0,1-1 1 0 0,0 1 0 0 0,0 0 0 0 0,0-1-1 0 0,0 1 1 0 0,0-1 0 0 0,0 1 0 0 0,0-1 0 0 0,0 1-1 0 0,0-1 1 0 0,0 0 0 0 0,0 0 0 0 0,0 1-1 0 0,0-1 1 0 0,0 0 0 0 0,0 0 0 0 0,0 0-1 0 0,0 0 1 0 0,0 0 0 0 0,0 0 0 0 0,0-1-1 0 0,1 1 1 0 0,-1 0 0 0 0,0 0 0 0 0,0-1 0 0 0,0 1-1 0 0,0-1 1 0 0,1 0 0 0 0,4-2 1 0 0,0 0 0 0 0,0-1 1 0 0,10-7-1 0 0,11-11-59 0 0,40-44 1 0 0,-8 6-177 0 0,108-74-4906 0 0,-163 131 4790 0 0,-3 3 239 0 0,-1-1 0 0 0,1 1 0 0 0,0-1 1 0 0,0 1-1 0 0,-1-1 0 0 0,1 0 0 0 0,0 1 0 0 0,-1-1 1 0 0,1 0-1 0 0,0 1 0 0 0,-1-1 0 0 0,1-1 0 0 0,-23 0-3239 0 0,-1 1 2927 0 0,12 1 306 0 0,0-1 0 0 0,0 2 0 0 0,0-1 0 0 0,0 1 0 0 0,0 1 0 0 0,0 0 0 0 0,-13 5 0 0 0,-70 28-14 0 0,90-31 398 0 0,0-1 0 0 0,0 1-1 0 0,1 0 1 0 0,-1 0 0 0 0,1 0-1 0 0,-5 7 1 0 0,8-11-247 0 0,0 0-1 0 0,0 0 1 0 0,0 0-1 0 0,0 0 1 0 0,0 0-1 0 0,0 1 1 0 0,0-1 0 0 0,0 0-1 0 0,0 0 1 0 0,0 0-1 0 0,0 0 1 0 0,0 0-1 0 0,0 0 1 0 0,0 1-1 0 0,0-1 1 0 0,0 0 0 0 0,0 0-1 0 0,0 0 1 0 0,0 0-1 0 0,0 0 1 0 0,0 1-1 0 0,0-1 1 0 0,0 0-1 0 0,0 0 1 0 0,0 0 0 0 0,0 0-1 0 0,0 0 1 0 0,0 0-1 0 0,0 1 1 0 0,0-1-1 0 0,0 0 1 0 0,0 0-1 0 0,0 0 1 0 0,0 0 0 0 0,0 0-1 0 0,1 0 1 0 0,-1 0-1 0 0,0 1 1 0 0,7 1 524 0 0,12-2-163 0 0,-16 0-270 0 0,65-2 681 0 0,-26-1-402 0 0</inkml:trace>
</inkml:ink>
</file>

<file path=ppt/ink/ink8.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4-01-11T12:11:41.125"/>
    </inkml:context>
    <inkml:brush xml:id="br0">
      <inkml:brushProperty name="width" value="0.035" units="cm"/>
      <inkml:brushProperty name="height" value="0.035" units="cm"/>
      <inkml:brushProperty name="color" value="#33CCFF"/>
    </inkml:brush>
  </inkml:definitions>
  <inkml:trace contextRef="#ctx0" brushRef="#br0">0 0,'0'1448,"0"11870,0-13288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8.818"/>
    </inkml:context>
    <inkml:brush xml:id="br0">
      <inkml:brushProperty name="width" value="0.05" units="cm"/>
      <inkml:brushProperty name="height" value="0.05" units="cm"/>
      <inkml:brushProperty name="color" value="#FF0066"/>
    </inkml:brush>
  </inkml:definitions>
  <inkml:trace contextRef="#ctx0" brushRef="#br0">0 173 16072 0 0,'1'-2'0'0'0,"17"-3"2421"0"0,-10 3-2021 0 0,9-5 898 0 0,-14 7-1140 0 0,-1-1 0 0 0,0 0 1 0 0,0 0-1 0 0,0 0 0 0 0,0 0 1 0 0,0-1-1 0 0,0 1 0 0 0,4-3 0 0 0,15-12 686 0 0,-10 11-305 0 0,26-6 376 0 0,-29 9-771 0 0,-5 1-83 0 0,0 1-1 0 0,0-1 1 0 0,0 0-1 0 0,0-1 1 0 0,0 1-1 0 0,0 0 1 0 0,-1-1-1 0 0,5-2 1 0 0,26-17 402 0 0,2-6 71 0 0,-22 17-255 0 0,0 0 33 0 0,-12 9-290 0 0,-1 0 1 0 0,1 1-1 0 0,-1-1 0 0 0,0 0 1 0 0,0 0-1 0 0,0 1 1 0 0,1-1-1 0 0,-1 0 1 0 0,0 1-1 0 0,0-1 1 0 0,0 0-1 0 0,0 0 0 0 0,0 1 1 0 0,0-1-1 0 0,0 0 1 0 0,0 0-1 0 0,0 1 1 0 0,-1-1-1 0 0,1 0 1 0 0,0 0-1 0 0,0 1 0 0 0,-1-2 1 0 0,0 1 0 0 0,1 0-1 0 0,-1 1 1 0 0,0-1 0 0 0,0 0 0 0 0,1 0-1 0 0,-1 0 1 0 0,0 1 0 0 0,0-1 0 0 0,0 1-1 0 0,0-1 1 0 0,0 0 0 0 0,0 1 0 0 0,0-1-1 0 0,0 1 1 0 0,0 0 0 0 0,0-1 0 0 0,0 1-1 0 0,-1 0 1 0 0,1 0 0 0 0,0 0 0 0 0,0 0-1 0 0,0 0 1 0 0,0 0 0 0 0,0 0 0 0 0,0 0-1 0 0,-2 0 1 0 0,0 1 9 0 0,0-1-1 0 0,1 1 1 0 0,-1-1-1 0 0,0 1 1 0 0,1 0 0 0 0,-1 0-1 0 0,1 0 1 0 0,0 1-1 0 0,-1-1 1 0 0,1 0-1 0 0,0 1 1 0 0,0-1-1 0 0,-4 5 1 0 0,1-2 11 0 0,2-2-12 0 0,1 0 1 0 0,0 1-1 0 0,0-1 0 0 0,-1 1 1 0 0,1 0-1 0 0,-1 3 0 0 0,-2-1 13 0 0,4-3-18 0 0,-1 0-1 0 0,0 0 0 0 0,1 0 1 0 0,-1 0-1 0 0,1 1 0 0 0,-1-1 1 0 0,1 1-1 0 0,-1 2 0 0 0,1-2-9 0 0,-1 0 27 0 0,0 0 0 0 0,0 1 0 0 0,0 0 1 0 0,1-1-1 0 0,0 1 0 0 0,-1 0 1 0 0,1 0-1 0 0,1-1 0 0 0,-1 1 1 0 0,0 0-1 0 0,1 7 0 0 0,0-10-37 0 0,6 23 286 0 0,-5-23-271 0 0,-1 1 0 0 0,1-1 1 0 0,-1 0-1 0 0,1 1 0 0 0,0-1 1 0 0,0 0-1 0 0,-1 0 0 0 0,1 0 1 0 0,0 1-1 0 0,0-1 0 0 0,0 0 0 0 0,0 0 1 0 0,0 0-1 0 0,0 0 0 0 0,1-1 1 0 0,-1 1-1 0 0,0 0 0 0 0,2 1 1 0 0,40 8 290 0 0,-37-9-278 0 0,0 1-1 0 0,1-1 1 0 0,-1 0 0 0 0,12-1 0 0 0,-4 0-5 0 0,-2 1 0 0 0,0-1 0 0 0,1 0-1 0 0,22-4 1 0 0,-2-4 27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09.159"/>
    </inkml:context>
    <inkml:brush xml:id="br0">
      <inkml:brushProperty name="width" value="0.05" units="cm"/>
      <inkml:brushProperty name="height" value="0.05" units="cm"/>
      <inkml:brushProperty name="color" value="#FF0066"/>
    </inkml:brush>
  </inkml:definitions>
  <inkml:trace contextRef="#ctx0" brushRef="#br0">1 91 18695 0 0,'3'15'2003'0'0,"9"5"-12"0"0,20 10-400 0 0,-15-14-1032 0 0,8 9 361 0 0,28 35-1 0 0,-53-59-885 0 0,0-1 0 0 0,0 0 1 0 0,0 1-1 0 0,0-1 0 0 0,1 0 1 0 0,-1 1-1 0 0,0-1 0 0 0,0 0 0 0 0,0 1 1 0 0,1-1-1 0 0,-1 0 0 0 0,0 0 1 0 0,1 0-1 0 0,-1 1 0 0 0,0-1 0 0 0,0 0 1 0 0,1 0-1 0 0,-1 0 0 0 0,0 0 0 0 0,1 1 1 0 0,-1-1-1 0 0,0 0 0 0 0,1 0 1 0 0,-1 0-1 0 0,0 0 0 0 0,1 0 0 0 0,-1 0 1 0 0,1 0-1 0 0,0 0 0 0 0,7-11 460 0 0,13-24-252 0 0,1 1-1 0 0,2 1 0 0 0,2 1 0 0 0,47-46 0 0 0,-68 74-203 0 0,0 0 0 0 0,0 0 0 0 0,1 1 0 0 0,-1-1 1 0 0,1 1-1 0 0,0 0 0 0 0,0 1 0 0 0,0 0 0 0 0,0 0 0 0 0,0 0 0 0 0,0 1 1 0 0,9-2-1 0 0,-1 2 39 0 0,-1 0-1 0 0,0 0 1 0 0,1 1 0 0 0,25 4 0 0 0,-29-2-33 0 0,1 0 1 0 0,0 1-1 0 0,-1 0 1 0 0,0 0-1 0 0,1 1 0 0 0,-2 0 1 0 0,1 1-1 0 0,0 0 1 0 0,-1 1-1 0 0,0 0 1 0 0,0 0-1 0 0,-1 1 1 0 0,1 0-1 0 0,-2 1 0 0 0,1-1 1 0 0,-1 1-1 0 0,12 18 1 0 0,-15-21-10 0 0,-1 1 1 0 0,0-1 0 0 0,-1 1-1 0 0,1-1 1 0 0,-1 1-1 0 0,2 8 1 0 0,-3-10-9 0 0,0 0-1 0 0,-1 0 1 0 0,0 0-1 0 0,0-1 1 0 0,0 1-1 0 0,0 0 1 0 0,-1 0-1 0 0,0 0 1 0 0,1 0 0 0 0,-1-1-1 0 0,-2 6 1 0 0,-2 2 25 0 0,0 0 1 0 0,0-1 0 0 0,-1 0 0 0 0,0 0-1 0 0,-15 18 1 0 0,-44 37 126 0 0,63-64-177 0 0,-28 29 70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1.227"/>
    </inkml:context>
    <inkml:brush xml:id="br0">
      <inkml:brushProperty name="width" value="0.05" units="cm"/>
      <inkml:brushProperty name="height" value="0.05" units="cm"/>
      <inkml:brushProperty name="color" value="#FF0066"/>
    </inkml:brush>
  </inkml:definitions>
  <inkml:trace contextRef="#ctx0" brushRef="#br0">467 1 19799 0 0,'-9'3'8'0'0,"-4"1"-11"0"0,0-1-6 0 0,-7 1 4 0 0,6-2 163 0 0,-1-1-1 0 0,-23-1 1 0 0,20-2 180 0 0,3 1-35 0 0,-1 0 1 0 0,1 1 0 0 0,0 0 0 0 0,-1 2 0 0 0,1-1-1 0 0,0 2 1 0 0,0 0 0 0 0,0 1 0 0 0,0 1 0 0 0,0 0-1 0 0,1 0 1 0 0,-25 15 0 0 0,-16 16 870 0 0,49-31-1037 0 0,0-1 1 0 0,0 2 0 0 0,1-1-1 0 0,-1 0 1 0 0,1 1 0 0 0,-5 9-1 0 0,8-13-106 0 0,2 0 0 0 0,-1 0 0 0 0,0 0 1 0 0,0 0-1 0 0,0 0 0 0 0,1 0 0 0 0,-1 0 0 0 0,1 1 0 0 0,0-1 0 0 0,0 0 0 0 0,0 0 0 0 0,0 0 0 0 0,0 1 1 0 0,0-1-1 0 0,0 0 0 0 0,1 0 0 0 0,-1 0 0 0 0,1 0 0 0 0,-1 0 0 0 0,1 0 0 0 0,0 0 0 0 0,0 0 0 0 0,0 0 1 0 0,2 3-1 0 0,0-1-16 0 0,0 0 0 0 0,0 0 0 0 0,1 0 0 0 0,-1-1 0 0 0,1 0 0 0 0,-1 1 1 0 0,1-1-1 0 0,0-1 0 0 0,0 1 0 0 0,6 2 0 0 0,18 6 9 0 0,2-1-1 0 0,-1-1 1 0 0,50 7-1 0 0,-45-9-21 0 0,1-1 3 0 0,3 2 7 0 0,47 14 0 0 0,-74-18-8 0 0,0 0 1 0 0,0 1 0 0 0,0 0 0 0 0,-1 1 0 0 0,0 0 0 0 0,0 0-1 0 0,-1 1 1 0 0,14 13 0 0 0,-21-19-2 0 0,-1 1 1 0 0,1-1-1 0 0,-1 1 0 0 0,0-1 0 0 0,1 1 0 0 0,-1 0 1 0 0,0 0-1 0 0,0 0 0 0 0,0-1 0 0 0,0 1 1 0 0,0 0-1 0 0,-1 0 0 0 0,1 0 0 0 0,-1 1 0 0 0,1-1 1 0 0,-1 0-1 0 0,1 3 0 0 0,-2-2 5 0 0,1 0-1 0 0,-1 1 1 0 0,0-1 0 0 0,0 0 0 0 0,0 0-1 0 0,0 0 1 0 0,-1 0 0 0 0,1 0-1 0 0,-1-1 1 0 0,-3 6 0 0 0,-7 8 39 0 0,0 0 1 0 0,-1-1-1 0 0,-1 0 0 0 0,0-1 1 0 0,-1-1-1 0 0,0 0 1 0 0,-1-1-1 0 0,-1 0 0 0 0,0-2 1 0 0,0 0-1 0 0,-1-1 0 0 0,-33 12 1 0 0,23-12 186 0 0,28-9-230 0 0,-1 0 0 0 0,1 0 0 0 0,0 0 0 0 0,0 0 0 0 0,0 0 0 0 0,0 0 0 0 0,-1 0 0 0 0,1 0 0 0 0,0 0 0 0 0,0 0 0 0 0,0 0 0 0 0,0 0 0 0 0,-1 0 0 0 0,1 0 0 0 0,0 0 0 0 0,0-1 0 0 0,0 1 0 0 0,0 0 0 0 0,-1 0 0 0 0,1 0 0 0 0,0 0 0 0 0,0 0 0 0 0,0 0 0 0 0,0 0 0 0 0,0 0 0 0 0,-1-1 0 0 0,1 1 0 0 0,0 0 0 0 0,0 0 0 0 0,0 0 0 0 0,0 0 0 0 0,0 0 0 0 0,0-1 0 0 0,0 1-1 0 0,0 0 1 0 0,0 0 0 0 0,-1 0 0 0 0,1 0 0 0 0,0-1 0 0 0,0 1 0 0 0,0 0 0 0 0,0 0 0 0 0,0 0 0 0 0,0 0 0 0 0,0-1 0 0 0,0 1 0 0 0,0 0 0 0 0,0 0 0 0 0,1-1 0 0 0,1-3 60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1.509"/>
    </inkml:context>
    <inkml:brush xml:id="br0">
      <inkml:brushProperty name="width" value="0.05" units="cm"/>
      <inkml:brushProperty name="height" value="0.05" units="cm"/>
      <inkml:brushProperty name="color" value="#FF0066"/>
    </inkml:brush>
  </inkml:definitions>
  <inkml:trace contextRef="#ctx0" brushRef="#br0">18 252 18191 0 0,'8'-7'-40'0'0,"-6"2"52"0"0,-2-1 54 0 0,-3-2 64 0 0,-7-4 162 0 0,-2-6 260 0 0,10 6-132 0 0,2 10-364 0 0,1 0 0 0 0,0 0 0 0 0,-1 0 0 0 0,1 0 0 0 0,0 0-1 0 0,0 1 1 0 0,1-1 0 0 0,-1 0 0 0 0,0 1 0 0 0,0-1 0 0 0,1 1-1 0 0,-1-1 1 0 0,1 1 0 0 0,0 0 0 0 0,-1 0 0 0 0,3-2 0 0 0,31-14 643 0 0,-30 15-589 0 0,14-6 475 0 0,26-5 0 0 0,-28 9-353 0 0,-1-1 0 0 0,17-8-1 0 0,78-42 835 0 0,-111 55-1051 0 0,1-1 0 0 0,0 1 1 0 0,0 0-1 0 0,-1-1 0 0 0,1 1 1 0 0,0 0-1 0 0,-1-1 0 0 0,1 1 1 0 0,-1-1-1 0 0,1 1 0 0 0,-1-1 0 0 0,1 1 1 0 0,-1-1-1 0 0,1 1 0 0 0,-1-1 1 0 0,1 1-1 0 0,-1-1 0 0 0,0 0 1 0 0,1 1-1 0 0,-1-1 0 0 0,0 0 1 0 0,1 1-1 0 0,-1-2 0 0 0,0 1-1 0 0,0 1-1 0 0,-1-1 0 0 0,1 1 0 0 0,0-1 0 0 0,0 0 1 0 0,-1 1-1 0 0,1-1 0 0 0,0 1 0 0 0,-1-1 1 0 0,1 1-1 0 0,-1-1 0 0 0,1 1 0 0 0,-1-1 0 0 0,1 1 1 0 0,-1-1-1 0 0,1 1 0 0 0,-1 0 0 0 0,1-1 1 0 0,-2 1-1 0 0,-3-3 33 0 0,-1 1 1 0 0,0-1-1 0 0,1 2 0 0 0,-7-2 1 0 0,3 1 5 0 0,0 1 1 0 0,0 1 0 0 0,0 0-1 0 0,-1 0 1 0 0,1 1 0 0 0,0 0-1 0 0,0 1 1 0 0,0 0 0 0 0,1 0-1 0 0,-1 1 1 0 0,0 0 0 0 0,1 0-1 0 0,-12 8 1 0 0,13-7 5 0 0,0 1 0 0 0,1 0 0 0 0,0 1 0 0 0,0-1 0 0 0,0 1 0 0 0,1 0 0 0 0,0 1 0 0 0,0-1 0 0 0,0 1 0 0 0,1 0 0 0 0,0 0 0 0 0,1 1 0 0 0,-1-1 0 0 0,2 1 0 0 0,-1 0 0 0 0,-2 10 0 0 0,2-4 74 0 0,1 1 0 0 0,0 0 1 0 0,0 1-1 0 0,2-1 1 0 0,0 0-1 0 0,1 0 1 0 0,5 29-1 0 0,-6-40-81 0 0,2 1 0 0 0,-1-1 0 0 0,0 0 0 0 0,1 1 0 0 0,0-1 0 0 0,0 0 0 0 0,4 6 0 0 0,-4-8-25 0 0,-1 0 0 0 0,1 0 1 0 0,-1-1-1 0 0,1 1 0 0 0,0 0 1 0 0,-1-1-1 0 0,1 0 0 0 0,0 1 0 0 0,0-1 1 0 0,0 0-1 0 0,0 0 0 0 0,0 0 1 0 0,1 0-1 0 0,-1 0 0 0 0,0 0 0 0 0,4 0 1 0 0,7-1 78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1.985"/>
    </inkml:context>
    <inkml:brush xml:id="br0">
      <inkml:brushProperty name="width" value="0.05" units="cm"/>
      <inkml:brushProperty name="height" value="0.05" units="cm"/>
      <inkml:brushProperty name="color" value="#FF0066"/>
    </inkml:brush>
  </inkml:definitions>
  <inkml:trace contextRef="#ctx0" brushRef="#br0">40 19 18295 0 0,'-2'6'0'0'0,"-10"0"374"0"0,-5-4 563 0 0,17-2-897 0 0,-1 0 1 0 0,1 0-1 0 0,0 0 0 0 0,-1 0 1 0 0,1 0-1 0 0,0 1 0 0 0,-1-1 1 0 0,1 0-1 0 0,0 0 0 0 0,-1 0 1 0 0,1 0-1 0 0,0 1 0 0 0,0-1 1 0 0,-1 0-1 0 0,1 0 0 0 0,0 0 1 0 0,0 1-1 0 0,-1-1 0 0 0,1 0 1 0 0,0 1-1 0 0,0-1 0 0 0,0 0 1 0 0,0 0-1 0 0,-1 1 0 0 0,1 0 1 0 0,-1 3 243 0 0,1-3-251 0 0,0-1 0 0 0,0 1 0 0 0,0-1 0 0 0,0 0 0 0 0,0 1 0 0 0,0-1 0 0 0,0 1 0 0 0,0-1 0 0 0,0 1-1 0 0,0-1 1 0 0,0 1 0 0 0,0-1 0 0 0,0 0 0 0 0,1 1 0 0 0,-1-1 0 0 0,0 1 0 0 0,0-1 0 0 0,0 1 0 0 0,1-1 0 0 0,-1 0-1 0 0,1 1 1 0 0,66 124 2505 0 0,-44-87-2076 0 0,5 10 61 0 0,-26-44-475 0 0,0 1-1 0 0,0 0 1 0 0,0 0 0 0 0,-1 0-1 0 0,0 1 1 0 0,0-1 0 0 0,0 0 0 0 0,0 6-1 0 0,2 7 302 0 0,0-15-112 0 0,-2-13-45 0 0,-1-21-53 0 0,1 0 0 0 0,2 0 0 0 0,1 1 0 0 0,13-49 1 0 0,-13 69-98 0 0,0-1 1 0 0,0 1 0 0 0,1 0 0 0 0,1 0-1 0 0,-1 1 1 0 0,2-1 0 0 0,-1 1 0 0 0,1 1 0 0 0,0-1-1 0 0,14-11 1 0 0,-19 19-28 0 0,-1 0 0 0 0,1 0-1 0 0,0 0 1 0 0,0 1 0 0 0,0-1 0 0 0,-1 0-1 0 0,1 1 1 0 0,0 0 0 0 0,0-1 0 0 0,0 1 0 0 0,0 0-1 0 0,0 0 1 0 0,0 0 0 0 0,0 0 0 0 0,0 0-1 0 0,0 1 1 0 0,0-1 0 0 0,0 0 0 0 0,-1 1-1 0 0,1 0 1 0 0,0-1 0 0 0,0 1 0 0 0,1 1-1 0 0,14 3 88 0 0,-13-3-85 0 0,0-1 0 0 0,0 1-1 0 0,0-1 1 0 0,-1 1 0 0 0,1 1-1 0 0,0-1 1 0 0,-1 0 0 0 0,0 1-1 0 0,6 5 1 0 0,26 31 80 0 0,-26-29-65 0 0,-4-4-15 0 0,-1 0-1 0 0,1 0 1 0 0,-1 1-1 0 0,0-1 1 0 0,0 1-1 0 0,-1 0 1 0 0,0-1-1 0 0,0 2 1 0 0,2 10-1 0 0,-3-12 17 0 0,-1 0-1 0 0,1 0 1 0 0,0-1-1 0 0,1 1 0 0 0,0 0 1 0 0,6 9-1 0 0,-8-12 118 0 0,-2-9-83 0 0,2-6-38 0 0,0 0-1 0 0,1 0 1 0 0,1 0-1 0 0,-1 0 0 0 0,2 1 1 0 0,0-1-1 0 0,0 1 0 0 0,1 0 1 0 0,0 0-1 0 0,8-12 0 0 0,-12 21-17 0 0,1 0-1 0 0,-1 0 1 0 0,1 0-1 0 0,-1 0 1 0 0,1 1-1 0 0,0-1 1 0 0,0 0-1 0 0,0 1 1 0 0,0 0-1 0 0,0-1 1 0 0,0 1-1 0 0,0 0 0 0 0,0 0 1 0 0,0 0-1 0 0,1 0 1 0 0,-1 1-1 0 0,0-1 1 0 0,0 1-1 0 0,1-1 1 0 0,4 1-1 0 0,-4 0 4 0 0,1 0 1 0 0,-1 0-1 0 0,0 1 0 0 0,1 0 0 0 0,-1 0 1 0 0,0 0-1 0 0,1 0 0 0 0,-1 0 0 0 0,0 0 1 0 0,0 1-1 0 0,0 0 0 0 0,0 0 0 0 0,0-1 1 0 0,2 4-1 0 0,-3-3 4 0 0,0 1 1 0 0,0 0 0 0 0,0-1 0 0 0,0 1-1 0 0,0 0 1 0 0,-1 0 0 0 0,0 1-1 0 0,1-1 1 0 0,0 3 0 0 0,5 12 56 0 0,-2-9-11 0 0,-1 0-1 0 0,0 0 1 0 0,0 0-1 0 0,4 18 1 0 0,2 4 81 0 0,-3-18-73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2.327"/>
    </inkml:context>
    <inkml:brush xml:id="br0">
      <inkml:brushProperty name="width" value="0.05" units="cm"/>
      <inkml:brushProperty name="height" value="0.05" units="cm"/>
      <inkml:brushProperty name="color" value="#FF0066"/>
    </inkml:brush>
  </inkml:definitions>
  <inkml:trace contextRef="#ctx0" brushRef="#br0">113 0 16687 0 0,'-11'6'46'0'0,"6"-1"-131"0"0,-4 4 876 0 0,-25 23 1469 0 0,25-18-1549 0 0,5-9-638 0 0,-5 10 422 0 0,-9 23-1 0 0,15-33-343 0 0,1 1 1 0 0,0 0-1 0 0,0 0 0 0 0,1 1 1 0 0,-1-1-1 0 0,1 0 0 0 0,1 0 1 0 0,-1 13-1 0 0,2-11 12 0 0,4 34 450 0 0,-4-39-558 0 0,-1 1 0 0 0,1-2 1 0 0,0 1-1 0 0,0 0 0 0 0,0 0 0 0 0,0 0 1 0 0,1 0-1 0 0,-1-1 0 0 0,1 1 1 0 0,3 4-1 0 0,-4-6-45 0 0,0-1-1 0 0,0 1 1 0 0,0 0-1 0 0,1-1 1 0 0,-1 1 0 0 0,0-1-1 0 0,0 1 1 0 0,1-1 0 0 0,-1 0-1 0 0,0 0 1 0 0,0 1-1 0 0,1-1 1 0 0,-1 0 0 0 0,0 0-1 0 0,1 0 1 0 0,-1 0 0 0 0,0 0-1 0 0,1-1 1 0 0,-1 1-1 0 0,2-1 1 0 0,27-9 44 0 0,-25 8-34 0 0,2-1-7 0 0,-1 1 0 0 0,0-2 1 0 0,0 1-1 0 0,0-1 0 0 0,-1 0 0 0 0,1 0 1 0 0,-1-1-1 0 0,0 1 0 0 0,0-1 0 0 0,-1 0 0 0 0,1 0 1 0 0,4-8-1 0 0,-1 0 24 0 0,-1-1-1 0 0,0 0 1 0 0,-1-1 0 0 0,6-17 0 0 0,-9 21 74 0 0,-1-1 0 0 0,-1 1 1 0 0,1 0-1 0 0,-2-1 0 0 0,0-17 1 0 0,0 10 519 0 0,0 18-275 0 0,0 2-321 0 0,1-1 1 0 0,-1 0 0 0 0,1 0 0 0 0,0 1 0 0 0,-1-1 0 0 0,1 0 0 0 0,-1 1 0 0 0,1-1 0 0 0,-1 1 0 0 0,1-1-1 0 0,-1 0 1 0 0,1 1 0 0 0,-1-1 0 0 0,1 1 0 0 0,-1 0 0 0 0,1-1 0 0 0,-1 1 0 0 0,0-1 0 0 0,1 1 0 0 0,-1 0-1 0 0,0-1 1 0 0,0 1 0 0 0,0-1 0 0 0,1 1 0 0 0,-1 1 0 0 0,5 22 242 0 0,-4-16-148 0 0,0-6-110 0 0,1 9 121 0 0,1 0 0 0 0,0-1 0 0 0,0 1 0 0 0,1-1-1 0 0,8 13 1 0 0,-7-14 27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2.651"/>
    </inkml:context>
    <inkml:brush xml:id="br0">
      <inkml:brushProperty name="width" value="0.05" units="cm"/>
      <inkml:brushProperty name="height" value="0.05" units="cm"/>
      <inkml:brushProperty name="color" value="#FF0066"/>
    </inkml:brush>
  </inkml:definitions>
  <inkml:trace contextRef="#ctx0" brushRef="#br0">0 52 18487 0 0,'1'1'2287'0'0,"6"6"-56"0"0,10 17-716 0 0,3 2-1012 0 0,-18-22-476 0 0,0 0 0 0 0,0 0 0 0 0,0 0 0 0 0,2 8-1 0 0,-1-4 68 0 0,-2-7-18 0 0,-1-3 28 0 0,1-10-37 0 0,-1 0 0 0 0,2 0-1 0 0,4-21 1 0 0,-4 26-45 0 0,0 0 0 0 0,1 1-1 0 0,0-1 1 0 0,0 0 0 0 0,0 1 0 0 0,0 0 0 0 0,8-9 0 0 0,-11 13-8 0 0,1 1 0 0 0,0 0 0 0 0,0 0 0 0 0,0 0 0 0 0,0 0 0 0 0,0 0 0 0 0,1 1 0 0 0,-1-1 0 0 0,0 0 0 0 0,0 0 1 0 0,0 1-1 0 0,1-1 0 0 0,-1 1 0 0 0,0-1 0 0 0,1 1 0 0 0,-1-1 0 0 0,0 1 0 0 0,1 0 0 0 0,-1 0 0 0 0,1 0 0 0 0,-1 0 1 0 0,1 0-1 0 0,-1 0 0 0 0,0 0 0 0 0,1 0 0 0 0,-1 0 0 0 0,1 1 0 0 0,-1-1 0 0 0,0 0 0 0 0,1 1 0 0 0,-1 0 0 0 0,0-1 1 0 0,0 1-1 0 0,1 0 0 0 0,1 1 0 0 0,3 3 94 0 0,1 0 0 0 0,-1 1 0 0 0,0 0 0 0 0,10 12 0 0 0,-8-8-59 0 0,2 2 120 0 0,0 1 0 0 0,-1 1 0 0 0,-1-1 1 0 0,9 20-1 0 0,-16-31-127 0 0,0 0-1 0 0,0-1 1 0 0,1 1 0 0 0,-1 0-1 0 0,0 0 1 0 0,1-1 0 0 0,0 1-1 0 0,-1-1 1 0 0,1 1 0 0 0,0-1-1 0 0,0 0 1 0 0,2 1-1 0 0,-2 2 74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2.867"/>
    </inkml:context>
    <inkml:brush xml:id="br0">
      <inkml:brushProperty name="width" value="0.05" units="cm"/>
      <inkml:brushProperty name="height" value="0.05" units="cm"/>
      <inkml:brushProperty name="color" value="#FF0066"/>
    </inkml:brush>
  </inkml:definitions>
  <inkml:trace contextRef="#ctx0" brushRef="#br0">0 2 15680 0 0,'1'-1'1578'0'0,"1"4"-256"0"0,4 12 572 0 0,3 6-1057 0 0,0-1-606 0 0,24 61 645 0 0,-16-25-554 0 0,-3 1 0 0 0,13 97-1 0 0,-22-107-177 0 0,9 80 330 0 0,-8-72-2 0 0,13 60 0 0 0,-14-90-259 0 0,-2 8 182 0 0,-3-25-197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3.069"/>
    </inkml:context>
    <inkml:brush xml:id="br0">
      <inkml:brushProperty name="width" value="0.05" units="cm"/>
      <inkml:brushProperty name="height" value="0.05" units="cm"/>
      <inkml:brushProperty name="color" value="#FF0066"/>
    </inkml:brush>
  </inkml:definitions>
  <inkml:trace contextRef="#ctx0" brushRef="#br0">50 109 17791 0 0,'2'-3'-9'0'0,"-1"-1"3"0"0,-2-1 11 0 0,-2-4 35 0 0,-13-14 366 0 0,13 19-216 0 0,-4-4 98 0 0,-10-15 306 0 0,16 22-542 0 0,0 1-1 0 0,1-1 1 0 0,-1 0-1 0 0,1 0 1 0 0,-1 0-1 0 0,1 0 1 0 0,-1-1-1 0 0,1 1 0 0 0,0 0 1 0 0,0 0-1 0 0,-1 0 1 0 0,1 0-1 0 0,0 0 1 0 0,0 0-1 0 0,0 0 1 0 0,0-1-1 0 0,0 1 1 0 0,1 0-1 0 0,-1-2 1 0 0,1 3-2 0 0,-1-1 0 0 0,0 1 0 0 0,1-1 0 0 0,-1 1 0 0 0,1-1 0 0 0,0 1 0 0 0,-1-1 0 0 0,1 1-1 0 0,-1-1 1 0 0,1 1 0 0 0,-1 0 0 0 0,1-1 0 0 0,0 1 0 0 0,-1 0 0 0 0,1 0 0 0 0,0-1 0 0 0,-1 1 0 0 0,1 0 0 0 0,0 0 0 0 0,0 0 0 0 0,0 0 0 0 0,18 0 701 0 0,-12 1-384 0 0,-5-1-278 0 0,1 0-1 0 0,-1 0 1 0 0,1 1 0 0 0,-1-1-1 0 0,0 1 1 0 0,0 0 0 0 0,1 0-1 0 0,-1 0 1 0 0,0 0-1 0 0,0 0 1 0 0,0 0 0 0 0,0 1-1 0 0,0-1 1 0 0,0 1 0 0 0,0-1-1 0 0,-1 1 1 0 0,1 0 0 0 0,-1-1-1 0 0,1 1 1 0 0,-1 0 0 0 0,1 0-1 0 0,0 3 1 0 0,7 7 100 0 0,0-3-106 0 0,-2 1 1 0 0,1-1-1 0 0,-2 1 1 0 0,1 1-1 0 0,-1-1 1 0 0,-1 1-1 0 0,0 1 1 0 0,0-1-1 0 0,5 22 1 0 0,-3 2 77 0 0,28 114 622 0 0,-30-137-666 0 0,0-4-4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3.193"/>
    </inkml:context>
    <inkml:brush xml:id="br0">
      <inkml:brushProperty name="width" value="0.05" units="cm"/>
      <inkml:brushProperty name="height" value="0.05" units="cm"/>
      <inkml:brushProperty name="color" value="#FF0066"/>
    </inkml:brush>
  </inkml:definitions>
  <inkml:trace contextRef="#ctx0" brushRef="#br0">1 15 13464 0 0,'5'-4'0'0'0,"-3"-1"648"0"0,-2 0 648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3T03:34:28.550"/>
    </inkml:context>
    <inkml:brush xml:id="br0">
      <inkml:brushProperty name="width" value="0.05" units="cm"/>
      <inkml:brushProperty name="height" value="0.05" units="cm"/>
      <inkml:brushProperty name="color" value="#008C3A"/>
    </inkml:brush>
  </inkml:definitions>
  <inkml:trace contextRef="#ctx0" brushRef="#br0">1 1 96 0 0,'1'2'0'0'0,"0"13"0"0"0,-1 13 0 0 0,0-5 0 0 0,0-15 0 0 0,3-8 0 0 0,-2-4 0 0 0,0 0 0 0 0,2-1 0 0 0,-3 2 0 0 0,0 1 0 0 0,0-2 0 0 0,1-1 0 0 0,1-3 0 0 0,-2 0 0 0 0,0 2 0 0 0,1 1 0 0 0,0 0 0 0 0,-1 1 3 0 0,0 3 362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3.365"/>
    </inkml:context>
    <inkml:brush xml:id="br0">
      <inkml:brushProperty name="width" value="0.05" units="cm"/>
      <inkml:brushProperty name="height" value="0.05" units="cm"/>
      <inkml:brushProperty name="color" value="#FF0066"/>
    </inkml:brush>
  </inkml:definitions>
  <inkml:trace contextRef="#ctx0" brushRef="#br0">155 0 12256 0 0,'-6'4'-2'0'0,"0"-1"-3"0"0,1-2 1 0 0,0-1 14 0 0,1 0 32 0 0,1 1 0 0 0,0 0-1 0 0,0-1 1 0 0,0 1 0 0 0,0-1-1 0 0,0 0 1 0 0,0 0 0 0 0,0 0-1 0 0,-5-1 1 0 0,0 0 39 0 0,-6 3 172 0 0,-12 8 38 0 0,26-10-269 0 0,-1 0-1 0 0,0 0 1 0 0,1 0-1 0 0,-1 1 1 0 0,1-1-1 0 0,-1 0 1 0 0,1 1 0 0 0,-1-1-1 0 0,1 0 1 0 0,-1 1-1 0 0,1-1 1 0 0,-1 0 0 0 0,1 1-1 0 0,-1-1 1 0 0,1 1-1 0 0,0-1 1 0 0,-1 1-1 0 0,1-1 1 0 0,0 1 0 0 0,-1 0-1 0 0,-16 25 470 0 0,11-12 5 0 0,3-7-333 0 0,1-4-75 0 0,1 0 1 0 0,0 0-1 0 0,0 0 1 0 0,0 0-1 0 0,0 0 0 0 0,0 0 1 0 0,1 0-1 0 0,-1 5 1 0 0,-1 12 368 0 0,1-18-409 0 0,1-1 0 0 0,0 0 0 0 0,0 1 0 0 0,0-1 0 0 0,0 1 0 0 0,0-1-1 0 0,0 1 1 0 0,0-1 0 0 0,0 0 0 0 0,0 1 0 0 0,1-1 0 0 0,-1 1 0 0 0,1-1 0 0 0,-1 0 0 0 0,2 2 0 0 0,0 1 85 0 0,-2-2-74 0 0,0 0-1 0 0,1 0 1 0 0,-1 0 0 0 0,1 0 0 0 0,0 0 0 0 0,0-1-1 0 0,-1 1 1 0 0,1 0 0 0 0,2 2 0 0 0,0 1 53 0 0,-3-5-91 0 0,1 1 0 0 0,-1-1 1 0 0,0 1-1 0 0,1-1 0 0 0,-1 1 1 0 0,1-1-1 0 0,-1 1 0 0 0,1-1 1 0 0,-1 1-1 0 0,1-1 0 0 0,-1 1 1 0 0,1-1-1 0 0,-1 1 0 0 0,1-1 1 0 0,0 1-1 0 0,24 15 315 0 0,-10-9-8 0 0,-12-6-304 0 0,10 4 164 0 0,1-1 0 0 0,-1-1 0 0 0,1 0 0 0 0,27 2 0 0 0,-27-5 6 0 0,0-1 0 0 0,23-5-1 0 0,-6-2 95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3.863"/>
    </inkml:context>
    <inkml:brush xml:id="br0">
      <inkml:brushProperty name="width" value="0.05" units="cm"/>
      <inkml:brushProperty name="height" value="0.05" units="cm"/>
      <inkml:brushProperty name="color" value="#FF0066"/>
    </inkml:brush>
  </inkml:definitions>
  <inkml:trace contextRef="#ctx0" brushRef="#br0">8 461 14168 0 0,'6'13'0'0'0,"-5"5"85"0"0,-3-10 342 0 0,-6 4 85 0 0,6-4 0 0 0,1-2-335 0 0,0-4-52 0 0,1 0 0 0 0,0 1 0 0 0,0-1 1 0 0,0 0-1 0 0,0 1 0 0 0,0-1 0 0 0,0 0 0 0 0,1 5 0 0 0,5 33 1459 0 0,-2-2 128 0 0,-4-38-1677 0 0,0 0-1 0 0,0-1 1 0 0,0 1-1 0 0,0 0 1 0 0,0 0-1 0 0,0 0 1 0 0,1-1-1 0 0,-1 1 1 0 0,0 0-1 0 0,0 0 1 0 0,0 0-1 0 0,0 0 1 0 0,0 0-1 0 0,1-1 1 0 0,-1 1-1 0 0,0 0 1 0 0,0 0-1 0 0,0 0 1 0 0,0 0-1 0 0,1 0 1 0 0,-1 0-1 0 0,0 0 1 0 0,0 0-1 0 0,0 0 1 0 0,0 0-1 0 0,1 0 1 0 0,-1 0-1 0 0,0 0 1 0 0,0 0-1 0 0,0 0 1 0 0,1 0-1 0 0,-1 0 1 0 0,0 0-1 0 0,0 0 1 0 0,0 0-1 0 0,1 0 1 0 0,-1 0-1 0 0,0 0 1 0 0,0 0-1 0 0,0 0 1 0 0,1 0-1 0 0,-1 0 1 0 0,0 0-1 0 0,0 1 1 0 0,0-1-1 0 0,0 0 1 0 0,0 0-1 0 0,1 0 1 0 0,-1 0-1 0 0,0 0 1 0 0,0 1-1 0 0,0-1 1 0 0,0 0-1 0 0,0 0 1 0 0,0 0-1 0 0,0 0 1 0 0,1 1-1 0 0,-1-1 1 0 0,0 0-1 0 0,0 0 1 0 0,0 0-1 0 0,0 1 1 0 0,0-1-1 0 0,0 0 1 0 0,0 0-1 0 0,0 0 1 0 0,0 1-1 0 0,0-1 1 0 0,0 0-1 0 0,0-18 263 0 0,5-29-1 0 0,0-2-62 0 0,-2-42 170 0 0,-3 59-204 0 0,1 0 0 0 0,9-53 0 0 0,-7 72-141 0 0,17-64 302 0 0,-18 69-299 0 0,1 1 0 0 0,0-1 0 0 0,1 1 0 0 0,-1 0 0 0 0,1 0 0 0 0,1 0 0 0 0,8-9 0 0 0,-11 13-23 0 0,1 1 0 0 0,-1-1 0 0 0,1 1 0 0 0,-1 0 1 0 0,1 0-1 0 0,0 1 0 0 0,0-1 0 0 0,0 1 1 0 0,0-1-1 0 0,0 1 0 0 0,4-1 0 0 0,-5 2 5 0 0,0 0-1 0 0,0 1 1 0 0,0-1-1 0 0,0 1 0 0 0,0 0 1 0 0,0 0-1 0 0,0 0 1 0 0,0 0-1 0 0,0 0 1 0 0,2 1-1 0 0,-2-1-7 0 0,4 3 3 0 0,0 0 1 0 0,0 1-1 0 0,0 0 1 0 0,-1 0 0 0 0,0 0-1 0 0,0 0 1 0 0,0 1 0 0 0,0 0-1 0 0,4 8 1 0 0,4 8 89 0 0,12 33-1 0 0,-7-15 7 0 0,-13-28-85 0 0,-1-1 1 0 0,0 1 0 0 0,3 21 0 0 0,-4-18 97 0 0,8 24-1 0 0,-11-38-122 0 0,1 0 0 0 0,-1 0 0 0 0,0 0-1 0 0,1 0 1 0 0,-1 0 0 0 0,1 0 0 0 0,-1 0-1 0 0,1 0 1 0 0,-1 0 0 0 0,1 0 0 0 0,0 0 0 0 0,-1-1-1 0 0,1 1 1 0 0,0 0 0 0 0,0 0 0 0 0,-1-1 0 0 0,1 1-1 0 0,0-1 1 0 0,0 1 0 0 0,1 0 0 0 0,-1-1-11 0 0,0 0-1 0 0,0 0 1 0 0,-1 0 0 0 0,1 0 0 0 0,0 0 0 0 0,0-1-1 0 0,-1 1 1 0 0,1 0 0 0 0,0 0 0 0 0,-1-1-1 0 0,1 1 1 0 0,-1-1 0 0 0,1 1 0 0 0,0 0 0 0 0,-1-1-1 0 0,1 1 1 0 0,-1-1 0 0 0,1 1 0 0 0,-1-1 0 0 0,1 0-1 0 0,-1 1 1 0 0,1-1 0 0 0,4-7 44 0 0,-1 0 0 0 0,0 0 0 0 0,6-14 0 0 0,-8 16-48 0 0,8-21 61 0 0,7-30-1 0 0,-13 39-40 0 0,1 0 0 0 0,1 0 0 0 0,1 1 0 0 0,0-1 0 0 0,13-19 0 0 0,-7 16 3 0 0,-4 9 1 0 0,-1 0 0 0 0,0-1 0 0 0,7-19-1 0 0,-6 13 1 0 0,-6 13-14 0 0,-1 0 1 0 0,1 0-1 0 0,-1 0 1 0 0,2-12-1 0 0,-3 19-17 0 0,-1-1 0 0 0,0 0 0 0 0,0 1 0 0 0,0-1 0 0 0,0 0 0 0 0,0 1 0 0 0,1-1 0 0 0,-1 0 0 0 0,0 1 0 0 0,0-1 0 0 0,0 0 0 0 0,1 0 0 0 0,-1 1 0 0 0,0-1 0 0 0,1 0 0 0 0,-1 0 0 0 0,0 0 0 0 0,0 1 0 0 0,1-1 0 0 0,-1 0 0 0 0,0 0 0 0 0,1 0-1 0 0,-1 0 1 0 0,0 0 0 0 0,1 0 0 0 0,-1 0 0 0 0,0 0 0 0 0,1 0 0 0 0,-1 0 0 0 0,0 0 0 0 0,1 0 0 0 0,-1 0 0 0 0,0 0 0 0 0,1 0 0 0 0,-1 0 0 0 0,0 0 0 0 0,1 0 0 0 0,-1 0 0 0 0,0 0 0 0 0,1 0 0 0 0,-1-1 0 0 0,0 1 0 0 0,1 0 0 0 0,-1 0 0 0 0,0 0 0 0 0,0-1 0 0 0,1 1-1 0 0,-1 0 1 0 0,0 0 0 0 0,0-1 0 0 0,1 1 0 0 0,-1 0 0 0 0,0 0 0 0 0,0-1 0 0 0,0 1 0 0 0,1 0 0 0 0,-1-1 0 0 0,0 1 0 0 0,0 0 0 0 0,0-1 0 0 0,0 1 0 0 0,0 0 0 0 0,0-1 0 0 0,21 66 180 0 0,18 97-1 0 0,-39-160-178 0 0,4 17 45 0 0,-1 20 1 0 0,-2-24-9 0 0,1 0 0 0 0,5 24 1 0 0,15 32 78 0 0,-11-38-63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4.186"/>
    </inkml:context>
    <inkml:brush xml:id="br0">
      <inkml:brushProperty name="width" value="0.05" units="cm"/>
      <inkml:brushProperty name="height" value="0.05" units="cm"/>
      <inkml:brushProperty name="color" value="#FF0066"/>
    </inkml:brush>
  </inkml:definitions>
  <inkml:trace contextRef="#ctx0" brushRef="#br0">89 194 15880 0 0,'-1'-2'0'0'0,"0"-1"0"0"0,-7-6 184 0 0,-8-9 741 0 0,8 8-563 0 0,3 1 376 0 0,3-6 43 0 0,2 15-764 0 0,-1 0 1 0 0,1 0-1 0 0,0 0 1 0 0,0 0-1 0 0,0-1 1 0 0,0 1-1 0 0,0 0 0 0 0,0 0 1 0 0,0 0-1 0 0,0 0 1 0 0,0-1-1 0 0,0 1 0 0 0,0 0 1 0 0,0 0-1 0 0,0 0 1 0 0,0 0-1 0 0,0 0 0 0 0,0-1 1 0 0,0 1-1 0 0,1 0 1 0 0,-1 0-1 0 0,0 0 0 0 0,0 0 1 0 0,0 0-1 0 0,0-1 1 0 0,0 1-1 0 0,0 0 1 0 0,0 0-1 0 0,0 0 0 0 0,0 0 1 0 0,1 0-1 0 0,-1 0 1 0 0,0 0-1 0 0,0 0 0 0 0,0 0 1 0 0,0-1-1 0 0,0 1 1 0 0,1 0-1 0 0,-1 0 0 0 0,0 0 1 0 0,0 0-1 0 0,0 0 1 0 0,0 0-1 0 0,0 0 0 0 0,1 0 1 0 0,-1 0-1 0 0,0 0 1 0 0,0 0-1 0 0,0 0 0 0 0,0 0 1 0 0,1 0-1 0 0,-1 0 1 0 0,0 0-1 0 0,32-8 1958 0 0,-3-1-1085 0 0,-15 3-398 0 0,23-17 299 0 0,-29 18-666 0 0,24-15 279 0 0,-25 14-358 0 0,-3 2 10 0 0,1 0 1 0 0,0 1 0 0 0,10-6-1 0 0,1 0 68 0 0,-16 9-119 0 0,0 0-1 0 0,-1 0 1 0 0,1 0-1 0 0,0 0 1 0 0,0 0 0 0 0,-1 0-1 0 0,1-1 1 0 0,0 1-1 0 0,0 0 1 0 0,-1 0-1 0 0,1 0 1 0 0,0 0-1 0 0,0 0 1 0 0,-1 0-1 0 0,1-1 1 0 0,0 1-1 0 0,0 0 1 0 0,0 0 0 0 0,0 0-1 0 0,-1 0 1 0 0,1-1-1 0 0,0 1 1 0 0,0 0-1 0 0,0 0 1 0 0,0-1-1 0 0,0 1 1 0 0,-1 0-1 0 0,1 0 1 0 0,0-1 0 0 0,0 1-1 0 0,0 0 1 0 0,0 0-1 0 0,0-1 1 0 0,0 1-1 0 0,0 0 1 0 0,0 0-1 0 0,0-1 1 0 0,0 1-1 0 0,0 0 1 0 0,0 0-1 0 0,0-1 1 0 0,0 1 0 0 0,0 0-1 0 0,0 0 1 0 0,0-1-1 0 0,1 1 1 0 0,-1 0-1 0 0,0 0 1 0 0,0 0-1 0 0,0-1 1 0 0,0 1-1 0 0,0 0 1 0 0,1 0 0 0 0,-1 0-1 0 0,0-1 1 0 0,0 1-1 0 0,0 0 1 0 0,1 0-1 0 0,-1 0 1 0 0,0 0-1 0 0,0-1 1 0 0,1 1-1 0 0,-1 0 1 0 0,0 0 0 0 0,0 0-1 0 0,0 0 1 0 0,1 0-1 0 0,-22-4 81 0 0,20 3-63 0 0,-1 1-18 0 0,1 0 0 0 0,-1 0 1 0 0,0 1-1 0 0,1-1 0 0 0,-1 0 0 0 0,1 0 0 0 0,-1 1 0 0 0,1-1 0 0 0,-1 1 0 0 0,1-1 0 0 0,-3 3 1 0 0,-1-1 4 0 0,-6 3 16 0 0,3-1-16 0 0,-24 17 64 0 0,-2 2-12 0 0,18-9-2 0 0,-16 17 10 0 0,18-15 31 0 0,7-7-62 0 0,3-5-6 0 0,0 1 0 0 0,0 0 0 0 0,0 1 0 0 0,1-1 0 0 0,-4 8 1 0 0,-11 19 93 0 0,18-32-114 0 0,-1 1-1 0 0,1 0 1 0 0,-1 0 0 0 0,1-1-1 0 0,0 1 1 0 0,-1 0 0 0 0,1 0-1 0 0,0 0 1 0 0,-1 0-1 0 0,1 0 1 0 0,0 0 0 0 0,0 0-1 0 0,0 1 1 0 0,-5 47 524 0 0,5-46-484 0 0,0 0 0 0 0,0-1 0 0 0,0 1 0 0 0,1 0-1 0 0,-1-1 1 0 0,0 1 0 0 0,1 0 0 0 0,0-1 0 0 0,0 1 0 0 0,0-1 0 0 0,0 1 0 0 0,0-1 0 0 0,3 5 0 0 0,-3-5-26 0 0,0-1-7 0 0,-1 1-1 0 0,1-1 1 0 0,-1 0 0 0 0,1 0-1 0 0,0 0 1 0 0,-1 0 0 0 0,1 0-1 0 0,0 0 1 0 0,0 0 0 0 0,0 0-1 0 0,0 0 1 0 0,0-1-1 0 0,0 1 1 0 0,0 0 0 0 0,1 0-1 0 0,2 1 39 0 0,5 2 120 0 0,-3-2-119 0 0,-3-1-17 0 0,1 0 0 0 0,0 0-1 0 0,-1 0 1 0 0,1-1 0 0 0,-1 1-1 0 0,6-1 1 0 0,20 0 113 0 0,0-1 0 0 0,-1-2 1 0 0,42-8-1 0 0,-27 0-27 0 0,-1-2-6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4.481"/>
    </inkml:context>
    <inkml:brush xml:id="br0">
      <inkml:brushProperty name="width" value="0.05" units="cm"/>
      <inkml:brushProperty name="height" value="0.05" units="cm"/>
      <inkml:brushProperty name="color" value="#FF0066"/>
    </inkml:brush>
  </inkml:definitions>
  <inkml:trace contextRef="#ctx0" brushRef="#br0">232 0 18295 0 0,'-9'4'1'0'0,"5"-2"-1"0"0,-1 0 2 0 0,-2 0 6 0 0,-1-2 22 0 0,4 1 2 0 0,0-1-5 0 0,-38 3 708 0 0,32-3-476 0 0,-1 1 0 0 0,0 0 0 0 0,-11 3 1 0 0,19-3-173 0 0,-1 0 0 0 0,0 0 0 0 0,1 1 0 0 0,-1-1 0 0 0,1 1 0 0 0,-1 0 0 0 0,1 0 0 0 0,0 1 0 0 0,-1-1 0 0 0,1 1 0 0 0,1-1 0 0 0,-4 4 0 0 0,0 1 77 0 0,1-1-1 0 0,0 1 1 0 0,1 1 0 0 0,0-1-1 0 0,0 0 1 0 0,0 1 0 0 0,1 0-1 0 0,0 0 1 0 0,0 0-1 0 0,1 0 1 0 0,0 0 0 0 0,1 1-1 0 0,0-1 1 0 0,0 1 0 0 0,1-1-1 0 0,0 1 1 0 0,0-1 0 0 0,2 13-1 0 0,-1-19-133 0 0,-1 1-1 0 0,1 0 1 0 0,0-1 0 0 0,0 1-1 0 0,0-1 1 0 0,0 1 0 0 0,0-1-1 0 0,1 1 1 0 0,-1-1-1 0 0,1 0 1 0 0,-1 1 0 0 0,1-1-1 0 0,0 0 1 0 0,0 0-1 0 0,0 0 1 0 0,4 2 0 0 0,-2-2-2 0 0,-1 1 0 0 0,1-2 0 0 0,0 1 0 0 0,0 0 0 0 0,0-1 0 0 0,0 0 0 0 0,0 0 0 0 0,1 0 0 0 0,7 0 0 0 0,0-1 13 0 0,-1 0 1 0 0,1-1-1 0 0,0 0 1 0 0,-1-1-1 0 0,1 0 0 0 0,21-8 1 0 0,-18 3 26 0 0,-1 0 0 0 0,0-1 0 0 0,-1-1 0 0 0,1 0 0 0 0,-2-1 0 0 0,16-13 0 0 0,-15 11 40 0 0,-10 8-54 0 0,0 0 1 0 0,0 0 0 0 0,0 0 0 0 0,-1 0 0 0 0,0 0-1 0 0,0 0 1 0 0,0-1 0 0 0,-1 1 0 0 0,1-1 0 0 0,0-5-1 0 0,4-9 208 0 0,-6 18-219 0 0,1 0 1 0 0,-1 0-1 0 0,0 1 0 0 0,1-1 1 0 0,-1 0-1 0 0,1 0 1 0 0,-1 0-1 0 0,1 0 1 0 0,0 1-1 0 0,-1-1 1 0 0,1 0-1 0 0,0 1 1 0 0,-1-1-1 0 0,2 0 1 0 0,-2 1-25 0 0,1 0 0 0 0,-1 0-1 0 0,0 0 1 0 0,0 0 0 0 0,1 0 0 0 0,-1 0 0 0 0,0 0 0 0 0,1 0 0 0 0,-1 0-1 0 0,0 0 1 0 0,0 0 0 0 0,1 0 0 0 0,-1 0 0 0 0,0 0 0 0 0,0 0-1 0 0,1 0 1 0 0,-1 0 0 0 0,0 1 0 0 0,0-1 0 0 0,1 0 0 0 0,-1 0-1 0 0,0 0 1 0 0,0 0 0 0 0,0 1 0 0 0,1-1 0 0 0,-1 0 0 0 0,0 0 0 0 0,0 0-1 0 0,0 1 1 0 0,0-1 0 0 0,0 0 0 0 0,1 0 0 0 0,-1 1 0 0 0,0-1-1 0 0,0 0 1 0 0,0 1 0 0 0,0-1 0 0 0,0 0 0 0 0,0 0 0 0 0,0 1-1 0 0,0-1 1 0 0,0 1 0 0 0,3 5 60 0 0,-1 1 0 0 0,2 0 0 0 0,-1-1 0 0 0,1 0 0 0 0,8 12 0 0 0,-2-3 22 0 0,1 1 12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4.839"/>
    </inkml:context>
    <inkml:brush xml:id="br0">
      <inkml:brushProperty name="width" value="0.05" units="cm"/>
      <inkml:brushProperty name="height" value="0.05" units="cm"/>
      <inkml:brushProperty name="color" value="#FF0066"/>
    </inkml:brush>
  </inkml:definitions>
  <inkml:trace contextRef="#ctx0" brushRef="#br0">58 76 18695 0 0,'-1'0'-12'0'0,"0"0"6"0"0,0 0 17 0 0,-3-1 35 0 0,1-1 16 0 0,-10-3 371 0 0,11 4-263 0 0,-2-2 95 0 0,2 2-110 0 0,0 0 0 0 0,0 0 0 0 0,0 0 0 0 0,0 0 0 0 0,0 0 0 0 0,0 0 0 0 0,-1 0 0 0 0,1 1 0 0 0,0-1 1 0 0,0 1-1 0 0,-3-1 0 0 0,5 3-30 0 0,0-1 0 0 0,0 1 1 0 0,1-1-1 0 0,-1 0 1 0 0,0 1-1 0 0,1-1 0 0 0,-1 1 1 0 0,1-1-1 0 0,0 0 0 0 0,-1 1 1 0 0,1-1-1 0 0,0 0 0 0 0,0 0 1 0 0,1 2-1 0 0,-1-1 96 0 0,2 2 3 0 0,0 0-1 0 0,0-1 1 0 0,1 1-1 0 0,3 3 1 0 0,11 11 335 0 0,18 37 198 0 0,-33-51-683 0 0,11 12 243 0 0,-5-10-160 0 0,-9-6-152 0 0,0 0 0 0 0,1 0 1 0 0,-1 0-1 0 0,0 0 0 0 0,0 0 0 0 0,0 0 1 0 0,0 0-1 0 0,1 0 0 0 0,-1 1 0 0 0,0-1 1 0 0,0 0-1 0 0,0 0 0 0 0,0 0 0 0 0,1 0 1 0 0,-1-1-1 0 0,0 1 0 0 0,0 0 0 0 0,0 0 1 0 0,0 0-1 0 0,0 0 0 0 0,1 0 0 0 0,-1 0 1 0 0,0 0-1 0 0,0 0 0 0 0,0 0 0 0 0,0 0 1 0 0,0 0-1 0 0,1 0 0 0 0,-1-1 0 0 0,0 1 1 0 0,0 0-1 0 0,0 0 0 0 0,0 0 0 0 0,0 0 1 0 0,0 0-1 0 0,0 0 0 0 0,0-1 0 0 0,1 1 1 0 0,-1 0-1 0 0,0 0 0 0 0,5-15 110 0 0,1 0 1 0 0,1 1-1 0 0,1 0 0 0 0,11-17 0 0 0,42-47 122 0 0,-58 75-191 0 0,0-1-1 0 0,0 1 1 0 0,0 1-1 0 0,0-1 1 0 0,0 0-1 0 0,1 1 1 0 0,4-3-1 0 0,-6 4-26 0 0,-1 0 1 0 0,0 1-1 0 0,1-1 0 0 0,-1 1 0 0 0,1 0 0 0 0,-1-1 0 0 0,1 1 0 0 0,-1 0 1 0 0,1 0-1 0 0,-1 0 0 0 0,1 0 0 0 0,-1 0 0 0 0,1 0 0 0 0,-1 0 0 0 0,1 0 0 0 0,-1 1 1 0 0,1-1-1 0 0,-1 1 0 0 0,0-1 0 0 0,1 1 0 0 0,-1-1 0 0 0,3 2 0 0 0,16 9 150 0 0,-16-9-143 0 0,-1-1 0 0 0,0 0-1 0 0,0 1 1 0 0,0 0-1 0 0,0 0 1 0 0,0 0-1 0 0,0 0 1 0 0,-1 0-1 0 0,1 0 1 0 0,-1 1-1 0 0,1-1 1 0 0,-1 1-1 0 0,0 0 1 0 0,3 4-1 0 0,1 6 135 0 0,2 1-1 0 0,11 15 0 0 0,-10-18-70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5.007"/>
    </inkml:context>
    <inkml:brush xml:id="br0">
      <inkml:brushProperty name="width" value="0.05" units="cm"/>
      <inkml:brushProperty name="height" value="0.05" units="cm"/>
      <inkml:brushProperty name="color" value="#FF0066"/>
    </inkml:brush>
  </inkml:definitions>
  <inkml:trace contextRef="#ctx0" brushRef="#br0">14 1 19591 0 0,'0'0'34'0'0,"0"1"0"0"0,0 0 0 0 0,0-1 0 0 0,0 1 0 0 0,-1 0 0 0 0,1-1-1 0 0,0 1 1 0 0,-1 0 0 0 0,1-1 0 0 0,-1 1 0 0 0,1-1 0 0 0,-1 1 0 0 0,1 0-1 0 0,-1-1 1 0 0,0 1 0 0 0,0 0 58 0 0,1-1 0 0 0,-1 1 0 0 0,1-1 0 0 0,-1 0-1 0 0,1 1 1 0 0,-1-1 0 0 0,1 1 0 0 0,0 0 0 0 0,-1-1 0 0 0,1 1 0 0 0,0-1 0 0 0,-1 1-1 0 0,1-1 1 0 0,0 1 0 0 0,0 0 0 0 0,-1-1 0 0 0,1 1 0 0 0,0 0 0 0 0,0-1 0 0 0,0 1-1 0 0,0 0 1 0 0,0-1 0 0 0,0 1 0 0 0,0 1 0 0 0,19 55 3966 0 0,-12-37-3642 0 0,1-1-1 0 0,15 25 1 0 0,-18-36-336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5.134"/>
    </inkml:context>
    <inkml:brush xml:id="br0">
      <inkml:brushProperty name="width" value="0.05" units="cm"/>
      <inkml:brushProperty name="height" value="0.05" units="cm"/>
      <inkml:brushProperty name="color" value="#FF0066"/>
    </inkml:brush>
  </inkml:definitions>
  <inkml:trace contextRef="#ctx0" brushRef="#br0">9 30 18487 0 0,'-5'-3'0'0'0,"2"1"0"0"0,3-1 0 0 0,3-3 568 0 0,-3 5 0 0 0,0-3-8 0 0,2 1 8 0 0,1 1-72 0 0,2-2-8 0 0,1 3 8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5.762"/>
    </inkml:context>
    <inkml:brush xml:id="br0">
      <inkml:brushProperty name="width" value="0.05" units="cm"/>
      <inkml:brushProperty name="height" value="0.05" units="cm"/>
      <inkml:brushProperty name="color" value="#FF0066"/>
    </inkml:brush>
  </inkml:definitions>
  <inkml:trace contextRef="#ctx0" brushRef="#br0">1 336 15680 0 0,'0'0'9'0'0,"0"1"0"0"0,1 0 0 0 0,-1-1 1 0 0,1 1-1 0 0,-1 0 0 0 0,1-1 1 0 0,-1 1-1 0 0,1-1 0 0 0,-1 1 1 0 0,1-1-1 0 0,-1 1 0 0 0,1-1 1 0 0,0 1-1 0 0,-1-1 0 0 0,1 1 1 0 0,0-1-1 0 0,0 0 0 0 0,-1 0 1 0 0,1 1-1 0 0,0-1 0 0 0,1 0 1 0 0,21 6 664 0 0,-20-5-528 0 0,45 15 2556 0 0,-38-19-1504 0 0,-6 1-1006 0 0,26-6 381 0 0,-17 5-400 0 0,-1 0-1 0 0,15-7 0 0 0,-4 1 11 0 0,-1-2 1 0 0,0 0-1 0 0,-1-2 0 0 0,0 0 0 0 0,-1-1 0 0 0,-1-1 0 0 0,0-1 0 0 0,21-24 0 0 0,-28 26-15 0 0,-5 5 16 0 0,1 0 0 0 0,-1 1 1 0 0,1 0-1 0 0,0 0 0 0 0,1 1 0 0 0,0 0 0 0 0,19-11 1 0 0,-19 13 12 0 0,9-3 1065 0 0,-17 7-1225 0 0,-1 1 0 0 0,1 0 0 0 0,-1 0 1 0 0,1 0-1 0 0,-1 0 0 0 0,1 0 0 0 0,-1 0 0 0 0,1 0 0 0 0,-1 0 0 0 0,1 1 0 0 0,-1-1 0 0 0,1 0 1 0 0,-1 0-1 0 0,0 0 0 0 0,1 0 0 0 0,-1 1 0 0 0,1-1 0 0 0,-1 0 0 0 0,1 0 0 0 0,-1 1 1 0 0,0-1-1 0 0,1 0 0 0 0,-1 1 0 0 0,0-1 0 0 0,1 1 0 0 0,-1-1 0 0 0,0 0 0 0 0,0 1 0 0 0,1-1 1 0 0,-1 1-1 0 0,0-1 0 0 0,0 0 0 0 0,0 1 0 0 0,1 0 0 0 0,4 11 199 0 0,0 0-1 0 0,1-1 1 0 0,0 0-1 0 0,1 0 1 0 0,0-1-1 0 0,1 0 1 0 0,0 0 0 0 0,14 13-1 0 0,-20-22-213 0 0,0 1-1 0 0,-1-1 1 0 0,1 0-1 0 0,0 1 1 0 0,0-1-1 0 0,0 0 1 0 0,0 0-1 0 0,0 0 1 0 0,0-1-1 0 0,1 1 1 0 0,-1 0-1 0 0,0-1 1 0 0,0 1-1 0 0,0-1 1 0 0,1 0-1 0 0,-1 0 1 0 0,0 0-1 0 0,0 0 1 0 0,1 0-1 0 0,-1 0 1 0 0,0-1-1 0 0,0 1 1 0 0,0-1-1 0 0,1 1 1 0 0,-1-1-1 0 0,0 0 1 0 0,0 0-1 0 0,0 0 1 0 0,3-2-1 0 0,1-1-90 0 0,1 0-1 0 0,-1 0 0 0 0,-1-1 0 0 0,1 0 0 0 0,0 0 0 0 0,-1 0 0 0 0,0-1 1 0 0,0 1-1 0 0,-1-1 0 0 0,0 0 0 0 0,5-9 0 0 0,-5 7-268 0 0,0-1 0 0 0,-1 1 0 0 0,0-1-1 0 0,-1 0 1 0 0,0 0 0 0 0,0 0 0 0 0,-1 0 0 0 0,0 0 0 0 0,-1-10 0 0 0,0 11-19 0 0,0-11-589 0 0,0 18 881 0 0,0 0-1 0 0,0 0 1 0 0,0 1-1 0 0,0-1 1 0 0,-1 0-1 0 0,1 0 0 0 0,0 1 1 0 0,-1-1-1 0 0,1 0 1 0 0,0 1-1 0 0,-1-1 1 0 0,1 0-1 0 0,-1 1 1 0 0,1-1-1 0 0,-1 1 1 0 0,1-1-1 0 0,-1 0 1 0 0,1 1-1 0 0,-1 0 0 0 0,-1-2 1 0 0,0 1-15 0 0,0 0 1 0 0,-1-1-1 0 0,1 1 0 0 0,-1 0 1 0 0,0 0-1 0 0,1 0 0 0 0,-1 1 1 0 0,0-1-1 0 0,0 1 1 0 0,1-1-1 0 0,-1 1 0 0 0,0 0 1 0 0,0 0-1 0 0,-3 1 0 0 0,6-1 78 0 0,-1 0-1 0 0,1 0 0 0 0,0 0 0 0 0,-1 0 0 0 0,1 1 1 0 0,0-1-1 0 0,-1 0 0 0 0,1 0 0 0 0,0 1 0 0 0,-1-1 1 0 0,1 0-1 0 0,0 1 0 0 0,0-1 0 0 0,-1 0 0 0 0,1 1 1 0 0,0-1-1 0 0,0 0 0 0 0,0 1 0 0 0,-1-1 0 0 0,1 1 1 0 0,0-1-1 0 0,0 0 0 0 0,0 1 0 0 0,0-1 0 0 0,0 1 1 0 0,0-1-1 0 0,0 1 0 0 0,0-1 0 0 0,0 0 0 0 0,0 1 1 0 0,0-1-1 0 0,0 1 0 0 0,0-1 0 0 0,0 0 0 0 0,0 1 1 0 0,1-1-1 0 0,-1 1 0 0 0,7 21-10 0 0,-5-15-2 0 0,11 28 5 0 0,18 33 1 0 0,8 21 16 0 0,46 169 214 0 0,-69-207-80 0 0,17 97 290 0 0,-20-82-142 0 0,-4-21 9 0 0,-2 1 0 0 0,3 61 0 0 0,-10-93-203 0 0,0 1-1 0 0,-1 0 1 0 0,0 0 0 0 0,-2 0-1 0 0,1 0 1 0 0,-2-1-1 0 0,0 0 1 0 0,0 1 0 0 0,-2-1-1 0 0,0-1 1 0 0,-8 16 0 0 0,11-25-56 0 0,0 1 0 0 0,0-1 0 0 0,0 0 1 0 0,0 0-1 0 0,-1 0 0 0 0,1-1 0 0 0,-1 1 0 0 0,0-1 1 0 0,0 0-1 0 0,0 0 0 0 0,-1 0 0 0 0,1 0 1 0 0,-1-1-1 0 0,0 0 0 0 0,1 0 0 0 0,-1 0 1 0 0,0-1-1 0 0,0 1 0 0 0,0-1 0 0 0,0 0 1 0 0,0-1-1 0 0,0 1 0 0 0,-1-1 0 0 0,1 0 0 0 0,0 0 1 0 0,0-1-1 0 0,-8-1 0 0 0,0 0 51 0 0,-1 0-1 0 0,1-2 1 0 0,-1 1-1 0 0,1-2 1 0 0,0 0 0 0 0,1 0-1 0 0,-20-12 1 0 0,23 11-35 0 0,0 0 1 0 0,0-1-1 0 0,1 0 1 0 0,0-1-1 0 0,1 0 1 0 0,0 0-1 0 0,0 0 0 0 0,1-1 1 0 0,0 0-1 0 0,-7-12 1 0 0,6 4 8 0 0,-1 1 0 0 0,2-1 0 0 0,0 0 0 0 0,2 0 1 0 0,-1-1-1 0 0,2 1 0 0 0,0-1 0 0 0,2 0 0 0 0,0 0 0 0 0,0 0 1 0 0,2 0-1 0 0,0 1 0 0 0,1-1 0 0 0,7-28 0 0 0,-3 23-1 0 0,2 0 0 0 0,0 0 0 0 0,2 1-1 0 0,0 0 1 0 0,1 0 0 0 0,1 1 0 0 0,2 1 0 0 0,0 0-1 0 0,0 1 1 0 0,24-23 0 0 0,74-61 220 0 0,-47 55-146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6.522"/>
    </inkml:context>
    <inkml:brush xml:id="br0">
      <inkml:brushProperty name="width" value="0.05" units="cm"/>
      <inkml:brushProperty name="height" value="0.05" units="cm"/>
      <inkml:brushProperty name="color" value="#FF0066"/>
    </inkml:brush>
  </inkml:definitions>
  <inkml:trace contextRef="#ctx0" brushRef="#br0">1 376 19591 0 0,'0'-1'19'0'0,"0"1"0"0"0,0 0 0 0 0,0-1 0 0 0,0 1 0 0 0,0-1 0 0 0,0 1 0 0 0,0-1-1 0 0,1 1 1 0 0,-1 0 0 0 0,0-1 0 0 0,0 1 0 0 0,0-1 0 0 0,0 1 0 0 0,1 0 0 0 0,-1-1-1 0 0,0 1 1 0 0,1 0 0 0 0,-1-1 0 0 0,1 0 0 0 0,12-3 1723 0 0,152-17 2085 0 0,-151 18-3728 0 0,397-74 1122 0 0,15 5-672 0 0,-263 41-290 0 0,-70 12-71 0 0,-86 18-169 0 0,41-10 97 0 0,-44 10-98 0 0,0-1-1 0 0,0 1 1 0 0,-1-1 0 0 0,1 0 0 0 0,0 1 0 0 0,-1-1 0 0 0,0-1-1 0 0,1 1 1 0 0,4-5 0 0 0,-8 7-14 0 0,1-1 0 0 0,-1 1 0 0 0,0 0 0 0 0,1 0 0 0 0,-1-1 0 0 0,0 1 1 0 0,1 0-1 0 0,-1-1 0 0 0,0 1 0 0 0,0 0 0 0 0,1-1 0 0 0,-1 1 0 0 0,0-1 0 0 0,0 1 0 0 0,0-1 0 0 0,0 1 0 0 0,1 0 0 0 0,-1-1 0 0 0,0 1 0 0 0,0-1 0 0 0,0 1 0 0 0,0-1 0 0 0,0 1 1 0 0,0-1-1 0 0,0 1 0 0 0,0 0 0 0 0,0-1 0 0 0,0 1 0 0 0,0-1 0 0 0,-1 1 0 0 0,1-1 0 0 0,0 1 0 0 0,0-1 0 0 0,0 1 0 0 0,0 0 0 0 0,-1-1 0 0 0,1 1 0 0 0,0 0 0 0 0,-1-1 0 0 0,1 1 1 0 0,0-1-1 0 0,0 1 0 0 0,-1 0 0 0 0,1 0 0 0 0,-1-1 0 0 0,1 1 0 0 0,0 0 0 0 0,-1 0 0 0 0,1-1 0 0 0,-1 1 0 0 0,1 0 0 0 0,0 0 0 0 0,-1 0 0 0 0,-5-2 30 0 0,1 0 0 0 0,0 1 0 0 0,-11-1 0 0 0,4 0-16 0 0,-15-3-18 0 0,0-1-1 0 0,0-1 0 0 0,0-1 1 0 0,1-1-1 0 0,-34-18 0 0 0,47 21-825 0 0,46-2 161 0 0,-20 7 598 0 0,1 1 1 0 0,-1 1 0 0 0,1 0 0 0 0,18 4 0 0 0,55 17-33 0 0,-40-9 26 0 0,-39-11 70 0 0,-1 0 0 0 0,0 0 0 0 0,0 1-1 0 0,-1 0 1 0 0,1 0 0 0 0,0 1 0 0 0,-1 0 0 0 0,0 0 0 0 0,0 1 0 0 0,0-1 0 0 0,-1 1 0 0 0,1 1-1 0 0,-1-1 1 0 0,6 9 0 0 0,-10-11 10 0 0,0 0-1 0 0,0 0 1 0 0,-1 0 0 0 0,1 0-1 0 0,-1 0 1 0 0,0 0-1 0 0,0 0 1 0 0,0-1 0 0 0,0 1-1 0 0,0 0 1 0 0,-1 0-1 0 0,1 0 1 0 0,-1 0-1 0 0,0 0 1 0 0,0 0 0 0 0,0 0-1 0 0,-2 3 1 0 0,-5 8 44 0 0,-1 0 0 0 0,0-1 0 0 0,-13 15 0 0 0,9-12-4 0 0,-17 20 63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8T07:36:17.667"/>
    </inkml:context>
    <inkml:brush xml:id="br0">
      <inkml:brushProperty name="width" value="0.05" units="cm"/>
      <inkml:brushProperty name="height" value="0.05" units="cm"/>
      <inkml:brushProperty name="color" value="#FF0066"/>
    </inkml:brush>
  </inkml:definitions>
  <inkml:trace contextRef="#ctx0" brushRef="#br0">0 112 19087 0 0,'1'15'804'0'0,"0"3"223"0"0,5 19 117 0 0,-2-18-395 0 0,0 0 0 0 0,14 31-1 0 0,-14-40-491 0 0,1 0 0 0 0,0-1-1 0 0,0 0 1 0 0,1 0-1 0 0,1-1 1 0 0,9 11 0 0 0,3 3 396 0 0,18 25 0 0 0,-25-30-238 0 0,-11-17-395 0 0,-1 1 0 0 0,0-1 0 0 0,1 1 0 0 0,-1-1 0 0 0,0 1 0 0 0,1-1 0 0 0,-1 1 0 0 0,1-1 0 0 0,-1 0 0 0 0,1 1 0 0 0,-1-1 0 0 0,1 0 0 0 0,-1 1 0 0 0,1-1 0 0 0,-1 0 0 0 0,1 1 0 0 0,-1-1 0 0 0,1 0 0 0 0,-1 0 0 0 0,1 0 0 0 0,0 0 0 0 0,0 1 0 0 0,0-2-4 0 0,-1 1-1 0 0,1 0 1 0 0,-1 0-1 0 0,1-1 1 0 0,-1 1-1 0 0,1 0 1 0 0,-1-1-1 0 0,1 1 1 0 0,-1 0-1 0 0,0-1 1 0 0,1 1-1 0 0,-1-1 1 0 0,0 1-1 0 0,1-1 1 0 0,-1 1-1 0 0,0-1 1 0 0,1 1-1 0 0,-1-1 1 0 0,0 0-1 0 0,2-3 34 0 0,-1 0-1 0 0,1-1 0 0 0,-1 1 0 0 0,0-7 1 0 0,9-94 267 0 0,-7 56-50 0 0,18-85 0 0 0,-19 126-233 0 0,0 0 1 0 0,1 0-1 0 0,0 1 0 0 0,0-1 1 0 0,1 1-1 0 0,0 0 1 0 0,0 0-1 0 0,10-11 1 0 0,-12 15-17 0 0,1 0 1 0 0,0 0 0 0 0,0 0 0 0 0,0 1-1 0 0,0-1 1 0 0,0 1 0 0 0,1 0 0 0 0,-1 0-1 0 0,1 0 1 0 0,0 0 0 0 0,-1 1 0 0 0,1-1-1 0 0,0 1 1 0 0,0 0 0 0 0,0 0 0 0 0,0 1-1 0 0,0-1 1 0 0,0 1 0 0 0,6 0 0 0 0,2 1 30 0 0,-1 1 1 0 0,0 0 0 0 0,15 6-1 0 0,1 3 55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B3332E-F105-4E28-B918-8B941CB93BE3}" type="datetimeFigureOut">
              <a:rPr lang="en-IN" smtClean="0"/>
              <a:t>17-11-2025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E95D4-B6D6-466A-8DF0-84602B5F49F6}" type="slidenum">
              <a:rPr lang="en-IN" smtClean="0"/>
              <a:t>‹#›</a:t>
            </a:fld>
            <a:endParaRPr lang="en-IN"/>
          </a:p>
        </p:txBody>
      </p:sp>
    </p:spTree>
    <p:extLst>
      <p:ext uri="{BB962C8B-B14F-4D97-AF65-F5344CB8AC3E}">
        <p14:creationId xmlns:p14="http://schemas.microsoft.com/office/powerpoint/2010/main" val="2930511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these examples feel closest to your day-to-day work?”</a:t>
            </a:r>
          </a:p>
          <a:p>
            <a:r>
              <a:rPr lang="en-US" dirty="0"/>
              <a:t>“Where do you feel GenAI is already adding value?”</a:t>
            </a:r>
          </a:p>
          <a:p>
            <a:r>
              <a:rPr lang="en-US" dirty="0"/>
              <a:t>“Where do you feel skeptical or worried?”</a:t>
            </a:r>
          </a:p>
          <a:p>
            <a:endParaRPr lang="en-IN" dirty="0"/>
          </a:p>
        </p:txBody>
      </p:sp>
      <p:sp>
        <p:nvSpPr>
          <p:cNvPr id="4" name="Slide Number Placeholder 3"/>
          <p:cNvSpPr>
            <a:spLocks noGrp="1"/>
          </p:cNvSpPr>
          <p:nvPr>
            <p:ph type="sldNum" sz="quarter" idx="5"/>
          </p:nvPr>
        </p:nvSpPr>
        <p:spPr/>
        <p:txBody>
          <a:bodyPr/>
          <a:lstStyle/>
          <a:p>
            <a:fld id="{C4DE95D4-B6D6-466A-8DF0-84602B5F49F6}" type="slidenum">
              <a:rPr lang="en-IN" smtClean="0"/>
              <a:t>7</a:t>
            </a:fld>
            <a:endParaRPr lang="en-IN"/>
          </a:p>
        </p:txBody>
      </p:sp>
    </p:spTree>
    <p:extLst>
      <p:ext uri="{BB962C8B-B14F-4D97-AF65-F5344CB8AC3E}">
        <p14:creationId xmlns:p14="http://schemas.microsoft.com/office/powerpoint/2010/main" val="1649004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27</a:t>
            </a:fld>
            <a:endParaRPr lang="en-US"/>
          </a:p>
        </p:txBody>
      </p:sp>
    </p:spTree>
    <p:extLst>
      <p:ext uri="{BB962C8B-B14F-4D97-AF65-F5344CB8AC3E}">
        <p14:creationId xmlns:p14="http://schemas.microsoft.com/office/powerpoint/2010/main" val="2388327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61E2C-B60D-4F1E-B09D-AB28228AFB6F}" type="slidenum">
              <a:rPr lang="en-US" smtClean="0"/>
              <a:t>28</a:t>
            </a:fld>
            <a:endParaRPr lang="en-US"/>
          </a:p>
        </p:txBody>
      </p:sp>
    </p:spTree>
    <p:extLst>
      <p:ext uri="{BB962C8B-B14F-4D97-AF65-F5344CB8AC3E}">
        <p14:creationId xmlns:p14="http://schemas.microsoft.com/office/powerpoint/2010/main" val="2291505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DE95D4-B6D6-466A-8DF0-84602B5F49F6}" type="slidenum">
              <a:rPr lang="en-IN" smtClean="0"/>
              <a:t>39</a:t>
            </a:fld>
            <a:endParaRPr lang="en-IN"/>
          </a:p>
        </p:txBody>
      </p:sp>
    </p:spTree>
    <p:extLst>
      <p:ext uri="{BB962C8B-B14F-4D97-AF65-F5344CB8AC3E}">
        <p14:creationId xmlns:p14="http://schemas.microsoft.com/office/powerpoint/2010/main" val="190608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A6DD1-12E3-C483-2C8A-DC8906AF87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8782D0-9B90-7D0F-4B89-09EB388D3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76D44-FE2E-0B84-E6C3-FFA5A075C8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72A68E-0D40-301C-3355-3DDC1FC339FD}"/>
              </a:ext>
            </a:extLst>
          </p:cNvPr>
          <p:cNvSpPr>
            <a:spLocks noGrp="1"/>
          </p:cNvSpPr>
          <p:nvPr>
            <p:ph type="sldNum" sz="quarter" idx="5"/>
          </p:nvPr>
        </p:nvSpPr>
        <p:spPr/>
        <p:txBody>
          <a:bodyPr/>
          <a:lstStyle/>
          <a:p>
            <a:fld id="{58D4EF5B-ECC8-43EE-A509-D601DDF42AD0}" type="slidenum">
              <a:rPr lang="en-US" smtClean="0"/>
              <a:t>46</a:t>
            </a:fld>
            <a:endParaRPr lang="en-US"/>
          </a:p>
        </p:txBody>
      </p:sp>
    </p:spTree>
    <p:extLst>
      <p:ext uri="{BB962C8B-B14F-4D97-AF65-F5344CB8AC3E}">
        <p14:creationId xmlns:p14="http://schemas.microsoft.com/office/powerpoint/2010/main" val="1249147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7E3F7-4E8C-A7A6-2F24-D26E6F8FB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0A12CB-AC05-1443-C105-CEB904A985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DFED8-1780-C400-3924-6E15333E68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19E0D2-063E-ACE5-38B2-25DCE6E4CB9A}"/>
              </a:ext>
            </a:extLst>
          </p:cNvPr>
          <p:cNvSpPr>
            <a:spLocks noGrp="1"/>
          </p:cNvSpPr>
          <p:nvPr>
            <p:ph type="sldNum" sz="quarter" idx="5"/>
          </p:nvPr>
        </p:nvSpPr>
        <p:spPr/>
        <p:txBody>
          <a:bodyPr/>
          <a:lstStyle/>
          <a:p>
            <a:fld id="{58D4EF5B-ECC8-43EE-A509-D601DDF42AD0}" type="slidenum">
              <a:rPr lang="en-US" smtClean="0"/>
              <a:t>49</a:t>
            </a:fld>
            <a:endParaRPr lang="en-US"/>
          </a:p>
        </p:txBody>
      </p:sp>
    </p:spTree>
    <p:extLst>
      <p:ext uri="{BB962C8B-B14F-4D97-AF65-F5344CB8AC3E}">
        <p14:creationId xmlns:p14="http://schemas.microsoft.com/office/powerpoint/2010/main" val="2031223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50</a:t>
            </a:fld>
            <a:endParaRPr lang="en-US"/>
          </a:p>
        </p:txBody>
      </p:sp>
    </p:spTree>
    <p:extLst>
      <p:ext uri="{BB962C8B-B14F-4D97-AF65-F5344CB8AC3E}">
        <p14:creationId xmlns:p14="http://schemas.microsoft.com/office/powerpoint/2010/main" val="381627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9D16-FBBD-013D-360A-A9FF90FDD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FD927-2C25-428E-D70E-2613297A4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53B05-7012-A5D4-8A05-85BF89F44056}"/>
              </a:ext>
            </a:extLst>
          </p:cNvPr>
          <p:cNvSpPr>
            <a:spLocks noGrp="1"/>
          </p:cNvSpPr>
          <p:nvPr>
            <p:ph type="body" idx="1"/>
          </p:nvPr>
        </p:nvSpPr>
        <p:spPr/>
        <p:txBody>
          <a:bodyPr/>
          <a:lstStyle/>
          <a:p>
            <a:r>
              <a:rPr lang="en-US" b="1"/>
              <a:t>Examples of Applications</a:t>
            </a:r>
          </a:p>
          <a:p>
            <a:r>
              <a:rPr lang="en-US" b="1"/>
              <a:t>Customer Support Chatbots:</a:t>
            </a:r>
            <a:br>
              <a:rPr lang="en-US"/>
            </a:br>
            <a:r>
              <a:rPr lang="en-US"/>
              <a:t>A user asks a question, and the prompt-based solution generates a relevant response from a large knowledge base.</a:t>
            </a:r>
          </a:p>
          <a:p>
            <a:r>
              <a:rPr lang="en-US" b="1"/>
              <a:t>Content Creation Tools:</a:t>
            </a:r>
            <a:br>
              <a:rPr lang="en-US"/>
            </a:br>
            <a:r>
              <a:rPr lang="en-US"/>
              <a:t>AI-powered tools like article generators where the user provides a topic, and the system generates a blog post or article.</a:t>
            </a:r>
          </a:p>
          <a:p>
            <a:r>
              <a:rPr lang="en-US" b="1"/>
              <a:t>Interactive Educational Tools:</a:t>
            </a:r>
            <a:br>
              <a:rPr lang="en-US"/>
            </a:br>
            <a:r>
              <a:rPr lang="en-US"/>
              <a:t>AI tutors that answer student questions or generate explanations on various topics based on the prompt.</a:t>
            </a:r>
          </a:p>
          <a:p>
            <a:r>
              <a:rPr lang="en-US" b="1"/>
              <a:t>Code Assistance:</a:t>
            </a:r>
            <a:br>
              <a:rPr lang="en-US"/>
            </a:br>
            <a:r>
              <a:rPr lang="en-US"/>
              <a:t>Tools like GitHub Copilot that generate code suggestions based on the user's input prompt (e.g., "Create a Python function for sorting an array").</a:t>
            </a:r>
          </a:p>
          <a:p>
            <a:r>
              <a:rPr lang="en-US" b="1"/>
              <a:t>Translation Services:</a:t>
            </a:r>
            <a:br>
              <a:rPr lang="en-US"/>
            </a:br>
            <a:r>
              <a:rPr lang="en-US"/>
              <a:t>AI-powered translation where the user inputs text in one language, and the system translates it to another based on prompts.</a:t>
            </a:r>
          </a:p>
        </p:txBody>
      </p:sp>
      <p:sp>
        <p:nvSpPr>
          <p:cNvPr id="4" name="Slide Number Placeholder 3">
            <a:extLst>
              <a:ext uri="{FF2B5EF4-FFF2-40B4-BE49-F238E27FC236}">
                <a16:creationId xmlns:a16="http://schemas.microsoft.com/office/drawing/2014/main" id="{EC3E27BB-365D-D12E-509A-75993236D9C2}"/>
              </a:ext>
            </a:extLst>
          </p:cNvPr>
          <p:cNvSpPr>
            <a:spLocks noGrp="1"/>
          </p:cNvSpPr>
          <p:nvPr>
            <p:ph type="sldNum" sz="quarter" idx="5"/>
          </p:nvPr>
        </p:nvSpPr>
        <p:spPr/>
        <p:txBody>
          <a:bodyPr/>
          <a:lstStyle/>
          <a:p>
            <a:fld id="{58D4EF5B-ECC8-43EE-A509-D601DDF42AD0}" type="slidenum">
              <a:rPr lang="en-US" smtClean="0"/>
              <a:t>51</a:t>
            </a:fld>
            <a:endParaRPr lang="en-US"/>
          </a:p>
        </p:txBody>
      </p:sp>
    </p:spTree>
    <p:extLst>
      <p:ext uri="{BB962C8B-B14F-4D97-AF65-F5344CB8AC3E}">
        <p14:creationId xmlns:p14="http://schemas.microsoft.com/office/powerpoint/2010/main" val="226123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52</a:t>
            </a:fld>
            <a:endParaRPr lang="en-US"/>
          </a:p>
        </p:txBody>
      </p:sp>
    </p:spTree>
    <p:extLst>
      <p:ext uri="{BB962C8B-B14F-4D97-AF65-F5344CB8AC3E}">
        <p14:creationId xmlns:p14="http://schemas.microsoft.com/office/powerpoint/2010/main" val="3554529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9D16-FBBD-013D-360A-A9FF90FDD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FD927-2C25-428E-D70E-2613297A4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53B05-7012-A5D4-8A05-85BF89F44056}"/>
              </a:ext>
            </a:extLst>
          </p:cNvPr>
          <p:cNvSpPr>
            <a:spLocks noGrp="1"/>
          </p:cNvSpPr>
          <p:nvPr>
            <p:ph type="body" idx="1"/>
          </p:nvPr>
        </p:nvSpPr>
        <p:spPr/>
        <p:txBody>
          <a:bodyPr/>
          <a:lstStyle/>
          <a:p>
            <a:r>
              <a:rPr lang="en-US" b="1"/>
              <a:t>Document Review Automation:</a:t>
            </a:r>
            <a:br>
              <a:rPr lang="en-US"/>
            </a:br>
            <a:r>
              <a:rPr lang="en-US"/>
              <a:t>Automate the process of reviewing legal contracts or agreements, where AI first extracts key clauses, then evaluates them for potential issues, and finally produces a report.</a:t>
            </a:r>
          </a:p>
          <a:p>
            <a:r>
              <a:rPr lang="en-US" b="1"/>
              <a:t>E-commerce Order Processing:</a:t>
            </a:r>
            <a:br>
              <a:rPr lang="en-US"/>
            </a:br>
            <a:r>
              <a:rPr lang="en-US"/>
              <a:t>A chain of tasks like verifying stock, processing payment, generating an invoice, and confirming the order to the customer.</a:t>
            </a:r>
          </a:p>
          <a:p>
            <a:r>
              <a:rPr lang="en-US" b="1"/>
              <a:t>Customer Feedback Analysis:</a:t>
            </a:r>
            <a:br>
              <a:rPr lang="en-US"/>
            </a:br>
            <a:r>
              <a:rPr lang="en-US"/>
              <a:t>Chaining tasks where customer feedback is first categorized, analyzed for sentiment, then summarized, and finally used to generate a response or improve products.</a:t>
            </a:r>
          </a:p>
          <a:p>
            <a:r>
              <a:rPr lang="en-US" b="1"/>
              <a:t>Social Media Content Management:</a:t>
            </a:r>
            <a:br>
              <a:rPr lang="en-US"/>
            </a:br>
            <a:r>
              <a:rPr lang="en-US"/>
              <a:t>Automating content creation, posting, and performance analysis, where the chain starts with generating posts, followed by scheduling, then tracking engagement.</a:t>
            </a:r>
          </a:p>
          <a:p>
            <a:r>
              <a:rPr lang="en-US" b="1"/>
              <a:t>Financial Reporting Automation:</a:t>
            </a:r>
            <a:br>
              <a:rPr lang="en-US"/>
            </a:br>
            <a:r>
              <a:rPr lang="en-US"/>
              <a:t>AI can pull data from various sources, perform calculations, generate visualizations, and finally compile a report ready for review.</a:t>
            </a:r>
          </a:p>
        </p:txBody>
      </p:sp>
      <p:sp>
        <p:nvSpPr>
          <p:cNvPr id="4" name="Slide Number Placeholder 3">
            <a:extLst>
              <a:ext uri="{FF2B5EF4-FFF2-40B4-BE49-F238E27FC236}">
                <a16:creationId xmlns:a16="http://schemas.microsoft.com/office/drawing/2014/main" id="{EC3E27BB-365D-D12E-509A-75993236D9C2}"/>
              </a:ext>
            </a:extLst>
          </p:cNvPr>
          <p:cNvSpPr>
            <a:spLocks noGrp="1"/>
          </p:cNvSpPr>
          <p:nvPr>
            <p:ph type="sldNum" sz="quarter" idx="5"/>
          </p:nvPr>
        </p:nvSpPr>
        <p:spPr/>
        <p:txBody>
          <a:bodyPr/>
          <a:lstStyle/>
          <a:p>
            <a:fld id="{58D4EF5B-ECC8-43EE-A509-D601DDF42AD0}" type="slidenum">
              <a:rPr lang="en-US" smtClean="0"/>
              <a:t>53</a:t>
            </a:fld>
            <a:endParaRPr lang="en-US"/>
          </a:p>
        </p:txBody>
      </p:sp>
    </p:spTree>
    <p:extLst>
      <p:ext uri="{BB962C8B-B14F-4D97-AF65-F5344CB8AC3E}">
        <p14:creationId xmlns:p14="http://schemas.microsoft.com/office/powerpoint/2010/main" val="1059132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54</a:t>
            </a:fld>
            <a:endParaRPr lang="en-US"/>
          </a:p>
        </p:txBody>
      </p:sp>
    </p:spTree>
    <p:extLst>
      <p:ext uri="{BB962C8B-B14F-4D97-AF65-F5344CB8AC3E}">
        <p14:creationId xmlns:p14="http://schemas.microsoft.com/office/powerpoint/2010/main" val="2499725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18</a:t>
            </a:fld>
            <a:endParaRPr lang="en-US"/>
          </a:p>
        </p:txBody>
      </p:sp>
    </p:spTree>
    <p:extLst>
      <p:ext uri="{BB962C8B-B14F-4D97-AF65-F5344CB8AC3E}">
        <p14:creationId xmlns:p14="http://schemas.microsoft.com/office/powerpoint/2010/main" val="2487365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0E829-7806-1AC2-72C8-48FEB14A35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CC0FE-9B14-E4BE-EC1E-60FD345C7D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BAD54-640E-77B6-ADBF-8AD27B43DE5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of a support agent who can check your bill, flag an issue, raise a ticket, suggest a better plan, and remember what you asked last month. That’s Agentic AI — a full-on digital co-worker.”</a:t>
            </a:r>
          </a:p>
          <a:p>
            <a:endParaRPr lang="en-IN" dirty="0"/>
          </a:p>
        </p:txBody>
      </p:sp>
      <p:sp>
        <p:nvSpPr>
          <p:cNvPr id="4" name="Slide Number Placeholder 3">
            <a:extLst>
              <a:ext uri="{FF2B5EF4-FFF2-40B4-BE49-F238E27FC236}">
                <a16:creationId xmlns:a16="http://schemas.microsoft.com/office/drawing/2014/main" id="{C8217071-BF04-AE19-0BC9-240E12CB62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7915A-275A-415A-9486-940497D49748}"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5233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9D16-FBBD-013D-360A-A9FF90FDD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FD927-2C25-428E-D70E-2613297A4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53B05-7012-A5D4-8A05-85BF89F44056}"/>
              </a:ext>
            </a:extLst>
          </p:cNvPr>
          <p:cNvSpPr>
            <a:spLocks noGrp="1"/>
          </p:cNvSpPr>
          <p:nvPr>
            <p:ph type="body" idx="1"/>
          </p:nvPr>
        </p:nvSpPr>
        <p:spPr/>
        <p:txBody>
          <a:bodyPr/>
          <a:lstStyle/>
          <a:p>
            <a:r>
              <a:rPr lang="en-US" b="1"/>
              <a:t>AI-Powered Virtual Assistants:</a:t>
            </a:r>
            <a:br>
              <a:rPr lang="en-US"/>
            </a:br>
            <a:r>
              <a:rPr lang="en-US"/>
              <a:t>An agent that not only answers queries but also schedules meetings, sends reminders, and organizes emails.</a:t>
            </a:r>
          </a:p>
          <a:p>
            <a:r>
              <a:rPr lang="en-US" b="1"/>
              <a:t>Autonomous Vehicles:</a:t>
            </a:r>
            <a:br>
              <a:rPr lang="en-US"/>
            </a:br>
            <a:r>
              <a:rPr lang="en-US"/>
              <a:t>An AI agent that controls a self-driving car, making real-time decisions based on traffic, road conditions, and passenger needs.</a:t>
            </a:r>
          </a:p>
          <a:p>
            <a:r>
              <a:rPr lang="en-US" b="1"/>
              <a:t>Automated Content Moderation:</a:t>
            </a:r>
            <a:br>
              <a:rPr lang="en-US"/>
            </a:br>
            <a:r>
              <a:rPr lang="en-US"/>
              <a:t>AI agents that monitor user-generated content for inappropriate or harmful material across platforms like social media or forums.</a:t>
            </a:r>
          </a:p>
          <a:p>
            <a:r>
              <a:rPr lang="en-US" b="1"/>
              <a:t>Financial Advisors:</a:t>
            </a:r>
            <a:br>
              <a:rPr lang="en-US"/>
            </a:br>
            <a:r>
              <a:rPr lang="en-US"/>
              <a:t>An AI agent that autonomously monitors a user's investments, recommends strategies, and adapts to changes in the market.</a:t>
            </a:r>
          </a:p>
          <a:p>
            <a:r>
              <a:rPr lang="en-US" b="1"/>
              <a:t>Supply Chain Optimization:</a:t>
            </a:r>
            <a:br>
              <a:rPr lang="en-US"/>
            </a:br>
            <a:r>
              <a:rPr lang="en-US"/>
              <a:t>An AI agent that manages logistics, inventory, and resource allocation, adjusting operations in real-time based on demand and supply conditions.</a:t>
            </a:r>
          </a:p>
        </p:txBody>
      </p:sp>
      <p:sp>
        <p:nvSpPr>
          <p:cNvPr id="4" name="Slide Number Placeholder 3">
            <a:extLst>
              <a:ext uri="{FF2B5EF4-FFF2-40B4-BE49-F238E27FC236}">
                <a16:creationId xmlns:a16="http://schemas.microsoft.com/office/drawing/2014/main" id="{EC3E27BB-365D-D12E-509A-75993236D9C2}"/>
              </a:ext>
            </a:extLst>
          </p:cNvPr>
          <p:cNvSpPr>
            <a:spLocks noGrp="1"/>
          </p:cNvSpPr>
          <p:nvPr>
            <p:ph type="sldNum" sz="quarter" idx="5"/>
          </p:nvPr>
        </p:nvSpPr>
        <p:spPr/>
        <p:txBody>
          <a:bodyPr/>
          <a:lstStyle/>
          <a:p>
            <a:fld id="{58D4EF5B-ECC8-43EE-A509-D601DDF42AD0}" type="slidenum">
              <a:rPr lang="en-US" smtClean="0"/>
              <a:t>57</a:t>
            </a:fld>
            <a:endParaRPr lang="en-US"/>
          </a:p>
        </p:txBody>
      </p:sp>
    </p:spTree>
    <p:extLst>
      <p:ext uri="{BB962C8B-B14F-4D97-AF65-F5344CB8AC3E}">
        <p14:creationId xmlns:p14="http://schemas.microsoft.com/office/powerpoint/2010/main" val="738768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58</a:t>
            </a:fld>
            <a:endParaRPr lang="en-US"/>
          </a:p>
        </p:txBody>
      </p:sp>
    </p:spTree>
    <p:extLst>
      <p:ext uri="{BB962C8B-B14F-4D97-AF65-F5344CB8AC3E}">
        <p14:creationId xmlns:p14="http://schemas.microsoft.com/office/powerpoint/2010/main" val="78766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9D16-FBBD-013D-360A-A9FF90FDD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FD927-2C25-428E-D70E-2613297A4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53B05-7012-A5D4-8A05-85BF89F44056}"/>
              </a:ext>
            </a:extLst>
          </p:cNvPr>
          <p:cNvSpPr>
            <a:spLocks noGrp="1"/>
          </p:cNvSpPr>
          <p:nvPr>
            <p:ph type="body" idx="1"/>
          </p:nvPr>
        </p:nvSpPr>
        <p:spPr/>
        <p:txBody>
          <a:bodyPr/>
          <a:lstStyle/>
          <a:p>
            <a:r>
              <a:rPr lang="en-US" b="1"/>
              <a:t>Customer Support with Knowledge Base:</a:t>
            </a:r>
            <a:br>
              <a:rPr lang="en-US"/>
            </a:br>
            <a:r>
              <a:rPr lang="en-US"/>
              <a:t>RAG systems retrieve data from a company's knowledge base to provide accurate, context-aware responses to customer queries.</a:t>
            </a:r>
          </a:p>
          <a:p>
            <a:r>
              <a:rPr lang="en-US" b="1"/>
              <a:t>Research Paper Generation:</a:t>
            </a:r>
            <a:br>
              <a:rPr lang="en-US"/>
            </a:br>
            <a:r>
              <a:rPr lang="en-US"/>
              <a:t>AI can retrieve relevant research papers and summarize them or combine insights to generate new research proposals or reports.</a:t>
            </a:r>
          </a:p>
          <a:p>
            <a:r>
              <a:rPr lang="en-US" b="1"/>
              <a:t>Legal Document Review:</a:t>
            </a:r>
            <a:br>
              <a:rPr lang="en-US"/>
            </a:br>
            <a:r>
              <a:rPr lang="en-US"/>
              <a:t>In legal applications, RAG can pull from a case law database and generate summaries or insights based on specific legal queries.</a:t>
            </a:r>
          </a:p>
          <a:p>
            <a:r>
              <a:rPr lang="en-US" b="1"/>
              <a:t>Personalized Learning Systems:</a:t>
            </a:r>
            <a:br>
              <a:rPr lang="en-US"/>
            </a:br>
            <a:r>
              <a:rPr lang="en-US"/>
              <a:t>AI can retrieve educational resources tailored to the student’s query and generate personalized learning materials.</a:t>
            </a:r>
          </a:p>
          <a:p>
            <a:r>
              <a:rPr lang="en-US" b="1"/>
              <a:t>Technical Documentation Assistance:</a:t>
            </a:r>
            <a:br>
              <a:rPr lang="en-US"/>
            </a:br>
            <a:r>
              <a:rPr lang="en-US"/>
              <a:t>For industries like software development or engineering, RAG can retrieve technical manuals and generate answers to highly specific technical queries.</a:t>
            </a:r>
          </a:p>
        </p:txBody>
      </p:sp>
      <p:sp>
        <p:nvSpPr>
          <p:cNvPr id="4" name="Slide Number Placeholder 3">
            <a:extLst>
              <a:ext uri="{FF2B5EF4-FFF2-40B4-BE49-F238E27FC236}">
                <a16:creationId xmlns:a16="http://schemas.microsoft.com/office/drawing/2014/main" id="{EC3E27BB-365D-D12E-509A-75993236D9C2}"/>
              </a:ext>
            </a:extLst>
          </p:cNvPr>
          <p:cNvSpPr>
            <a:spLocks noGrp="1"/>
          </p:cNvSpPr>
          <p:nvPr>
            <p:ph type="sldNum" sz="quarter" idx="5"/>
          </p:nvPr>
        </p:nvSpPr>
        <p:spPr/>
        <p:txBody>
          <a:bodyPr/>
          <a:lstStyle/>
          <a:p>
            <a:fld id="{58D4EF5B-ECC8-43EE-A509-D601DDF42AD0}" type="slidenum">
              <a:rPr lang="en-US" smtClean="0"/>
              <a:t>59</a:t>
            </a:fld>
            <a:endParaRPr lang="en-US"/>
          </a:p>
        </p:txBody>
      </p:sp>
    </p:spTree>
    <p:extLst>
      <p:ext uri="{BB962C8B-B14F-4D97-AF65-F5344CB8AC3E}">
        <p14:creationId xmlns:p14="http://schemas.microsoft.com/office/powerpoint/2010/main" val="580078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60</a:t>
            </a:fld>
            <a:endParaRPr lang="en-US"/>
          </a:p>
        </p:txBody>
      </p:sp>
    </p:spTree>
    <p:extLst>
      <p:ext uri="{BB962C8B-B14F-4D97-AF65-F5344CB8AC3E}">
        <p14:creationId xmlns:p14="http://schemas.microsoft.com/office/powerpoint/2010/main" val="2849736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9D16-FBBD-013D-360A-A9FF90FDD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FD927-2C25-428E-D70E-2613297A4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53B05-7012-A5D4-8A05-85BF89F44056}"/>
              </a:ext>
            </a:extLst>
          </p:cNvPr>
          <p:cNvSpPr>
            <a:spLocks noGrp="1"/>
          </p:cNvSpPr>
          <p:nvPr>
            <p:ph type="body" idx="1"/>
          </p:nvPr>
        </p:nvSpPr>
        <p:spPr/>
        <p:txBody>
          <a:bodyPr/>
          <a:lstStyle/>
          <a:p>
            <a:r>
              <a:rPr lang="en-US" b="1"/>
              <a:t>Custom Chatbots for Specific Industries:</a:t>
            </a:r>
            <a:br>
              <a:rPr lang="en-US"/>
            </a:br>
            <a:r>
              <a:rPr lang="en-US"/>
              <a:t>Fine-tuning allows chatbots to be tailored to specific industries, such as banking or healthcare, where they understand jargon and domain-specific nuances.</a:t>
            </a:r>
          </a:p>
          <a:p>
            <a:r>
              <a:rPr lang="en-US" b="1"/>
              <a:t>Automated Content Generation for Niche Blogs:</a:t>
            </a:r>
            <a:br>
              <a:rPr lang="en-US"/>
            </a:br>
            <a:r>
              <a:rPr lang="en-US"/>
              <a:t>Fine-tuning an AI model on a specific type of content (e.g., travel blogs) so it can generate articles that match the tone, structure, and content style of that domain.</a:t>
            </a:r>
          </a:p>
          <a:p>
            <a:r>
              <a:rPr lang="en-US" b="1"/>
              <a:t>Sentiment Analysis for Customer Feedback:</a:t>
            </a:r>
            <a:br>
              <a:rPr lang="en-US"/>
            </a:br>
            <a:r>
              <a:rPr lang="en-US"/>
              <a:t>Fine-tuning a model to detect customer sentiment from feedback, reviews, or social media comments for better market analysis.</a:t>
            </a:r>
          </a:p>
          <a:p>
            <a:r>
              <a:rPr lang="en-US" b="1"/>
              <a:t>Task-Specific Document Drafting:</a:t>
            </a:r>
            <a:br>
              <a:rPr lang="en-US"/>
            </a:br>
            <a:r>
              <a:rPr lang="en-US"/>
              <a:t>Fine-tuning on legal, medical, or financial documents enables the model to draft documents, such as contracts, diagnoses, or reports, more effectively.</a:t>
            </a:r>
          </a:p>
          <a:p>
            <a:r>
              <a:rPr lang="en-US" b="1"/>
              <a:t>Customer Service Automation:</a:t>
            </a:r>
            <a:br>
              <a:rPr lang="en-US"/>
            </a:br>
            <a:r>
              <a:rPr lang="en-US"/>
              <a:t>Fine-tuning an LLM for specific customer service scenarios, enabling it to handle customer complaints, order status inquiries, or service troubleshooting in a given domain.</a:t>
            </a:r>
          </a:p>
        </p:txBody>
      </p:sp>
      <p:sp>
        <p:nvSpPr>
          <p:cNvPr id="4" name="Slide Number Placeholder 3">
            <a:extLst>
              <a:ext uri="{FF2B5EF4-FFF2-40B4-BE49-F238E27FC236}">
                <a16:creationId xmlns:a16="http://schemas.microsoft.com/office/drawing/2014/main" id="{EC3E27BB-365D-D12E-509A-75993236D9C2}"/>
              </a:ext>
            </a:extLst>
          </p:cNvPr>
          <p:cNvSpPr>
            <a:spLocks noGrp="1"/>
          </p:cNvSpPr>
          <p:nvPr>
            <p:ph type="sldNum" sz="quarter" idx="5"/>
          </p:nvPr>
        </p:nvSpPr>
        <p:spPr/>
        <p:txBody>
          <a:bodyPr/>
          <a:lstStyle/>
          <a:p>
            <a:fld id="{58D4EF5B-ECC8-43EE-A509-D601DDF42AD0}" type="slidenum">
              <a:rPr lang="en-US" smtClean="0"/>
              <a:t>61</a:t>
            </a:fld>
            <a:endParaRPr lang="en-US"/>
          </a:p>
        </p:txBody>
      </p:sp>
    </p:spTree>
    <p:extLst>
      <p:ext uri="{BB962C8B-B14F-4D97-AF65-F5344CB8AC3E}">
        <p14:creationId xmlns:p14="http://schemas.microsoft.com/office/powerpoint/2010/main" val="2730119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62</a:t>
            </a:fld>
            <a:endParaRPr lang="en-US"/>
          </a:p>
        </p:txBody>
      </p:sp>
    </p:spTree>
    <p:extLst>
      <p:ext uri="{BB962C8B-B14F-4D97-AF65-F5344CB8AC3E}">
        <p14:creationId xmlns:p14="http://schemas.microsoft.com/office/powerpoint/2010/main" val="2914787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9D16-FBBD-013D-360A-A9FF90FDD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FD927-2C25-428E-D70E-2613297A4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53B05-7012-A5D4-8A05-85BF89F44056}"/>
              </a:ext>
            </a:extLst>
          </p:cNvPr>
          <p:cNvSpPr>
            <a:spLocks noGrp="1"/>
          </p:cNvSpPr>
          <p:nvPr>
            <p:ph type="body" idx="1"/>
          </p:nvPr>
        </p:nvSpPr>
        <p:spPr/>
        <p:txBody>
          <a:bodyPr/>
          <a:lstStyle/>
          <a:p>
            <a:r>
              <a:rPr lang="en-US" b="1"/>
              <a:t>General Text Generation:</a:t>
            </a:r>
            <a:br>
              <a:rPr lang="en-US"/>
            </a:br>
            <a:r>
              <a:rPr lang="en-US"/>
              <a:t>Pre-trained models can generate text for various purposes, including creative writing, reports, or blogs.</a:t>
            </a:r>
          </a:p>
          <a:p>
            <a:r>
              <a:rPr lang="en-US" b="1"/>
              <a:t>Foundation for Specialized Models:</a:t>
            </a:r>
            <a:br>
              <a:rPr lang="en-US"/>
            </a:br>
            <a:r>
              <a:rPr lang="en-US"/>
              <a:t>Pre-trained models serve as the base for fine-tuning into more specialized systems like medical or legal document generation.</a:t>
            </a:r>
          </a:p>
          <a:p>
            <a:r>
              <a:rPr lang="en-US" b="1"/>
              <a:t>Natural Language Understanding for Voice Assistants:</a:t>
            </a:r>
            <a:br>
              <a:rPr lang="en-US"/>
            </a:br>
            <a:r>
              <a:rPr lang="en-US"/>
              <a:t>Pre-training models on large text corpora enables them to understand and respond to voice commands in virtual assistants.</a:t>
            </a:r>
          </a:p>
          <a:p>
            <a:r>
              <a:rPr lang="en-US" b="1"/>
              <a:t>Search Engine Ranking Algorithms:</a:t>
            </a:r>
            <a:br>
              <a:rPr lang="en-US"/>
            </a:br>
            <a:r>
              <a:rPr lang="en-US"/>
              <a:t>Pre-training on vast amounts of text data can help build better search ranking algorithms, understanding the context of user queries.</a:t>
            </a:r>
          </a:p>
          <a:p>
            <a:r>
              <a:rPr lang="en-US" b="1"/>
              <a:t>Building Conversational Agents:</a:t>
            </a:r>
            <a:br>
              <a:rPr lang="en-US"/>
            </a:br>
            <a:r>
              <a:rPr lang="en-US"/>
              <a:t>Pre-training is key for building chatbots or virtual assistants that understand human language in a wide array of contexts, from casual conversations to technical support.</a:t>
            </a:r>
          </a:p>
        </p:txBody>
      </p:sp>
      <p:sp>
        <p:nvSpPr>
          <p:cNvPr id="4" name="Slide Number Placeholder 3">
            <a:extLst>
              <a:ext uri="{FF2B5EF4-FFF2-40B4-BE49-F238E27FC236}">
                <a16:creationId xmlns:a16="http://schemas.microsoft.com/office/drawing/2014/main" id="{EC3E27BB-365D-D12E-509A-75993236D9C2}"/>
              </a:ext>
            </a:extLst>
          </p:cNvPr>
          <p:cNvSpPr>
            <a:spLocks noGrp="1"/>
          </p:cNvSpPr>
          <p:nvPr>
            <p:ph type="sldNum" sz="quarter" idx="5"/>
          </p:nvPr>
        </p:nvSpPr>
        <p:spPr/>
        <p:txBody>
          <a:bodyPr/>
          <a:lstStyle/>
          <a:p>
            <a:fld id="{58D4EF5B-ECC8-43EE-A509-D601DDF42AD0}" type="slidenum">
              <a:rPr lang="en-US" smtClean="0"/>
              <a:t>63</a:t>
            </a:fld>
            <a:endParaRPr lang="en-US"/>
          </a:p>
        </p:txBody>
      </p:sp>
    </p:spTree>
    <p:extLst>
      <p:ext uri="{BB962C8B-B14F-4D97-AF65-F5344CB8AC3E}">
        <p14:creationId xmlns:p14="http://schemas.microsoft.com/office/powerpoint/2010/main" val="2958768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i="0" u="sng" strike="noStrike" dirty="0">
                <a:solidFill>
                  <a:schemeClr val="tx1"/>
                </a:solidFill>
                <a:effectLst/>
                <a:latin typeface="Segoe UI" panose="020B0502040204020203" pitchFamily="34" charset="0"/>
                <a:cs typeface="Segoe UI" panose="020B0502040204020203" pitchFamily="34" charset="0"/>
              </a:rPr>
              <a:t>Trainer Notes:</a:t>
            </a:r>
          </a:p>
          <a:p>
            <a:pPr algn="l"/>
            <a:endParaRPr lang="en-US" sz="4000" b="0" i="0" dirty="0">
              <a:solidFill>
                <a:schemeClr val="tx1"/>
              </a:solidFill>
              <a:effectLst/>
              <a:latin typeface="Segoe UI" panose="020B0502040204020203" pitchFamily="34" charset="0"/>
              <a:cs typeface="Segoe UI" panose="020B0502040204020203" pitchFamily="34" charset="0"/>
            </a:endParaRPr>
          </a:p>
          <a:p>
            <a:pPr algn="l"/>
            <a:r>
              <a:rPr lang="en-US" sz="4000" b="0" i="0" dirty="0">
                <a:solidFill>
                  <a:schemeClr val="tx1"/>
                </a:solidFill>
                <a:effectLst/>
                <a:latin typeface="Segoe UI" panose="020B0502040204020203" pitchFamily="34" charset="0"/>
                <a:cs typeface="Segoe UI" panose="020B0502040204020203" pitchFamily="34" charset="0"/>
              </a:rPr>
              <a:t>An effective prompt can significantly enhance Copilot's output, ensuring accurate and contextually appropriate responses. Prompts can include four parts: the goal, context, expectations, and source, as described in the following image</a:t>
            </a:r>
          </a:p>
          <a:p>
            <a:pPr algn="l"/>
            <a:endParaRPr lang="en-US" sz="4000" b="0" i="0" dirty="0">
              <a:solidFill>
                <a:schemeClr val="tx1"/>
              </a:solidFill>
              <a:effectLst/>
              <a:latin typeface="Segoe UI" panose="020B0502040204020203" pitchFamily="34" charset="0"/>
              <a:cs typeface="Segoe UI" panose="020B0502040204020203" pitchFamily="34" charset="0"/>
            </a:endParaRPr>
          </a:p>
          <a:p>
            <a:pPr algn="l"/>
            <a:r>
              <a:rPr lang="en-US" sz="4000" b="0" i="0" dirty="0">
                <a:solidFill>
                  <a:schemeClr val="tx1"/>
                </a:solidFill>
                <a:effectLst/>
                <a:latin typeface="Segoe UI" panose="020B0502040204020203" pitchFamily="34" charset="0"/>
                <a:cs typeface="Segoe UI" panose="020B0502040204020203" pitchFamily="34" charset="0"/>
              </a:rPr>
              <a:t>When you ask someone for something at work, you should provide context and resources. The same goes for working with Copilot. When you ask it to do something for you, the quality of what you get back is a function of how you make the request. And knowing how to prompt is the key to unlocking the power and potential of generative AI. To get the best response, it’s important to know how to frame and phrase your Copilot prompts.</a:t>
            </a:r>
          </a:p>
          <a:p>
            <a:pPr algn="l"/>
            <a:endParaRPr lang="en-US" sz="4000" b="0" i="0" dirty="0">
              <a:solidFill>
                <a:schemeClr val="tx1"/>
              </a:solidFill>
              <a:effectLst/>
              <a:latin typeface="Segoe UI" panose="020B0502040204020203" pitchFamily="34" charset="0"/>
              <a:cs typeface="Segoe UI" panose="020B0502040204020203" pitchFamily="34" charset="0"/>
            </a:endParaRPr>
          </a:p>
          <a:p>
            <a:pPr algn="l"/>
            <a:r>
              <a:rPr lang="en-US" sz="4000" b="0" i="0" dirty="0">
                <a:solidFill>
                  <a:schemeClr val="tx1"/>
                </a:solidFill>
                <a:effectLst/>
                <a:latin typeface="Segoe UI" panose="020B0502040204020203" pitchFamily="34" charset="0"/>
                <a:cs typeface="Segoe UI" panose="020B0502040204020203" pitchFamily="34" charset="0"/>
              </a:rPr>
              <a:t>It is a good idea to discuss that all you need is a “goal” for a prompt, but that would considered a “bad” prompt. </a:t>
            </a:r>
          </a:p>
          <a:p>
            <a:pPr algn="l"/>
            <a:endParaRPr lang="en-US" sz="4000" b="0" i="0" dirty="0">
              <a:solidFill>
                <a:schemeClr val="tx1"/>
              </a:solidFill>
              <a:effectLst/>
              <a:latin typeface="Segoe UI" panose="020B0502040204020203" pitchFamily="34" charset="0"/>
              <a:cs typeface="Segoe UI" panose="020B0502040204020203" pitchFamily="34" charset="0"/>
            </a:endParaRPr>
          </a:p>
          <a:p>
            <a:pPr algn="l"/>
            <a:r>
              <a:rPr lang="en-US" sz="4000" b="0" i="0" dirty="0">
                <a:solidFill>
                  <a:schemeClr val="tx1"/>
                </a:solidFill>
                <a:effectLst/>
                <a:latin typeface="Segoe UI" panose="020B0502040204020203" pitchFamily="34" charset="0"/>
                <a:cs typeface="Segoe UI" panose="020B0502040204020203" pitchFamily="34" charset="0"/>
              </a:rPr>
              <a:t>You can interact with the group by saying something like “When I say “Red” you think?” wait for a response.. “When I say “red emergency vehicle” you think?” – this shows the progression of a prompt. </a:t>
            </a:r>
          </a:p>
          <a:p>
            <a:pPr algn="l"/>
            <a:endParaRPr lang="en-US" sz="4000" b="0" i="0" dirty="0">
              <a:solidFill>
                <a:schemeClr val="tx1"/>
              </a:solidFill>
              <a:effectLst/>
              <a:latin typeface="Segoe UI" panose="020B0502040204020203" pitchFamily="34" charset="0"/>
              <a:cs typeface="Segoe UI" panose="020B0502040204020203" pitchFamily="34" charset="0"/>
            </a:endParaRPr>
          </a:p>
          <a:p>
            <a:pPr algn="l"/>
            <a:r>
              <a:rPr lang="en-US" sz="2800" b="0" i="0" dirty="0">
                <a:solidFill>
                  <a:schemeClr val="tx1"/>
                </a:solidFill>
                <a:effectLst/>
                <a:latin typeface="Segoe UI" panose="020B0502040204020203" pitchFamily="34" charset="0"/>
                <a:cs typeface="Segoe UI" panose="020B0502040204020203" pitchFamily="34" charset="0"/>
              </a:rPr>
              <a:t>https://learn.microsoft.com/training/modules/executives-guide-to-crafting-prompts/2-explore-the-art-of-the-prompt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11/19/2025 9:05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5948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strike="noStrike" dirty="0">
                <a:solidFill>
                  <a:schemeClr val="tx1"/>
                </a:solidFill>
                <a:effectLst/>
                <a:latin typeface="Segoe UI" panose="020B0502040204020203" pitchFamily="34" charset="0"/>
                <a:cs typeface="Segoe UI" panose="020B0502040204020203" pitchFamily="34" charset="0"/>
              </a:rPr>
              <a:t>Trainer Notes:</a:t>
            </a:r>
          </a:p>
          <a:p>
            <a:pPr algn="l"/>
            <a:endParaRPr lang="en-US" b="1" i="0" dirty="0">
              <a:solidFill>
                <a:schemeClr val="tx1"/>
              </a:solidFill>
              <a:effectLst/>
              <a:latin typeface="Segoe UI" panose="020B0502040204020203" pitchFamily="34" charset="0"/>
              <a:cs typeface="Segoe UI" panose="020B0502040204020203" pitchFamily="34" charset="0"/>
            </a:endParaRPr>
          </a:p>
          <a:p>
            <a:pPr algn="l"/>
            <a:r>
              <a:rPr lang="en-US" b="1" i="0" dirty="0">
                <a:solidFill>
                  <a:schemeClr val="tx1"/>
                </a:solidFill>
                <a:effectLst/>
                <a:latin typeface="Segoe UI" panose="020B0502040204020203" pitchFamily="34" charset="0"/>
                <a:cs typeface="Segoe UI" panose="020B0502040204020203" pitchFamily="34" charset="0"/>
              </a:rPr>
              <a:t>Important: </a:t>
            </a:r>
            <a:r>
              <a:rPr lang="en-US" b="0" i="0" dirty="0">
                <a:solidFill>
                  <a:schemeClr val="tx1"/>
                </a:solidFill>
                <a:effectLst/>
                <a:latin typeface="Segoe UI" panose="020B0502040204020203" pitchFamily="34" charset="0"/>
                <a:cs typeface="Segoe UI" panose="020B0502040204020203" pitchFamily="34" charset="0"/>
              </a:rPr>
              <a:t>This slide includes 'start on click' animations. The prompts under goal, context, sources, expectations, and the final prompt will not appear until you click. This feature enables you to discuss each aspect of the prompt structure individually.</a:t>
            </a:r>
          </a:p>
          <a:p>
            <a:endParaRPr lang="en-US" b="0" i="0" dirty="0">
              <a:solidFill>
                <a:schemeClr val="tx1"/>
              </a:solidFill>
              <a:effectLst/>
              <a:latin typeface="Segoe UI" panose="020B0502040204020203" pitchFamily="34" charset="0"/>
              <a:cs typeface="Segoe UI" panose="020B0502040204020203" pitchFamily="34" charset="0"/>
            </a:endParaRPr>
          </a:p>
          <a:p>
            <a:r>
              <a:rPr lang="en-US" b="0" i="0" dirty="0">
                <a:solidFill>
                  <a:schemeClr val="tx1"/>
                </a:solidFill>
                <a:effectLst/>
                <a:latin typeface="Segoe UI" panose="020B0502040204020203" pitchFamily="34" charset="0"/>
                <a:cs typeface="Segoe UI" panose="020B0502040204020203" pitchFamily="34" charset="0"/>
              </a:rPr>
              <a:t>This slide is an example of a prompt someone may use to research a topic</a:t>
            </a:r>
            <a:r>
              <a:rPr lang="en-US" dirty="0">
                <a:solidFill>
                  <a:schemeClr val="tx1"/>
                </a:solidFill>
                <a:latin typeface="Segoe UI" panose="020B0502040204020203" pitchFamily="34" charset="0"/>
                <a:cs typeface="Segoe UI" panose="020B0502040204020203" pitchFamily="34" charset="0"/>
              </a:rPr>
              <a:t>. </a:t>
            </a:r>
          </a:p>
          <a:p>
            <a:endParaRPr lang="en-US" dirty="0">
              <a:solidFill>
                <a:schemeClr val="tx1"/>
              </a:solidFill>
              <a:latin typeface="Segoe UI" panose="020B0502040204020203" pitchFamily="34" charset="0"/>
              <a:cs typeface="Segoe UI" panose="020B0502040204020203" pitchFamily="34" charset="0"/>
            </a:endParaRPr>
          </a:p>
          <a:p>
            <a:r>
              <a:rPr lang="en-US" dirty="0">
                <a:solidFill>
                  <a:schemeClr val="tx1"/>
                </a:solidFill>
                <a:latin typeface="Segoe UI" panose="020B0502040204020203" pitchFamily="34" charset="0"/>
                <a:cs typeface="Segoe UI" panose="020B0502040204020203" pitchFamily="34" charset="0"/>
              </a:rPr>
              <a:t>Deepen the "context" piece of the prompt by adding more detail. Pause to highlight that this is where you would add the specific things you are concerned about </a:t>
            </a:r>
            <a:r>
              <a:rPr lang="en-US" sz="1800" dirty="0">
                <a:solidFill>
                  <a:srgbClr val="000000"/>
                </a:solidFill>
                <a:effectLst/>
                <a:latin typeface="Calibri" panose="020F0502020204030204" pitchFamily="34" charset="0"/>
              </a:rPr>
              <a:t>with hybrid work such as environment savings, theme impact, what is it like for your particular industry?</a:t>
            </a:r>
            <a:r>
              <a:rPr lang="en-US" sz="1800" dirty="0">
                <a:solidFill>
                  <a:schemeClr val="tx1"/>
                </a:solidFill>
                <a:effectLst/>
                <a:latin typeface="Segoe UI" panose="020B0502040204020203" pitchFamily="34" charset="0"/>
                <a:cs typeface="Segoe UI" panose="020B0502040204020203" pitchFamily="34" charset="0"/>
              </a:rPr>
              <a:t> </a:t>
            </a:r>
            <a:r>
              <a:rPr lang="en-US" dirty="0">
                <a:solidFill>
                  <a:schemeClr val="tx1"/>
                </a:solidFill>
                <a:latin typeface="Segoe UI" panose="020B0502040204020203" pitchFamily="34" charset="0"/>
                <a:cs typeface="Segoe UI" panose="020B0502040204020203" pitchFamily="34" charset="0"/>
              </a:rPr>
              <a:t>For example: "What are the cost benefits of adopting a hybrid work environment?" or "What are the employee morale benefits of adopting a hybrid work environment?"  </a:t>
            </a:r>
          </a:p>
          <a:p>
            <a:pPr algn="l"/>
            <a:endParaRPr lang="en-US" b="0" i="0" dirty="0">
              <a:solidFill>
                <a:schemeClr val="tx1"/>
              </a:solidFill>
              <a:effectLst/>
              <a:latin typeface="Segoe UI" panose="020B0502040204020203" pitchFamily="34" charset="0"/>
              <a:cs typeface="Segoe UI" panose="020B0502040204020203" pitchFamily="34" charset="0"/>
            </a:endParaRPr>
          </a:p>
          <a:p>
            <a:endParaRPr lang="en-US" dirty="0">
              <a:solidFill>
                <a:schemeClr val="tx1"/>
              </a:solidFill>
              <a:latin typeface="Segoe UI" panose="020B0502040204020203" pitchFamily="34" charset="0"/>
              <a:cs typeface="Segoe UI" panose="020B0502040204020203" pitchFamily="34" charset="0"/>
            </a:endParaRPr>
          </a:p>
          <a:p>
            <a:endParaRPr lang="en-US" dirty="0">
              <a:solidFill>
                <a:schemeClr val="tx1"/>
              </a:solidFill>
              <a:latin typeface="Segoe UI" panose="020B0502040204020203" pitchFamily="34" charset="0"/>
              <a:cs typeface="Segoe UI" panose="020B0502040204020203" pitchFamily="34" charset="0"/>
            </a:endParaRPr>
          </a:p>
          <a:p>
            <a:endParaRPr lang="en-US" dirty="0">
              <a:solidFill>
                <a:srgbClr val="E6E6E6"/>
              </a:solidFill>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11/19/2025 9:05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3816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19</a:t>
            </a:fld>
            <a:endParaRPr lang="en-US"/>
          </a:p>
        </p:txBody>
      </p:sp>
    </p:spTree>
    <p:extLst>
      <p:ext uri="{BB962C8B-B14F-4D97-AF65-F5344CB8AC3E}">
        <p14:creationId xmlns:p14="http://schemas.microsoft.com/office/powerpoint/2010/main" val="4226096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2800" b="1" i="0" u="sng" strike="noStrike" dirty="0">
                <a:solidFill>
                  <a:srgbClr val="000000"/>
                </a:solidFill>
                <a:effectLst/>
                <a:highlight>
                  <a:srgbClr val="F5F5F5"/>
                </a:highlight>
                <a:latin typeface="Aptos" panose="020B0004020202020204" pitchFamily="34" charset="0"/>
              </a:rPr>
              <a:t>Trainer Notes:</a:t>
            </a:r>
          </a:p>
          <a:p>
            <a:pPr algn="l"/>
            <a:br>
              <a:rPr lang="en-US" sz="2800" b="0" i="0" dirty="0">
                <a:solidFill>
                  <a:srgbClr val="333333"/>
                </a:solidFill>
                <a:effectLst/>
                <a:highlight>
                  <a:srgbClr val="FFFFFF"/>
                </a:highlight>
                <a:latin typeface="SegoeUI"/>
              </a:rPr>
            </a:br>
            <a:r>
              <a:rPr lang="en-US" sz="2800" b="0" i="0" dirty="0">
                <a:solidFill>
                  <a:srgbClr val="333333"/>
                </a:solidFill>
                <a:effectLst/>
                <a:highlight>
                  <a:srgbClr val="FFFFFF"/>
                </a:highlight>
                <a:latin typeface="SegoeUI"/>
              </a:rPr>
              <a:t>The Copilot Prompt Gallery helps users get started with the art of prompting and helps organizations with onboarding and adoption by providing a single experience that meets Copilot users where they are in their journey. The Copilot Prompt Gallery  isn’t just prompts, it’s a library of comprehensive learning resource that helps everyone begin their Copilot journey with confidence and take advantage of Copilot in their daily work.  </a:t>
            </a:r>
          </a:p>
          <a:p>
            <a:pPr algn="l"/>
            <a:endParaRPr lang="en-US" sz="2800" b="0" i="0" dirty="0">
              <a:solidFill>
                <a:srgbClr val="333333"/>
              </a:solidFill>
              <a:effectLst/>
              <a:highlight>
                <a:srgbClr val="FFFFFF"/>
              </a:highlight>
              <a:latin typeface="SegoeUI"/>
            </a:endParaRPr>
          </a:p>
          <a:p>
            <a:r>
              <a:rPr lang="en-US" sz="4000" b="0" dirty="0">
                <a:solidFill>
                  <a:srgbClr val="D4D4D4"/>
                </a:solidFill>
                <a:effectLst/>
                <a:highlight>
                  <a:srgbClr val="1E1E1E"/>
                </a:highlight>
                <a:latin typeface="Consolas" panose="020B0609020204030204" pitchFamily="49" charset="0"/>
              </a:rPr>
              <a:t>It consolidates our best resources - including training videos, ready-made prompts, and inspiration drawn from our internal best practices, insights from early adopters, findings from the Microsoft Research team, and thought leadership. This consolidation makes Copilot Lab your comprehensive guide to starting with generative AI.</a:t>
            </a:r>
          </a:p>
          <a:p>
            <a:pPr algn="l"/>
            <a:endParaRPr lang="en-US" sz="2800" b="0" i="0" dirty="0">
              <a:solidFill>
                <a:srgbClr val="333333"/>
              </a:solidFill>
              <a:effectLst/>
              <a:highlight>
                <a:srgbClr val="FFFFFF"/>
              </a:highlight>
              <a:latin typeface="SegoeUI"/>
            </a:endParaRPr>
          </a:p>
          <a:p>
            <a:pPr algn="l"/>
            <a:r>
              <a:rPr lang="en-US" sz="2800" b="0" i="0" dirty="0">
                <a:solidFill>
                  <a:srgbClr val="333333"/>
                </a:solidFill>
                <a:effectLst/>
                <a:highlight>
                  <a:srgbClr val="FFFFFF"/>
                </a:highlight>
                <a:latin typeface="SegoeUI"/>
              </a:rPr>
              <a:t>The Copilot Prompt Gallery shows up in </a:t>
            </a:r>
            <a:r>
              <a:rPr kumimoji="0" lang="en-US" sz="2800" b="0" i="0" u="none" strike="noStrike" kern="1200" cap="none" spc="0" normalizeH="0" baseline="0" noProof="0" dirty="0">
                <a:ln w="3175">
                  <a:noFill/>
                </a:ln>
                <a:solidFill>
                  <a:srgbClr val="000000"/>
                </a:solidFill>
                <a:effectLst/>
                <a:uLnTx/>
                <a:uFillTx/>
                <a:latin typeface="Segoe UI Semibold"/>
                <a:ea typeface="+mn-ea"/>
                <a:cs typeface="Segoe UI Semibold" panose="020B0502040204020203" pitchFamily="34" charset="0"/>
              </a:rPr>
              <a:t>Microsoft 365 Copilot</a:t>
            </a:r>
            <a:r>
              <a:rPr lang="en-US" sz="2800" b="0" i="0" dirty="0">
                <a:solidFill>
                  <a:srgbClr val="333333"/>
                </a:solidFill>
                <a:effectLst/>
                <a:highlight>
                  <a:srgbClr val="FFFFFF"/>
                </a:highlight>
                <a:latin typeface="SegoeUI"/>
              </a:rPr>
              <a:t>, Word, PowerPoint, Excel, and OneNote via the small notebook icon that suggests relevant prompts to inspire you. </a:t>
            </a:r>
          </a:p>
          <a:p>
            <a:pPr algn="l"/>
            <a:endParaRPr lang="en-US" sz="2800" b="0" i="0" dirty="0">
              <a:solidFill>
                <a:srgbClr val="333333"/>
              </a:solidFill>
              <a:effectLst/>
              <a:highlight>
                <a:srgbClr val="FFFFFF"/>
              </a:highlight>
              <a:latin typeface="SegoeUI"/>
            </a:endParaRPr>
          </a:p>
          <a:p>
            <a:pPr algn="l"/>
            <a:r>
              <a:rPr lang="en-US" sz="1800" b="0" i="0" dirty="0">
                <a:solidFill>
                  <a:srgbClr val="E6E6E6"/>
                </a:solidFill>
                <a:effectLst/>
                <a:highlight>
                  <a:srgbClr val="171717"/>
                </a:highlight>
                <a:latin typeface="Segoe UI" panose="020B0502040204020203" pitchFamily="34" charset="0"/>
              </a:rPr>
              <a:t>https://learn.microsoft.com/training/modules/executives-guide-to-crafting-prompts/3-explore-copilot-lab</a:t>
            </a:r>
            <a:endParaRPr lang="en-US" sz="2800" b="0" i="0" dirty="0">
              <a:solidFill>
                <a:srgbClr val="E6E6E6"/>
              </a:solidFill>
              <a:effectLst/>
              <a:highlight>
                <a:srgbClr val="171717"/>
              </a:highligh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11/19/2025 9:05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99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11/19/2025 9:05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0727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dirty="0">
              <a:latin typeface="Segoe Light" panose="020B03020405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11/19/2025 9:05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1861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dirty="0">
              <a:latin typeface="Segoe Light" panose="020B03020405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11/19/2025 9:05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6937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72</a:t>
            </a:fld>
            <a:endParaRPr lang="en-US"/>
          </a:p>
        </p:txBody>
      </p:sp>
    </p:spTree>
    <p:extLst>
      <p:ext uri="{BB962C8B-B14F-4D97-AF65-F5344CB8AC3E}">
        <p14:creationId xmlns:p14="http://schemas.microsoft.com/office/powerpoint/2010/main" val="3816270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r>
              <a:rPr lang="en-US" b="1"/>
              <a:t>High-Level Architecture</a:t>
            </a:r>
          </a:p>
          <a:p>
            <a:r>
              <a:rPr lang="en-US" b="1"/>
              <a:t>Application UI / API Call</a:t>
            </a:r>
            <a:br>
              <a:rPr lang="en-US"/>
            </a:br>
            <a:r>
              <a:rPr lang="en-US"/>
              <a:t>The user interacts with the system through the UI (for web, mobile, etc.) or sends an API request. This triggers the process for generating a response based on the input prompt.</a:t>
            </a:r>
          </a:p>
          <a:p>
            <a:r>
              <a:rPr lang="en-US" b="1"/>
              <a:t>Input Data</a:t>
            </a:r>
            <a:br>
              <a:rPr lang="en-US"/>
            </a:br>
            <a:r>
              <a:rPr lang="en-US"/>
              <a:t>The user provides input data, which can be in the form of a question, command, or instruction. This data is essential for forming the prompt that will guide the AI in generating a response.</a:t>
            </a:r>
          </a:p>
          <a:p>
            <a:r>
              <a:rPr lang="en-US" b="1"/>
              <a:t>Prompt Template</a:t>
            </a:r>
            <a:br>
              <a:rPr lang="en-US"/>
            </a:br>
            <a:r>
              <a:rPr lang="en-US"/>
              <a:t>A prompt template is applied to structure the input data. The template can be pre-defined or dynamically generated, depending on the context of the application. This structure helps shape the interaction with the Large Language Model (LLM) for more accurate results.</a:t>
            </a:r>
          </a:p>
          <a:p>
            <a:r>
              <a:rPr lang="en-US" b="1"/>
              <a:t>LLM (Large Language Model)</a:t>
            </a:r>
            <a:br>
              <a:rPr lang="en-US"/>
            </a:br>
            <a:r>
              <a:rPr lang="en-US"/>
              <a:t>The structured prompt is sent to the LLM (such as GPT-3, GPT-4, or a domain-specific model). The model processes the prompt using its training to generate a response based on the input.</a:t>
            </a:r>
          </a:p>
          <a:p>
            <a:r>
              <a:rPr lang="en-US" b="1"/>
              <a:t>JSON Response</a:t>
            </a:r>
            <a:br>
              <a:rPr lang="en-US"/>
            </a:br>
            <a:r>
              <a:rPr lang="en-US"/>
              <a:t>The LLM generates a response, which is typically in JSON format containing the output text and any relevant metadata (e.g., confidence score, processing time).</a:t>
            </a:r>
          </a:p>
          <a:p>
            <a:r>
              <a:rPr lang="en-US" b="1"/>
              <a:t>Application UI / API Response</a:t>
            </a:r>
            <a:br>
              <a:rPr lang="en-US"/>
            </a:br>
            <a:r>
              <a:rPr lang="en-US"/>
              <a:t>The JSON response is sent back to the application UI or API, where it is parsed and formatted as required. The user then receives the generated output, such as an answer to their question or a piece of content based on their prompt.</a:t>
            </a:r>
          </a:p>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73</a:t>
            </a:fld>
            <a:endParaRPr lang="en-US"/>
          </a:p>
        </p:txBody>
      </p:sp>
    </p:spTree>
    <p:extLst>
      <p:ext uri="{BB962C8B-B14F-4D97-AF65-F5344CB8AC3E}">
        <p14:creationId xmlns:p14="http://schemas.microsoft.com/office/powerpoint/2010/main" val="2640782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9D16-FBBD-013D-360A-A9FF90FDD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FD927-2C25-428E-D70E-2613297A4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53B05-7012-A5D4-8A05-85BF89F44056}"/>
              </a:ext>
            </a:extLst>
          </p:cNvPr>
          <p:cNvSpPr>
            <a:spLocks noGrp="1"/>
          </p:cNvSpPr>
          <p:nvPr>
            <p:ph type="body" idx="1"/>
          </p:nvPr>
        </p:nvSpPr>
        <p:spPr/>
        <p:txBody>
          <a:bodyPr/>
          <a:lstStyle/>
          <a:p>
            <a:r>
              <a:rPr lang="en-US" b="1"/>
              <a:t>Examples of Applications</a:t>
            </a:r>
          </a:p>
          <a:p>
            <a:r>
              <a:rPr lang="en-US" b="1"/>
              <a:t>Customer Support Chatbots:</a:t>
            </a:r>
            <a:br>
              <a:rPr lang="en-US"/>
            </a:br>
            <a:r>
              <a:rPr lang="en-US"/>
              <a:t>A user asks a question, and the prompt-based solution generates a relevant response from a large knowledge base.</a:t>
            </a:r>
          </a:p>
          <a:p>
            <a:r>
              <a:rPr lang="en-US" b="1"/>
              <a:t>Content Creation Tools:</a:t>
            </a:r>
            <a:br>
              <a:rPr lang="en-US"/>
            </a:br>
            <a:r>
              <a:rPr lang="en-US"/>
              <a:t>AI-powered tools like article generators where the user provides a topic, and the system generates a blog post or article.</a:t>
            </a:r>
          </a:p>
          <a:p>
            <a:r>
              <a:rPr lang="en-US" b="1"/>
              <a:t>Interactive Educational Tools:</a:t>
            </a:r>
            <a:br>
              <a:rPr lang="en-US"/>
            </a:br>
            <a:r>
              <a:rPr lang="en-US"/>
              <a:t>AI tutors that answer student questions or generate explanations on various topics based on the prompt.</a:t>
            </a:r>
          </a:p>
          <a:p>
            <a:r>
              <a:rPr lang="en-US" b="1"/>
              <a:t>Code Assistance:</a:t>
            </a:r>
            <a:br>
              <a:rPr lang="en-US"/>
            </a:br>
            <a:r>
              <a:rPr lang="en-US"/>
              <a:t>Tools like GitHub Copilot that generate code suggestions based on the user's input prompt (e.g., "Create a Python function for sorting an array").</a:t>
            </a:r>
          </a:p>
          <a:p>
            <a:r>
              <a:rPr lang="en-US" b="1"/>
              <a:t>Translation Services:</a:t>
            </a:r>
            <a:br>
              <a:rPr lang="en-US"/>
            </a:br>
            <a:r>
              <a:rPr lang="en-US"/>
              <a:t>AI-powered translation where the user inputs text in one language, and the system translates it to another based on prompts.</a:t>
            </a:r>
          </a:p>
        </p:txBody>
      </p:sp>
      <p:sp>
        <p:nvSpPr>
          <p:cNvPr id="4" name="Slide Number Placeholder 3">
            <a:extLst>
              <a:ext uri="{FF2B5EF4-FFF2-40B4-BE49-F238E27FC236}">
                <a16:creationId xmlns:a16="http://schemas.microsoft.com/office/drawing/2014/main" id="{EC3E27BB-365D-D12E-509A-75993236D9C2}"/>
              </a:ext>
            </a:extLst>
          </p:cNvPr>
          <p:cNvSpPr>
            <a:spLocks noGrp="1"/>
          </p:cNvSpPr>
          <p:nvPr>
            <p:ph type="sldNum" sz="quarter" idx="5"/>
          </p:nvPr>
        </p:nvSpPr>
        <p:spPr/>
        <p:txBody>
          <a:bodyPr/>
          <a:lstStyle/>
          <a:p>
            <a:fld id="{58D4EF5B-ECC8-43EE-A509-D601DDF42AD0}" type="slidenum">
              <a:rPr lang="en-US" smtClean="0"/>
              <a:t>74</a:t>
            </a:fld>
            <a:endParaRPr lang="en-US"/>
          </a:p>
        </p:txBody>
      </p:sp>
    </p:spTree>
    <p:extLst>
      <p:ext uri="{BB962C8B-B14F-4D97-AF65-F5344CB8AC3E}">
        <p14:creationId xmlns:p14="http://schemas.microsoft.com/office/powerpoint/2010/main" val="2261232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89D16-FBBD-013D-360A-A9FF90FDD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FD927-2C25-428E-D70E-2613297A4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53B05-7012-A5D4-8A05-85BF89F44056}"/>
              </a:ext>
            </a:extLst>
          </p:cNvPr>
          <p:cNvSpPr>
            <a:spLocks noGrp="1"/>
          </p:cNvSpPr>
          <p:nvPr>
            <p:ph type="body" idx="1"/>
          </p:nvPr>
        </p:nvSpPr>
        <p:spPr/>
        <p:txBody>
          <a:bodyPr/>
          <a:lstStyle/>
          <a:p>
            <a:r>
              <a:rPr lang="en-US" b="1"/>
              <a:t>1. Create an Azure Account</a:t>
            </a:r>
          </a:p>
          <a:p>
            <a:pPr marL="628650" lvl="1" indent="-171450">
              <a:buFont typeface="Arial" panose="020B0604020202020204" pitchFamily="34" charset="0"/>
              <a:buChar char="•"/>
            </a:pPr>
            <a:r>
              <a:rPr lang="en-US"/>
              <a:t>Ensure you have an Azure account.</a:t>
            </a:r>
          </a:p>
          <a:p>
            <a:pPr marL="628650" lvl="1" indent="-171450">
              <a:buFont typeface="Arial" panose="020B0604020202020204" pitchFamily="34" charset="0"/>
              <a:buChar char="•"/>
            </a:pPr>
            <a:r>
              <a:rPr lang="en-US"/>
              <a:t>Apply for access to Azure OpenAI if it's not yet available in your account (it requires approval from Microsoft).</a:t>
            </a:r>
          </a:p>
          <a:p>
            <a:r>
              <a:rPr lang="en-US" b="1"/>
              <a:t>2. Create a New Resource Group</a:t>
            </a:r>
          </a:p>
          <a:p>
            <a:pPr marL="628650" lvl="1" indent="-171450">
              <a:buFont typeface="Arial" panose="020B0604020202020204" pitchFamily="34" charset="0"/>
              <a:buChar char="•"/>
            </a:pPr>
            <a:r>
              <a:rPr lang="en-US"/>
              <a:t>A resource group helps you organize and manage resources in Azure.</a:t>
            </a:r>
          </a:p>
          <a:p>
            <a:pPr marL="628650" lvl="1" indent="-171450">
              <a:buFont typeface="Arial" panose="020B0604020202020204" pitchFamily="34" charset="0"/>
              <a:buChar char="•"/>
            </a:pPr>
            <a:r>
              <a:rPr lang="en-US"/>
              <a:t>In the Azure portal, create a new resource group (you can create one with a name relevant to your project).</a:t>
            </a:r>
          </a:p>
          <a:p>
            <a:r>
              <a:rPr lang="en-US" b="1"/>
              <a:t>3. Create a New Azure OpenAI Resource</a:t>
            </a:r>
          </a:p>
          <a:p>
            <a:pPr marL="628650" lvl="1" indent="-171450">
              <a:buFont typeface="Arial" panose="020B0604020202020204" pitchFamily="34" charset="0"/>
              <a:buChar char="•"/>
            </a:pPr>
            <a:r>
              <a:rPr lang="en-US"/>
              <a:t>After the resource group, create an Azure OpenAI resource. This will allow you to use Azure's OpenAI models.</a:t>
            </a:r>
          </a:p>
          <a:p>
            <a:pPr marL="628650" lvl="1" indent="-171450">
              <a:buFont typeface="Arial" panose="020B0604020202020204" pitchFamily="34" charset="0"/>
              <a:buChar char="•"/>
            </a:pPr>
            <a:r>
              <a:rPr lang="en-US"/>
              <a:t>Choose the right region, and you may have to select the right tier based on your needs.</a:t>
            </a:r>
          </a:p>
          <a:p>
            <a:r>
              <a:rPr lang="en-US" b="1"/>
              <a:t>4. Deploy the Model</a:t>
            </a:r>
          </a:p>
          <a:p>
            <a:pPr marL="628650" lvl="1" indent="-171450">
              <a:buFont typeface="Arial" panose="020B0604020202020204" pitchFamily="34" charset="0"/>
              <a:buChar char="•"/>
            </a:pPr>
            <a:r>
              <a:rPr lang="en-US"/>
              <a:t>After the OpenAI resource is set up, you can choose which models to use (e.g., GPT-3, Codex, etc.).</a:t>
            </a:r>
          </a:p>
          <a:p>
            <a:pPr marL="628650" lvl="1" indent="-171450">
              <a:buFont typeface="Arial" panose="020B0604020202020204" pitchFamily="34" charset="0"/>
              <a:buChar char="•"/>
            </a:pPr>
            <a:r>
              <a:rPr lang="en-US"/>
              <a:t>You can either use pre-trained models or fine-tune them based on your requirements.</a:t>
            </a:r>
          </a:p>
          <a:p>
            <a:r>
              <a:rPr lang="en-US" b="1"/>
              <a:t>5. Retrieve Keys and Endpoints</a:t>
            </a:r>
          </a:p>
          <a:p>
            <a:pPr marL="628650" lvl="1" indent="-171450">
              <a:buFont typeface="Arial" panose="020B0604020202020204" pitchFamily="34" charset="0"/>
              <a:buChar char="•"/>
            </a:pPr>
            <a:r>
              <a:rPr lang="en-US"/>
              <a:t>Once your Azure OpenAI resource is created, you'll need to access the keys and endpoints.</a:t>
            </a:r>
          </a:p>
          <a:p>
            <a:pPr marL="628650" lvl="1" indent="-171450">
              <a:buFont typeface="Arial" panose="020B0604020202020204" pitchFamily="34" charset="0"/>
              <a:buChar char="•"/>
            </a:pPr>
            <a:r>
              <a:rPr lang="en-US"/>
              <a:t>These will allow your application to authenticate and interact with the OpenAI models.</a:t>
            </a:r>
          </a:p>
          <a:p>
            <a:r>
              <a:rPr lang="en-US" b="1"/>
              <a:t>6. Create an API</a:t>
            </a:r>
          </a:p>
          <a:p>
            <a:pPr marL="628650" lvl="1" indent="-171450">
              <a:buFont typeface="Arial" panose="020B0604020202020204" pitchFamily="34" charset="0"/>
              <a:buChar char="•"/>
            </a:pPr>
            <a:r>
              <a:rPr lang="en-US"/>
              <a:t>Set up an API to interact with your OpenAI models. This can be done using Azure Functions, App Services, or any other suitable backend technology.</a:t>
            </a:r>
          </a:p>
          <a:p>
            <a:pPr marL="628650" lvl="1" indent="-171450">
              <a:buFont typeface="Arial" panose="020B0604020202020204" pitchFamily="34" charset="0"/>
              <a:buChar char="•"/>
            </a:pPr>
            <a:r>
              <a:rPr lang="en-US"/>
              <a:t>You'll use the keys and endpoints to authenticate API calls to OpenAI.</a:t>
            </a:r>
          </a:p>
          <a:p>
            <a:r>
              <a:rPr lang="en-US" b="1"/>
              <a:t>7. Deploy API in Container</a:t>
            </a:r>
          </a:p>
          <a:p>
            <a:pPr marL="628650" lvl="1" indent="-171450">
              <a:buFont typeface="Arial" panose="020B0604020202020204" pitchFamily="34" charset="0"/>
              <a:buChar char="•"/>
            </a:pPr>
            <a:r>
              <a:rPr lang="en-US"/>
              <a:t>If you want your API to be easily scalable and portable, deploying it in a container (e.g., Docker) can be an excellent option.</a:t>
            </a:r>
          </a:p>
          <a:p>
            <a:pPr marL="628650" lvl="1" indent="-171450">
              <a:buFont typeface="Arial" panose="020B0604020202020204" pitchFamily="34" charset="0"/>
              <a:buChar char="•"/>
            </a:pPr>
            <a:r>
              <a:rPr lang="en-US"/>
              <a:t>You can deploy your containerized API on Azure Kubernetes Service (AKS) or Azure App Services.</a:t>
            </a:r>
          </a:p>
          <a:p>
            <a:pPr marL="628650" lvl="1" indent="-171450">
              <a:buFont typeface="Arial" panose="020B0604020202020204" pitchFamily="34" charset="0"/>
              <a:buChar char="•"/>
            </a:pPr>
            <a:r>
              <a:rPr lang="en-US"/>
              <a:t>Azure also supports container registries where you can push your containers.</a:t>
            </a:r>
          </a:p>
          <a:p>
            <a:r>
              <a:rPr lang="en-US" b="1"/>
              <a:t>8. Test and Use the Deployed API</a:t>
            </a:r>
          </a:p>
          <a:p>
            <a:pPr marL="628650" lvl="1" indent="-171450">
              <a:buFont typeface="Arial" panose="020B0604020202020204" pitchFamily="34" charset="0"/>
              <a:buChar char="•"/>
            </a:pPr>
            <a:r>
              <a:rPr lang="en-US" b="1"/>
              <a:t>Test the API:</a:t>
            </a:r>
            <a:r>
              <a:rPr lang="en-US"/>
              <a:t> Once the API is deployed, the first step is to test it. </a:t>
            </a:r>
          </a:p>
          <a:p>
            <a:pPr marL="1085850" lvl="2" indent="-171450">
              <a:buFont typeface="Arial" panose="020B0604020202020204" pitchFamily="34" charset="0"/>
              <a:buChar char="•"/>
            </a:pPr>
            <a:r>
              <a:rPr lang="en-US"/>
              <a:t>Ensure the API correctly integrates with the OpenAI model and returns the expected results (e.g., prompt-based responses).</a:t>
            </a:r>
          </a:p>
          <a:p>
            <a:pPr marL="1085850" lvl="2" indent="-171450">
              <a:buFont typeface="Arial" panose="020B0604020202020204" pitchFamily="34" charset="0"/>
              <a:buChar char="•"/>
            </a:pPr>
            <a:r>
              <a:rPr lang="en-US"/>
              <a:t>Validate that authentication is working (ensure API keys or OAuth tokens are being correctly passed).</a:t>
            </a:r>
          </a:p>
          <a:p>
            <a:pPr marL="628650" lvl="1" indent="-171450">
              <a:buFont typeface="Arial" panose="020B0604020202020204" pitchFamily="34" charset="0"/>
              <a:buChar char="•"/>
            </a:pPr>
            <a:r>
              <a:rPr lang="en-US" b="1"/>
              <a:t>Integrate with Frontend or Other Systems:</a:t>
            </a:r>
            <a:endParaRPr lang="en-US"/>
          </a:p>
          <a:p>
            <a:pPr marL="1085850" lvl="2" indent="-171450">
              <a:buFont typeface="Arial" panose="020B0604020202020204" pitchFamily="34" charset="0"/>
              <a:buChar char="•"/>
            </a:pPr>
            <a:r>
              <a:rPr lang="en-US"/>
              <a:t>If your solution has a frontend (like a web or mobile app), integrate the API into the frontend.</a:t>
            </a:r>
          </a:p>
          <a:p>
            <a:pPr marL="1085850" lvl="2" indent="-171450">
              <a:buFont typeface="Arial" panose="020B0604020202020204" pitchFamily="34" charset="0"/>
              <a:buChar char="•"/>
            </a:pPr>
            <a:r>
              <a:rPr lang="en-US"/>
              <a:t>Send requests to the API, pass user inputs (prompts), and display the model's responses to users.</a:t>
            </a:r>
          </a:p>
          <a:p>
            <a:pPr marL="1085850" lvl="2" indent="-171450">
              <a:buFont typeface="Arial" panose="020B0604020202020204" pitchFamily="34" charset="0"/>
              <a:buChar char="•"/>
            </a:pPr>
            <a:r>
              <a:rPr lang="en-US"/>
              <a:t>You can also integrate the API with other backend systems or applications that require AI-driven responses.</a:t>
            </a:r>
          </a:p>
          <a:p>
            <a:endParaRPr lang="en-US"/>
          </a:p>
        </p:txBody>
      </p:sp>
      <p:sp>
        <p:nvSpPr>
          <p:cNvPr id="4" name="Slide Number Placeholder 3">
            <a:extLst>
              <a:ext uri="{FF2B5EF4-FFF2-40B4-BE49-F238E27FC236}">
                <a16:creationId xmlns:a16="http://schemas.microsoft.com/office/drawing/2014/main" id="{EC3E27BB-365D-D12E-509A-75993236D9C2}"/>
              </a:ext>
            </a:extLst>
          </p:cNvPr>
          <p:cNvSpPr>
            <a:spLocks noGrp="1"/>
          </p:cNvSpPr>
          <p:nvPr>
            <p:ph type="sldNum" sz="quarter" idx="5"/>
          </p:nvPr>
        </p:nvSpPr>
        <p:spPr/>
        <p:txBody>
          <a:bodyPr/>
          <a:lstStyle/>
          <a:p>
            <a:fld id="{58D4EF5B-ECC8-43EE-A509-D601DDF42AD0}" type="slidenum">
              <a:rPr lang="en-US" smtClean="0"/>
              <a:t>75</a:t>
            </a:fld>
            <a:endParaRPr lang="en-US"/>
          </a:p>
        </p:txBody>
      </p:sp>
    </p:spTree>
    <p:extLst>
      <p:ext uri="{BB962C8B-B14F-4D97-AF65-F5344CB8AC3E}">
        <p14:creationId xmlns:p14="http://schemas.microsoft.com/office/powerpoint/2010/main" val="1743798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04BBC-5EBF-86BB-4F0C-70AF12BF7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CD4ED3-B40A-3687-1109-360960375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5BC49-E14F-2BE7-978D-AC736516CE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F03257-D342-042C-81CA-2136C3DC45E8}"/>
              </a:ext>
            </a:extLst>
          </p:cNvPr>
          <p:cNvSpPr>
            <a:spLocks noGrp="1"/>
          </p:cNvSpPr>
          <p:nvPr>
            <p:ph type="sldNum" sz="quarter" idx="5"/>
          </p:nvPr>
        </p:nvSpPr>
        <p:spPr/>
        <p:txBody>
          <a:bodyPr/>
          <a:lstStyle/>
          <a:p>
            <a:fld id="{58D4EF5B-ECC8-43EE-A509-D601DDF42AD0}" type="slidenum">
              <a:rPr lang="en-US" smtClean="0"/>
              <a:t>85</a:t>
            </a:fld>
            <a:endParaRPr lang="en-US"/>
          </a:p>
        </p:txBody>
      </p:sp>
    </p:spTree>
    <p:extLst>
      <p:ext uri="{BB962C8B-B14F-4D97-AF65-F5344CB8AC3E}">
        <p14:creationId xmlns:p14="http://schemas.microsoft.com/office/powerpoint/2010/main" val="326611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20</a:t>
            </a:fld>
            <a:endParaRPr lang="en-US"/>
          </a:p>
        </p:txBody>
      </p:sp>
    </p:spTree>
    <p:extLst>
      <p:ext uri="{BB962C8B-B14F-4D97-AF65-F5344CB8AC3E}">
        <p14:creationId xmlns:p14="http://schemas.microsoft.com/office/powerpoint/2010/main" val="380692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21</a:t>
            </a:fld>
            <a:endParaRPr lang="en-US"/>
          </a:p>
        </p:txBody>
      </p:sp>
    </p:spTree>
    <p:extLst>
      <p:ext uri="{BB962C8B-B14F-4D97-AF65-F5344CB8AC3E}">
        <p14:creationId xmlns:p14="http://schemas.microsoft.com/office/powerpoint/2010/main" val="2054799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22</a:t>
            </a:fld>
            <a:endParaRPr lang="en-US"/>
          </a:p>
        </p:txBody>
      </p:sp>
    </p:spTree>
    <p:extLst>
      <p:ext uri="{BB962C8B-B14F-4D97-AF65-F5344CB8AC3E}">
        <p14:creationId xmlns:p14="http://schemas.microsoft.com/office/powerpoint/2010/main" val="1534640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24</a:t>
            </a:fld>
            <a:endParaRPr lang="en-US"/>
          </a:p>
        </p:txBody>
      </p:sp>
    </p:spTree>
    <p:extLst>
      <p:ext uri="{BB962C8B-B14F-4D97-AF65-F5344CB8AC3E}">
        <p14:creationId xmlns:p14="http://schemas.microsoft.com/office/powerpoint/2010/main" val="411769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25</a:t>
            </a:fld>
            <a:endParaRPr lang="en-US"/>
          </a:p>
        </p:txBody>
      </p:sp>
    </p:spTree>
    <p:extLst>
      <p:ext uri="{BB962C8B-B14F-4D97-AF65-F5344CB8AC3E}">
        <p14:creationId xmlns:p14="http://schemas.microsoft.com/office/powerpoint/2010/main" val="4019563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35E25-13B1-DDDA-6C54-E2E6EB8B8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36EC-ECEC-0CB9-5A4A-845AB5801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41C2D-CA32-E387-DBEE-32F8FD236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98F3A-27DD-8AB2-FEDA-CA5F48A387EC}"/>
              </a:ext>
            </a:extLst>
          </p:cNvPr>
          <p:cNvSpPr>
            <a:spLocks noGrp="1"/>
          </p:cNvSpPr>
          <p:nvPr>
            <p:ph type="sldNum" sz="quarter" idx="5"/>
          </p:nvPr>
        </p:nvSpPr>
        <p:spPr/>
        <p:txBody>
          <a:bodyPr/>
          <a:lstStyle/>
          <a:p>
            <a:fld id="{58D4EF5B-ECC8-43EE-A509-D601DDF42AD0}" type="slidenum">
              <a:rPr lang="en-US" smtClean="0"/>
              <a:t>26</a:t>
            </a:fld>
            <a:endParaRPr lang="en-US"/>
          </a:p>
        </p:txBody>
      </p:sp>
    </p:spTree>
    <p:extLst>
      <p:ext uri="{BB962C8B-B14F-4D97-AF65-F5344CB8AC3E}">
        <p14:creationId xmlns:p14="http://schemas.microsoft.com/office/powerpoint/2010/main" val="1581215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65E26-F10F-4A88-96C4-4B23EA6F8F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010A78-5004-44CD-ABE1-BF005177E8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4B05391-037B-437F-98F0-FDCBE5C36E0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613E345-C41D-489B-8D93-545740544A0F}"/>
              </a:ext>
            </a:extLst>
          </p:cNvPr>
          <p:cNvSpPr>
            <a:spLocks noGrp="1"/>
          </p:cNvSpPr>
          <p:nvPr>
            <p:ph type="ftr" sz="quarter" idx="11"/>
          </p:nvPr>
        </p:nvSpPr>
        <p:spPr/>
        <p:txBody>
          <a:bodyPr/>
          <a:lstStyle/>
          <a:p>
            <a:r>
              <a:rPr lang="en-IN"/>
              <a:t>Anshu Pandey</a:t>
            </a:r>
          </a:p>
        </p:txBody>
      </p:sp>
      <p:sp>
        <p:nvSpPr>
          <p:cNvPr id="6" name="Slide Number Placeholder 5">
            <a:extLst>
              <a:ext uri="{FF2B5EF4-FFF2-40B4-BE49-F238E27FC236}">
                <a16:creationId xmlns:a16="http://schemas.microsoft.com/office/drawing/2014/main" id="{A038F2B8-7828-412E-8D1F-9009048EBB78}"/>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157244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C10B-2C1B-4CB5-8CFB-556254CC6C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0FD602-B51C-4236-A7F8-B1E1A862E4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9A823A-57CE-4987-B79A-5CAFEEA26EF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412F0F9-5393-4DE9-9F6C-BE4A3B4B0A62}"/>
              </a:ext>
            </a:extLst>
          </p:cNvPr>
          <p:cNvSpPr>
            <a:spLocks noGrp="1"/>
          </p:cNvSpPr>
          <p:nvPr>
            <p:ph type="ftr" sz="quarter" idx="11"/>
          </p:nvPr>
        </p:nvSpPr>
        <p:spPr/>
        <p:txBody>
          <a:bodyPr/>
          <a:lstStyle/>
          <a:p>
            <a:r>
              <a:rPr lang="en-IN"/>
              <a:t>Anshu Pandey</a:t>
            </a:r>
          </a:p>
        </p:txBody>
      </p:sp>
      <p:sp>
        <p:nvSpPr>
          <p:cNvPr id="6" name="Slide Number Placeholder 5">
            <a:extLst>
              <a:ext uri="{FF2B5EF4-FFF2-40B4-BE49-F238E27FC236}">
                <a16:creationId xmlns:a16="http://schemas.microsoft.com/office/drawing/2014/main" id="{7C0C1FF5-D242-4BBD-B52F-07A944B5679E}"/>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1295498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51451-03C2-4C34-9B75-BD7CCA5A15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73728F-1484-45EA-9F0A-5C45D2B433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E3DD3C-186D-4779-8CB9-90113C917FE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E0915B1-DE3C-4A6F-B095-68D1397AA654}"/>
              </a:ext>
            </a:extLst>
          </p:cNvPr>
          <p:cNvSpPr>
            <a:spLocks noGrp="1"/>
          </p:cNvSpPr>
          <p:nvPr>
            <p:ph type="ftr" sz="quarter" idx="11"/>
          </p:nvPr>
        </p:nvSpPr>
        <p:spPr/>
        <p:txBody>
          <a:bodyPr/>
          <a:lstStyle/>
          <a:p>
            <a:r>
              <a:rPr lang="en-US"/>
              <a:t>Anshu Pandey</a:t>
            </a:r>
            <a:endParaRPr lang="en-IN" dirty="0"/>
          </a:p>
        </p:txBody>
      </p:sp>
      <p:sp>
        <p:nvSpPr>
          <p:cNvPr id="6" name="Slide Number Placeholder 5">
            <a:extLst>
              <a:ext uri="{FF2B5EF4-FFF2-40B4-BE49-F238E27FC236}">
                <a16:creationId xmlns:a16="http://schemas.microsoft.com/office/drawing/2014/main" id="{A938B1DE-6DD1-4CE9-9984-6DB4A79CDB03}"/>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1915810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 Text">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556800" y="527928"/>
            <a:ext cx="11078400" cy="454205"/>
          </a:xfrm>
          <a:prstGeom prst="rect">
            <a:avLst/>
          </a:prstGeom>
        </p:spPr>
        <p:txBody>
          <a:bodyPr lIns="0" tIns="0" rIns="0" bIns="0"/>
          <a:lstStyle>
            <a:lvl1pPr marL="0" indent="0">
              <a:lnSpc>
                <a:spcPct val="100000"/>
              </a:lnSpc>
              <a:spcBef>
                <a:spcPts val="0"/>
              </a:spcBef>
              <a:buNone/>
              <a:defRPr sz="3200" baseline="0">
                <a:solidFill>
                  <a:schemeClr val="accent1"/>
                </a:solidFill>
                <a:latin typeface="Aptos Display" panose="020B00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556800" y="1019360"/>
            <a:ext cx="11078400" cy="454205"/>
          </a:xfrm>
          <a:prstGeom prst="rect">
            <a:avLst/>
          </a:prstGeom>
        </p:spPr>
        <p:txBody>
          <a:bodyPr lIns="0" tIns="0" rIns="0" bIns="0"/>
          <a:lstStyle>
            <a:lvl1pPr marL="0" indent="0">
              <a:lnSpc>
                <a:spcPct val="100000"/>
              </a:lnSpc>
              <a:spcBef>
                <a:spcPts val="0"/>
              </a:spcBef>
              <a:buNone/>
              <a:defRPr sz="2400" baseline="0">
                <a:solidFill>
                  <a:schemeClr val="tx1"/>
                </a:solidFill>
                <a:latin typeface="Aptos Display" panose="020B0004020202020204" pitchFamily="34" charset="0"/>
              </a:defRPr>
            </a:lvl1pPr>
          </a:lstStyle>
          <a:p>
            <a:pPr lvl="0"/>
            <a:r>
              <a:rPr lang="en-US" noProof="0"/>
              <a:t>Click to edit </a:t>
            </a:r>
            <a:r>
              <a:rPr lang="en-US" noProof="0" err="1"/>
              <a:t>subheadline</a:t>
            </a:r>
            <a:endParaRPr lang="en-US" noProof="0"/>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11078400" cy="4158640"/>
          </a:xfrm>
          <a:prstGeom prst="rect">
            <a:avLst/>
          </a:prstGeom>
        </p:spPr>
        <p:txBody>
          <a:bodyPr lIns="0" tIns="0" rIns="0" bIns="0"/>
          <a:lstStyle>
            <a:lvl1pPr marL="0" indent="0">
              <a:lnSpc>
                <a:spcPct val="100000"/>
              </a:lnSpc>
              <a:spcBef>
                <a:spcPts val="0"/>
              </a:spcBef>
              <a:spcAft>
                <a:spcPts val="800"/>
              </a:spcAft>
              <a:buSzPct val="70000"/>
              <a:buNone/>
              <a:defRPr sz="1600">
                <a:solidFill>
                  <a:schemeClr val="tx1"/>
                </a:solidFill>
                <a:latin typeface="Microsoft JhengHei" panose="020B0604030504040204" pitchFamily="34" charset="-120"/>
                <a:ea typeface="Microsoft JhengHei" panose="020B0604030504040204" pitchFamily="34" charset="-120"/>
                <a:cs typeface="Microsoft GothicNeo" panose="020B0503020000020004" pitchFamily="34" charset="-127"/>
              </a:defRPr>
            </a:lvl1pPr>
            <a:lvl2pPr marL="239989" indent="0">
              <a:lnSpc>
                <a:spcPct val="100000"/>
              </a:lnSpc>
              <a:spcBef>
                <a:spcPts val="0"/>
              </a:spcBef>
              <a:spcAft>
                <a:spcPts val="800"/>
              </a:spcAft>
              <a:buSzPct val="70000"/>
              <a:buNone/>
              <a:defRPr sz="1600">
                <a:solidFill>
                  <a:schemeClr val="tx1"/>
                </a:solidFill>
                <a:latin typeface="Microsoft JhengHei" panose="020B0604030504040204" pitchFamily="34" charset="-120"/>
                <a:ea typeface="Microsoft JhengHei" panose="020B0604030504040204" pitchFamily="34" charset="-120"/>
                <a:cs typeface="Microsoft GothicNeo" panose="020B0503020000020004" pitchFamily="34" charset="-127"/>
              </a:defRPr>
            </a:lvl2pPr>
            <a:lvl3pPr marL="479976" indent="0">
              <a:lnSpc>
                <a:spcPct val="100000"/>
              </a:lnSpc>
              <a:spcBef>
                <a:spcPts val="0"/>
              </a:spcBef>
              <a:spcAft>
                <a:spcPts val="800"/>
              </a:spcAft>
              <a:buSzPct val="70000"/>
              <a:buNone/>
              <a:defRPr sz="1600">
                <a:solidFill>
                  <a:schemeClr val="tx1"/>
                </a:solidFill>
                <a:latin typeface="Microsoft JhengHei" panose="020B0604030504040204" pitchFamily="34" charset="-120"/>
                <a:ea typeface="Microsoft JhengHei" panose="020B0604030504040204" pitchFamily="34" charset="-120"/>
                <a:cs typeface="Microsoft GothicNeo" panose="020B0503020000020004" pitchFamily="34" charset="-127"/>
              </a:defRPr>
            </a:lvl3pPr>
            <a:lvl4pPr marL="719965" indent="0">
              <a:lnSpc>
                <a:spcPct val="100000"/>
              </a:lnSpc>
              <a:spcBef>
                <a:spcPts val="0"/>
              </a:spcBef>
              <a:spcAft>
                <a:spcPts val="800"/>
              </a:spcAft>
              <a:buSzPct val="70000"/>
              <a:buNone/>
              <a:defRPr sz="1600">
                <a:solidFill>
                  <a:schemeClr val="tx1"/>
                </a:solidFill>
                <a:latin typeface="Microsoft JhengHei" panose="020B0604030504040204" pitchFamily="34" charset="-120"/>
                <a:ea typeface="Microsoft JhengHei" panose="020B0604030504040204" pitchFamily="34" charset="-120"/>
                <a:cs typeface="Microsoft GothicNeo" panose="020B0503020000020004" pitchFamily="34" charset="-127"/>
              </a:defRPr>
            </a:lvl4pPr>
            <a:lvl5pPr marL="959952" indent="0">
              <a:lnSpc>
                <a:spcPct val="100000"/>
              </a:lnSpc>
              <a:spcBef>
                <a:spcPts val="0"/>
              </a:spcBef>
              <a:spcAft>
                <a:spcPts val="800"/>
              </a:spcAft>
              <a:buSzPct val="70000"/>
              <a:buNone/>
              <a:defRPr sz="1600">
                <a:solidFill>
                  <a:schemeClr val="tx1"/>
                </a:solidFill>
                <a:latin typeface="Microsoft JhengHei" panose="020B0604030504040204" pitchFamily="34" charset="-120"/>
                <a:ea typeface="Microsoft JhengHei" panose="020B0604030504040204" pitchFamily="34" charset="-120"/>
                <a:cs typeface="Microsoft GothicNeo" panose="020B0503020000020004" pitchFamily="34" charset="-12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FF66938-CF4B-D097-1BC6-18EB230030F4}"/>
              </a:ext>
            </a:extLst>
          </p:cNvPr>
          <p:cNvSpPr txBox="1">
            <a:spLocks/>
          </p:cNvSpPr>
          <p:nvPr userDrawn="1"/>
        </p:nvSpPr>
        <p:spPr>
          <a:xfrm>
            <a:off x="558803" y="6478009"/>
            <a:ext cx="166712"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cxnSp>
        <p:nvCxnSpPr>
          <p:cNvPr id="12" name="Straight Connector 11">
            <a:extLst>
              <a:ext uri="{FF2B5EF4-FFF2-40B4-BE49-F238E27FC236}">
                <a16:creationId xmlns:a16="http://schemas.microsoft.com/office/drawing/2014/main" id="{CB929F03-682A-4566-CF9F-D3B71DB45756}"/>
              </a:ext>
            </a:extLst>
          </p:cNvPr>
          <p:cNvCxnSpPr>
            <a:cxnSpLocks/>
          </p:cNvCxnSpPr>
          <p:nvPr userDrawn="1"/>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B8F377B6-B9B4-7C7F-2C1D-6C7065938053}"/>
              </a:ext>
            </a:extLst>
          </p:cNvPr>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1578971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2" name="Footer Placeholder 4">
            <a:extLst>
              <a:ext uri="{FF2B5EF4-FFF2-40B4-BE49-F238E27FC236}">
                <a16:creationId xmlns:a16="http://schemas.microsoft.com/office/drawing/2014/main" id="{B35BB554-2856-A43F-B51E-46850B370AE8}"/>
              </a:ext>
            </a:extLst>
          </p:cNvPr>
          <p:cNvSpPr txBox="1">
            <a:spLocks/>
          </p:cNvSpPr>
          <p:nvPr userDrawn="1"/>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5" name="Slide Number Placeholder 5">
            <a:extLst>
              <a:ext uri="{FF2B5EF4-FFF2-40B4-BE49-F238E27FC236}">
                <a16:creationId xmlns:a16="http://schemas.microsoft.com/office/drawing/2014/main" id="{F54A31D0-35EC-0D7A-E806-04698BFE9980}"/>
              </a:ext>
            </a:extLst>
          </p:cNvPr>
          <p:cNvSpPr txBox="1">
            <a:spLocks/>
          </p:cNvSpPr>
          <p:nvPr userDrawn="1"/>
        </p:nvSpPr>
        <p:spPr>
          <a:xfrm>
            <a:off x="558803" y="6478009"/>
            <a:ext cx="166712"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31286267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4590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2331469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81F1-6F84-414A-8332-7296B1D230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384544-A4B1-49CF-AE27-C1EC098D13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509479-459C-42A0-B1DC-F8EA7E94548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A8708E1-3995-4CCF-AF12-528343A9526F}"/>
              </a:ext>
            </a:extLst>
          </p:cNvPr>
          <p:cNvSpPr>
            <a:spLocks noGrp="1"/>
          </p:cNvSpPr>
          <p:nvPr>
            <p:ph type="ftr" sz="quarter" idx="11"/>
          </p:nvPr>
        </p:nvSpPr>
        <p:spPr/>
        <p:txBody>
          <a:bodyPr/>
          <a:lstStyle/>
          <a:p>
            <a:r>
              <a:rPr lang="en-IN"/>
              <a:t>Anshu Pandey</a:t>
            </a:r>
          </a:p>
        </p:txBody>
      </p:sp>
      <p:sp>
        <p:nvSpPr>
          <p:cNvPr id="6" name="Slide Number Placeholder 5">
            <a:extLst>
              <a:ext uri="{FF2B5EF4-FFF2-40B4-BE49-F238E27FC236}">
                <a16:creationId xmlns:a16="http://schemas.microsoft.com/office/drawing/2014/main" id="{BEBD152A-6F93-42D9-BF61-070D0AC3A5AA}"/>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315123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1906F-A22B-453E-B104-554DC86E2F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CEE4016-458D-44E1-AF8E-2E4A3A92C9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E655670-1291-4EA6-8730-A2B513CD0BE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0BE9776-9668-468A-92BB-161B888652D0}"/>
              </a:ext>
            </a:extLst>
          </p:cNvPr>
          <p:cNvSpPr>
            <a:spLocks noGrp="1"/>
          </p:cNvSpPr>
          <p:nvPr>
            <p:ph type="ftr" sz="quarter" idx="11"/>
          </p:nvPr>
        </p:nvSpPr>
        <p:spPr/>
        <p:txBody>
          <a:bodyPr/>
          <a:lstStyle/>
          <a:p>
            <a:r>
              <a:rPr lang="en-IN"/>
              <a:t>Anshu Pandey</a:t>
            </a:r>
          </a:p>
        </p:txBody>
      </p:sp>
      <p:sp>
        <p:nvSpPr>
          <p:cNvPr id="6" name="Slide Number Placeholder 5">
            <a:extLst>
              <a:ext uri="{FF2B5EF4-FFF2-40B4-BE49-F238E27FC236}">
                <a16:creationId xmlns:a16="http://schemas.microsoft.com/office/drawing/2014/main" id="{C5D52A39-C7FC-4D7B-8CC8-A195078B2368}"/>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89325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6EEB-B6F5-45A5-B57D-6A69447109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389248-8DF0-4415-A433-94F93B6CD6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66CC56-8A78-4DB9-B49B-90593E8C792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C48B9F-A42A-4203-85E9-F13C2985591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C9E0B00-B945-4A70-9BA6-7837B636BE3E}"/>
              </a:ext>
            </a:extLst>
          </p:cNvPr>
          <p:cNvSpPr>
            <a:spLocks noGrp="1"/>
          </p:cNvSpPr>
          <p:nvPr>
            <p:ph type="ftr" sz="quarter" idx="11"/>
          </p:nvPr>
        </p:nvSpPr>
        <p:spPr/>
        <p:txBody>
          <a:bodyPr/>
          <a:lstStyle/>
          <a:p>
            <a:r>
              <a:rPr lang="en-IN"/>
              <a:t>Anshu Pandey</a:t>
            </a:r>
            <a:endParaRPr lang="en-IN" dirty="0"/>
          </a:p>
        </p:txBody>
      </p:sp>
      <p:sp>
        <p:nvSpPr>
          <p:cNvPr id="7" name="Slide Number Placeholder 6">
            <a:extLst>
              <a:ext uri="{FF2B5EF4-FFF2-40B4-BE49-F238E27FC236}">
                <a16:creationId xmlns:a16="http://schemas.microsoft.com/office/drawing/2014/main" id="{628D0601-ADD8-4947-A273-A1BA9830EA6D}"/>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3992954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E91E-77B1-431D-9863-64C3459BDC0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A794B4-ED3D-4905-BEC0-0FA5161D4B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945371-3D18-4FE3-9A89-778A216F8A2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6ED8D6-A28A-4F25-AD73-DF11728882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EC614E-EA4F-4FEB-9C38-CAB55378AB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935B2CF-DF3C-44F4-ADD9-D8EEA77DFF26}"/>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6755EF67-E34F-4BF1-9E84-DD869D7340C2}"/>
              </a:ext>
            </a:extLst>
          </p:cNvPr>
          <p:cNvSpPr>
            <a:spLocks noGrp="1"/>
          </p:cNvSpPr>
          <p:nvPr>
            <p:ph type="ftr" sz="quarter" idx="11"/>
          </p:nvPr>
        </p:nvSpPr>
        <p:spPr/>
        <p:txBody>
          <a:bodyPr/>
          <a:lstStyle/>
          <a:p>
            <a:r>
              <a:rPr lang="en-IN"/>
              <a:t>Anshu Pandey</a:t>
            </a:r>
          </a:p>
        </p:txBody>
      </p:sp>
      <p:sp>
        <p:nvSpPr>
          <p:cNvPr id="9" name="Slide Number Placeholder 8">
            <a:extLst>
              <a:ext uri="{FF2B5EF4-FFF2-40B4-BE49-F238E27FC236}">
                <a16:creationId xmlns:a16="http://schemas.microsoft.com/office/drawing/2014/main" id="{8F200107-0F3D-46E8-9E4C-8BB57B90FF11}"/>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1506214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6A89-E665-433A-9CE1-2918841434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0CD92B-B989-4DA4-8471-7B3A02C762BE}"/>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F0235881-2793-4777-BA6F-C5F88418E056}"/>
              </a:ext>
            </a:extLst>
          </p:cNvPr>
          <p:cNvSpPr>
            <a:spLocks noGrp="1"/>
          </p:cNvSpPr>
          <p:nvPr>
            <p:ph type="ftr" sz="quarter" idx="11"/>
          </p:nvPr>
        </p:nvSpPr>
        <p:spPr/>
        <p:txBody>
          <a:bodyPr/>
          <a:lstStyle/>
          <a:p>
            <a:r>
              <a:rPr lang="en-IN"/>
              <a:t>Anshu Pandey</a:t>
            </a:r>
          </a:p>
        </p:txBody>
      </p:sp>
      <p:sp>
        <p:nvSpPr>
          <p:cNvPr id="5" name="Slide Number Placeholder 4">
            <a:extLst>
              <a:ext uri="{FF2B5EF4-FFF2-40B4-BE49-F238E27FC236}">
                <a16:creationId xmlns:a16="http://schemas.microsoft.com/office/drawing/2014/main" id="{D1EC54A0-19D9-4555-AC39-61F4758E86A9}"/>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3680559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F06C6B-1F92-47B0-8285-5BC2FAE524D6}"/>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93BC143F-A2D4-49CB-BD21-A4E24AF5F92C}"/>
              </a:ext>
            </a:extLst>
          </p:cNvPr>
          <p:cNvSpPr>
            <a:spLocks noGrp="1"/>
          </p:cNvSpPr>
          <p:nvPr>
            <p:ph type="ftr" sz="quarter" idx="11"/>
          </p:nvPr>
        </p:nvSpPr>
        <p:spPr/>
        <p:txBody>
          <a:bodyPr/>
          <a:lstStyle/>
          <a:p>
            <a:r>
              <a:rPr lang="en-IN"/>
              <a:t>Anshu Pandey</a:t>
            </a:r>
          </a:p>
        </p:txBody>
      </p:sp>
      <p:sp>
        <p:nvSpPr>
          <p:cNvPr id="4" name="Slide Number Placeholder 3">
            <a:extLst>
              <a:ext uri="{FF2B5EF4-FFF2-40B4-BE49-F238E27FC236}">
                <a16:creationId xmlns:a16="http://schemas.microsoft.com/office/drawing/2014/main" id="{09023395-D938-4EA1-A8F9-B862F543EB48}"/>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2889336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ED59-8CAB-4611-AFC9-BFD9C64D4F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5CC3B7-A424-4C41-8BA8-4A6A8EBB4B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BB5C6B-7507-423B-ABAF-A57CE8D1F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DC6038-8B08-4527-9EA3-F8648F33A2B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CD9818F-9426-44AE-AA55-F13B61A0F893}"/>
              </a:ext>
            </a:extLst>
          </p:cNvPr>
          <p:cNvSpPr>
            <a:spLocks noGrp="1"/>
          </p:cNvSpPr>
          <p:nvPr>
            <p:ph type="ftr" sz="quarter" idx="11"/>
          </p:nvPr>
        </p:nvSpPr>
        <p:spPr/>
        <p:txBody>
          <a:bodyPr/>
          <a:lstStyle/>
          <a:p>
            <a:r>
              <a:rPr lang="en-IN"/>
              <a:t>Anshu Pandey</a:t>
            </a:r>
          </a:p>
        </p:txBody>
      </p:sp>
      <p:sp>
        <p:nvSpPr>
          <p:cNvPr id="7" name="Slide Number Placeholder 6">
            <a:extLst>
              <a:ext uri="{FF2B5EF4-FFF2-40B4-BE49-F238E27FC236}">
                <a16:creationId xmlns:a16="http://schemas.microsoft.com/office/drawing/2014/main" id="{9ED4DDFF-31C0-48FC-AF5A-04BB2AFD4D42}"/>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224523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E7DE-68BA-444B-8C75-0D6FF5469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3DFE04-CEDA-4F5C-ABBF-F1F430628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A8CEC65-F1CC-441F-A59E-BC1B0984B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45AFE4-500B-415A-B5E6-6DC984CB598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CB66544B-A77B-41F0-8201-3DCF9DC126B9}"/>
              </a:ext>
            </a:extLst>
          </p:cNvPr>
          <p:cNvSpPr>
            <a:spLocks noGrp="1"/>
          </p:cNvSpPr>
          <p:nvPr>
            <p:ph type="ftr" sz="quarter" idx="11"/>
          </p:nvPr>
        </p:nvSpPr>
        <p:spPr/>
        <p:txBody>
          <a:bodyPr/>
          <a:lstStyle/>
          <a:p>
            <a:r>
              <a:rPr lang="en-IN"/>
              <a:t>Anshu Pandey</a:t>
            </a:r>
          </a:p>
        </p:txBody>
      </p:sp>
      <p:sp>
        <p:nvSpPr>
          <p:cNvPr id="7" name="Slide Number Placeholder 6">
            <a:extLst>
              <a:ext uri="{FF2B5EF4-FFF2-40B4-BE49-F238E27FC236}">
                <a16:creationId xmlns:a16="http://schemas.microsoft.com/office/drawing/2014/main" id="{A2423758-B5A5-4E09-A8DF-02417CFD48E5}"/>
              </a:ext>
            </a:extLst>
          </p:cNvPr>
          <p:cNvSpPr>
            <a:spLocks noGrp="1"/>
          </p:cNvSpPr>
          <p:nvPr>
            <p:ph type="sldNum" sz="quarter" idx="12"/>
          </p:nvPr>
        </p:nvSpPr>
        <p:spPr/>
        <p:txBody>
          <a:bodyPr/>
          <a:lstStyle/>
          <a:p>
            <a:fld id="{90DCC704-05D2-41AD-B3BA-29D9E60DCBD2}" type="slidenum">
              <a:rPr lang="en-IN" smtClean="0"/>
              <a:t>‹#›</a:t>
            </a:fld>
            <a:endParaRPr lang="en-IN"/>
          </a:p>
        </p:txBody>
      </p:sp>
    </p:spTree>
    <p:extLst>
      <p:ext uri="{BB962C8B-B14F-4D97-AF65-F5344CB8AC3E}">
        <p14:creationId xmlns:p14="http://schemas.microsoft.com/office/powerpoint/2010/main" val="2780991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DCE80D-EF8E-46DD-A089-A87591487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FEE10E-DE17-49E3-A5A9-F043D87F1C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A08723-4267-47D6-A83A-E4E9289C4E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1B122678-BA91-4DB8-A836-B068E7D33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Anshu Pandey</a:t>
            </a:r>
          </a:p>
        </p:txBody>
      </p:sp>
      <p:sp>
        <p:nvSpPr>
          <p:cNvPr id="6" name="Slide Number Placeholder 5">
            <a:extLst>
              <a:ext uri="{FF2B5EF4-FFF2-40B4-BE49-F238E27FC236}">
                <a16:creationId xmlns:a16="http://schemas.microsoft.com/office/drawing/2014/main" id="{1E9A6C36-A02E-45DA-BAA8-582C3978A2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CC704-05D2-41AD-B3BA-29D9E60DCBD2}" type="slidenum">
              <a:rPr lang="en-IN" smtClean="0"/>
              <a:t>‹#›</a:t>
            </a:fld>
            <a:endParaRPr lang="en-IN"/>
          </a:p>
        </p:txBody>
      </p:sp>
    </p:spTree>
    <p:extLst>
      <p:ext uri="{BB962C8B-B14F-4D97-AF65-F5344CB8AC3E}">
        <p14:creationId xmlns:p14="http://schemas.microsoft.com/office/powerpoint/2010/main" val="799495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8" Type="http://schemas.openxmlformats.org/officeDocument/2006/relationships/customXml" Target="../ink/ink4.xml"/><Relationship Id="rId3" Type="http://schemas.microsoft.com/office/2007/relationships/hdphoto" Target="../media/hdphoto1.wdp"/><Relationship Id="rId7"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3.xml"/><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customXml" Target="../ink/ink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ustomXml" Target="../ink/ink8.xm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customXml" Target="../ink/ink7.xml"/><Relationship Id="rId9" Type="http://schemas.openxmlformats.org/officeDocument/2006/relationships/customXml" Target="../ink/ink9.xml"/></Relationships>
</file>

<file path=ppt/slides/_rels/slide15.xml.rels><?xml version="1.0" encoding="UTF-8" standalone="yes"?>
<Relationships xmlns="http://schemas.openxmlformats.org/package/2006/relationships"><Relationship Id="rId7" Type="http://schemas.openxmlformats.org/officeDocument/2006/relationships/customXml" Target="../ink/ink12.xml"/><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NULL"/><Relationship Id="rId10" Type="http://schemas.openxmlformats.org/officeDocument/2006/relationships/image" Target="NUL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customXml" Target="../ink/ink20.xml"/><Relationship Id="rId26" Type="http://schemas.openxmlformats.org/officeDocument/2006/relationships/customXml" Target="../ink/ink24.xml"/><Relationship Id="rId21" Type="http://schemas.openxmlformats.org/officeDocument/2006/relationships/image" Target="../media/image27.png"/><Relationship Id="rId34" Type="http://schemas.openxmlformats.org/officeDocument/2006/relationships/customXml" Target="../ink/ink28.xml"/><Relationship Id="rId7" Type="http://schemas.openxmlformats.org/officeDocument/2006/relationships/image" Target="../media/image20.png"/><Relationship Id="rId12" Type="http://schemas.openxmlformats.org/officeDocument/2006/relationships/customXml" Target="../ink/ink17.xml"/><Relationship Id="rId17" Type="http://schemas.openxmlformats.org/officeDocument/2006/relationships/image" Target="../media/image25.png"/><Relationship Id="rId25" Type="http://schemas.openxmlformats.org/officeDocument/2006/relationships/image" Target="../media/image29.png"/><Relationship Id="rId33"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customXml" Target="../ink/ink14.xml"/><Relationship Id="rId11" Type="http://schemas.openxmlformats.org/officeDocument/2006/relationships/image" Target="../media/image22.png"/><Relationship Id="rId24" Type="http://schemas.openxmlformats.org/officeDocument/2006/relationships/customXml" Target="../ink/ink23.xml"/><Relationship Id="rId32" Type="http://schemas.openxmlformats.org/officeDocument/2006/relationships/customXml" Target="../ink/ink27.xml"/><Relationship Id="rId37" Type="http://schemas.openxmlformats.org/officeDocument/2006/relationships/image" Target="../media/image35.png"/><Relationship Id="rId5" Type="http://schemas.openxmlformats.org/officeDocument/2006/relationships/image" Target="../media/image19.png"/><Relationship Id="rId15" Type="http://schemas.openxmlformats.org/officeDocument/2006/relationships/image" Target="../media/image24.png"/><Relationship Id="rId23" Type="http://schemas.openxmlformats.org/officeDocument/2006/relationships/image" Target="../media/image28.png"/><Relationship Id="rId28" Type="http://schemas.openxmlformats.org/officeDocument/2006/relationships/customXml" Target="../ink/ink25.xml"/><Relationship Id="rId36" Type="http://schemas.openxmlformats.org/officeDocument/2006/relationships/customXml" Target="../ink/ink29.xml"/><Relationship Id="rId10" Type="http://schemas.openxmlformats.org/officeDocument/2006/relationships/customXml" Target="../ink/ink16.xml"/><Relationship Id="rId19" Type="http://schemas.openxmlformats.org/officeDocument/2006/relationships/image" Target="../media/image26.png"/><Relationship Id="rId31" Type="http://schemas.openxmlformats.org/officeDocument/2006/relationships/image" Target="../media/image32.png"/><Relationship Id="rId4" Type="http://schemas.openxmlformats.org/officeDocument/2006/relationships/customXml" Target="../ink/ink13.xml"/><Relationship Id="rId9" Type="http://schemas.openxmlformats.org/officeDocument/2006/relationships/image" Target="../media/image21.png"/><Relationship Id="rId14" Type="http://schemas.openxmlformats.org/officeDocument/2006/relationships/customXml" Target="../ink/ink18.xml"/><Relationship Id="rId22" Type="http://schemas.openxmlformats.org/officeDocument/2006/relationships/customXml" Target="../ink/ink22.xml"/><Relationship Id="rId27" Type="http://schemas.openxmlformats.org/officeDocument/2006/relationships/image" Target="../media/image30.png"/><Relationship Id="rId30" Type="http://schemas.openxmlformats.org/officeDocument/2006/relationships/customXml" Target="../ink/ink26.xml"/><Relationship Id="rId35" Type="http://schemas.openxmlformats.org/officeDocument/2006/relationships/image" Target="../media/image34.png"/><Relationship Id="rId8" Type="http://schemas.openxmlformats.org/officeDocument/2006/relationships/customXml" Target="../ink/ink15.xml"/><Relationship Id="rId3" Type="http://schemas.openxmlformats.org/officeDocument/2006/relationships/image" Target="../media/image18.gif"/></Relationships>
</file>

<file path=ppt/slides/_rels/slide19.xml.rels><?xml version="1.0" encoding="UTF-8" standalone="yes"?>
<Relationships xmlns="http://schemas.openxmlformats.org/package/2006/relationships"><Relationship Id="rId26" Type="http://schemas.openxmlformats.org/officeDocument/2006/relationships/customXml" Target="../ink/ink31.xml"/><Relationship Id="rId39" Type="http://schemas.openxmlformats.org/officeDocument/2006/relationships/customXml" Target="../ink/ink38.xml"/><Relationship Id="rId34" Type="http://schemas.openxmlformats.org/officeDocument/2006/relationships/image" Target="../media/image39.png"/><Relationship Id="rId42" Type="http://schemas.openxmlformats.org/officeDocument/2006/relationships/image" Target="../media/image43.png"/><Relationship Id="rId47" Type="http://schemas.openxmlformats.org/officeDocument/2006/relationships/customXml" Target="../ink/ink42.xml"/><Relationship Id="rId50" Type="http://schemas.openxmlformats.org/officeDocument/2006/relationships/image" Target="../media/image47.png"/><Relationship Id="rId55" Type="http://schemas.openxmlformats.org/officeDocument/2006/relationships/customXml" Target="../ink/ink46.xml"/><Relationship Id="rId25" Type="http://schemas.openxmlformats.org/officeDocument/2006/relationships/image" Target="../media/image143.png"/><Relationship Id="rId33" Type="http://schemas.openxmlformats.org/officeDocument/2006/relationships/customXml" Target="../ink/ink35.xml"/><Relationship Id="rId38" Type="http://schemas.openxmlformats.org/officeDocument/2006/relationships/image" Target="../media/image41.png"/><Relationship Id="rId46" Type="http://schemas.openxmlformats.org/officeDocument/2006/relationships/image" Target="../media/image45.png"/><Relationship Id="rId2" Type="http://schemas.openxmlformats.org/officeDocument/2006/relationships/notesSlide" Target="../notesSlides/notesSlide3.xml"/><Relationship Id="rId29" Type="http://schemas.openxmlformats.org/officeDocument/2006/relationships/customXml" Target="../ink/ink33.xml"/><Relationship Id="rId41" Type="http://schemas.openxmlformats.org/officeDocument/2006/relationships/customXml" Target="../ink/ink39.xml"/><Relationship Id="rId54" Type="http://schemas.openxmlformats.org/officeDocument/2006/relationships/image" Target="../media/image49.png"/><Relationship Id="rId1" Type="http://schemas.openxmlformats.org/officeDocument/2006/relationships/slideLayout" Target="../slideLayouts/slideLayout12.xml"/><Relationship Id="rId32" Type="http://schemas.openxmlformats.org/officeDocument/2006/relationships/image" Target="../media/image38.png"/><Relationship Id="rId37" Type="http://schemas.openxmlformats.org/officeDocument/2006/relationships/customXml" Target="../ink/ink37.xml"/><Relationship Id="rId40" Type="http://schemas.openxmlformats.org/officeDocument/2006/relationships/image" Target="../media/image42.png"/><Relationship Id="rId45" Type="http://schemas.openxmlformats.org/officeDocument/2006/relationships/customXml" Target="../ink/ink41.xml"/><Relationship Id="rId53" Type="http://schemas.openxmlformats.org/officeDocument/2006/relationships/customXml" Target="../ink/ink45.xml"/><Relationship Id="rId58" Type="http://schemas.openxmlformats.org/officeDocument/2006/relationships/image" Target="../media/image51.png"/><Relationship Id="rId28" Type="http://schemas.openxmlformats.org/officeDocument/2006/relationships/customXml" Target="../ink/ink32.xml"/><Relationship Id="rId36" Type="http://schemas.openxmlformats.org/officeDocument/2006/relationships/image" Target="../media/image40.png"/><Relationship Id="rId49" Type="http://schemas.openxmlformats.org/officeDocument/2006/relationships/customXml" Target="../ink/ink43.xml"/><Relationship Id="rId57" Type="http://schemas.openxmlformats.org/officeDocument/2006/relationships/customXml" Target="../ink/ink47.xml"/><Relationship Id="rId31" Type="http://schemas.openxmlformats.org/officeDocument/2006/relationships/customXml" Target="../ink/ink34.xml"/><Relationship Id="rId44" Type="http://schemas.openxmlformats.org/officeDocument/2006/relationships/image" Target="../media/image44.png"/><Relationship Id="rId52" Type="http://schemas.openxmlformats.org/officeDocument/2006/relationships/image" Target="../media/image48.png"/><Relationship Id="rId4" Type="http://schemas.openxmlformats.org/officeDocument/2006/relationships/customXml" Target="../ink/ink30.xml"/><Relationship Id="rId27" Type="http://schemas.openxmlformats.org/officeDocument/2006/relationships/image" Target="../media/image272.png"/><Relationship Id="rId30" Type="http://schemas.openxmlformats.org/officeDocument/2006/relationships/image" Target="../media/image37.png"/><Relationship Id="rId35" Type="http://schemas.openxmlformats.org/officeDocument/2006/relationships/customXml" Target="../ink/ink36.xml"/><Relationship Id="rId43" Type="http://schemas.openxmlformats.org/officeDocument/2006/relationships/customXml" Target="../ink/ink40.xml"/><Relationship Id="rId48" Type="http://schemas.openxmlformats.org/officeDocument/2006/relationships/image" Target="../media/image46.png"/><Relationship Id="rId56" Type="http://schemas.openxmlformats.org/officeDocument/2006/relationships/image" Target="../media/image50.png"/><Relationship Id="rId51" Type="http://schemas.openxmlformats.org/officeDocument/2006/relationships/customXml" Target="../ink/ink44.xml"/><Relationship Id="rId3" Type="http://schemas.openxmlformats.org/officeDocument/2006/relationships/image" Target="../media/image36.gi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6" Type="http://schemas.openxmlformats.org/officeDocument/2006/relationships/image" Target="../media/image88.png"/><Relationship Id="rId21" Type="http://schemas.openxmlformats.org/officeDocument/2006/relationships/customXml" Target="../ink/ink57.xml"/><Relationship Id="rId42" Type="http://schemas.openxmlformats.org/officeDocument/2006/relationships/image" Target="../media/image96.png"/><Relationship Id="rId47" Type="http://schemas.openxmlformats.org/officeDocument/2006/relationships/customXml" Target="../ink/ink70.xml"/><Relationship Id="rId63" Type="http://schemas.openxmlformats.org/officeDocument/2006/relationships/customXml" Target="../ink/ink78.xml"/><Relationship Id="rId68" Type="http://schemas.openxmlformats.org/officeDocument/2006/relationships/image" Target="../media/image109.png"/><Relationship Id="rId84" Type="http://schemas.openxmlformats.org/officeDocument/2006/relationships/image" Target="../media/image117.png"/><Relationship Id="rId89" Type="http://schemas.openxmlformats.org/officeDocument/2006/relationships/customXml" Target="../ink/ink91.xml"/><Relationship Id="rId112" Type="http://schemas.openxmlformats.org/officeDocument/2006/relationships/image" Target="../media/image131.png"/><Relationship Id="rId16" Type="http://schemas.openxmlformats.org/officeDocument/2006/relationships/image" Target="../media/image83.png"/><Relationship Id="rId107" Type="http://schemas.openxmlformats.org/officeDocument/2006/relationships/customXml" Target="../ink/ink100.xml"/><Relationship Id="rId11" Type="http://schemas.openxmlformats.org/officeDocument/2006/relationships/customXml" Target="../ink/ink52.xml"/><Relationship Id="rId32" Type="http://schemas.openxmlformats.org/officeDocument/2006/relationships/image" Target="../media/image91.png"/><Relationship Id="rId37" Type="http://schemas.openxmlformats.org/officeDocument/2006/relationships/customXml" Target="../ink/ink65.xml"/><Relationship Id="rId53" Type="http://schemas.openxmlformats.org/officeDocument/2006/relationships/customXml" Target="../ink/ink73.xml"/><Relationship Id="rId58" Type="http://schemas.openxmlformats.org/officeDocument/2006/relationships/image" Target="../media/image104.png"/><Relationship Id="rId74" Type="http://schemas.openxmlformats.org/officeDocument/2006/relationships/image" Target="../media/image112.png"/><Relationship Id="rId79" Type="http://schemas.openxmlformats.org/officeDocument/2006/relationships/customXml" Target="../ink/ink86.xml"/><Relationship Id="rId102" Type="http://schemas.openxmlformats.org/officeDocument/2006/relationships/image" Target="../media/image126.png"/><Relationship Id="rId5" Type="http://schemas.openxmlformats.org/officeDocument/2006/relationships/customXml" Target="../ink/ink49.xml"/><Relationship Id="rId90" Type="http://schemas.openxmlformats.org/officeDocument/2006/relationships/image" Target="../media/image120.png"/><Relationship Id="rId95" Type="http://schemas.openxmlformats.org/officeDocument/2006/relationships/customXml" Target="../ink/ink94.xml"/><Relationship Id="rId22" Type="http://schemas.openxmlformats.org/officeDocument/2006/relationships/image" Target="../media/image86.png"/><Relationship Id="rId27" Type="http://schemas.openxmlformats.org/officeDocument/2006/relationships/customXml" Target="../ink/ink60.xml"/><Relationship Id="rId43" Type="http://schemas.openxmlformats.org/officeDocument/2006/relationships/customXml" Target="../ink/ink68.xml"/><Relationship Id="rId48" Type="http://schemas.openxmlformats.org/officeDocument/2006/relationships/image" Target="../media/image99.png"/><Relationship Id="rId64" Type="http://schemas.openxmlformats.org/officeDocument/2006/relationships/image" Target="../media/image107.png"/><Relationship Id="rId69" Type="http://schemas.openxmlformats.org/officeDocument/2006/relationships/customXml" Target="../ink/ink81.xml"/><Relationship Id="rId113" Type="http://schemas.openxmlformats.org/officeDocument/2006/relationships/customXml" Target="../ink/ink103.xml"/><Relationship Id="rId80" Type="http://schemas.openxmlformats.org/officeDocument/2006/relationships/image" Target="../media/image115.png"/><Relationship Id="rId85" Type="http://schemas.openxmlformats.org/officeDocument/2006/relationships/customXml" Target="../ink/ink89.xml"/><Relationship Id="rId12" Type="http://schemas.openxmlformats.org/officeDocument/2006/relationships/image" Target="../media/image81.png"/><Relationship Id="rId17" Type="http://schemas.openxmlformats.org/officeDocument/2006/relationships/customXml" Target="../ink/ink55.xml"/><Relationship Id="rId33" Type="http://schemas.openxmlformats.org/officeDocument/2006/relationships/customXml" Target="../ink/ink63.xml"/><Relationship Id="rId38" Type="http://schemas.openxmlformats.org/officeDocument/2006/relationships/image" Target="../media/image94.png"/><Relationship Id="rId59" Type="http://schemas.openxmlformats.org/officeDocument/2006/relationships/customXml" Target="../ink/ink76.xml"/><Relationship Id="rId103" Type="http://schemas.openxmlformats.org/officeDocument/2006/relationships/customXml" Target="../ink/ink98.xml"/><Relationship Id="rId108" Type="http://schemas.openxmlformats.org/officeDocument/2006/relationships/image" Target="../media/image129.png"/><Relationship Id="rId54" Type="http://schemas.openxmlformats.org/officeDocument/2006/relationships/image" Target="../media/image102.png"/><Relationship Id="rId70" Type="http://schemas.openxmlformats.org/officeDocument/2006/relationships/image" Target="../media/image110.png"/><Relationship Id="rId75" Type="http://schemas.openxmlformats.org/officeDocument/2006/relationships/customXml" Target="../ink/ink84.xml"/><Relationship Id="rId91" Type="http://schemas.openxmlformats.org/officeDocument/2006/relationships/customXml" Target="../ink/ink92.xml"/><Relationship Id="rId96" Type="http://schemas.openxmlformats.org/officeDocument/2006/relationships/image" Target="../media/image123.png"/><Relationship Id="rId1" Type="http://schemas.openxmlformats.org/officeDocument/2006/relationships/slideLayout" Target="../slideLayouts/slideLayout12.xml"/><Relationship Id="rId6" Type="http://schemas.openxmlformats.org/officeDocument/2006/relationships/image" Target="../media/image78.png"/><Relationship Id="rId15" Type="http://schemas.openxmlformats.org/officeDocument/2006/relationships/customXml" Target="../ink/ink54.xml"/><Relationship Id="rId23" Type="http://schemas.openxmlformats.org/officeDocument/2006/relationships/customXml" Target="../ink/ink58.xml"/><Relationship Id="rId28" Type="http://schemas.openxmlformats.org/officeDocument/2006/relationships/image" Target="../media/image89.png"/><Relationship Id="rId36" Type="http://schemas.openxmlformats.org/officeDocument/2006/relationships/image" Target="../media/image93.png"/><Relationship Id="rId49" Type="http://schemas.openxmlformats.org/officeDocument/2006/relationships/customXml" Target="../ink/ink71.xml"/><Relationship Id="rId57" Type="http://schemas.openxmlformats.org/officeDocument/2006/relationships/customXml" Target="../ink/ink75.xml"/><Relationship Id="rId106" Type="http://schemas.openxmlformats.org/officeDocument/2006/relationships/image" Target="../media/image128.png"/><Relationship Id="rId114" Type="http://schemas.openxmlformats.org/officeDocument/2006/relationships/image" Target="../media/image132.png"/><Relationship Id="rId10" Type="http://schemas.openxmlformats.org/officeDocument/2006/relationships/image" Target="../media/image80.png"/><Relationship Id="rId31" Type="http://schemas.openxmlformats.org/officeDocument/2006/relationships/customXml" Target="../ink/ink62.xml"/><Relationship Id="rId44" Type="http://schemas.openxmlformats.org/officeDocument/2006/relationships/image" Target="../media/image97.png"/><Relationship Id="rId52" Type="http://schemas.openxmlformats.org/officeDocument/2006/relationships/image" Target="../media/image101.png"/><Relationship Id="rId60" Type="http://schemas.openxmlformats.org/officeDocument/2006/relationships/image" Target="../media/image105.png"/><Relationship Id="rId65" Type="http://schemas.openxmlformats.org/officeDocument/2006/relationships/customXml" Target="../ink/ink79.xml"/><Relationship Id="rId73" Type="http://schemas.openxmlformats.org/officeDocument/2006/relationships/customXml" Target="../ink/ink83.xml"/><Relationship Id="rId78" Type="http://schemas.openxmlformats.org/officeDocument/2006/relationships/image" Target="../media/image114.png"/><Relationship Id="rId81" Type="http://schemas.openxmlformats.org/officeDocument/2006/relationships/customXml" Target="../ink/ink87.xml"/><Relationship Id="rId86" Type="http://schemas.openxmlformats.org/officeDocument/2006/relationships/image" Target="../media/image118.png"/><Relationship Id="rId94" Type="http://schemas.openxmlformats.org/officeDocument/2006/relationships/image" Target="../media/image122.png"/><Relationship Id="rId99" Type="http://schemas.openxmlformats.org/officeDocument/2006/relationships/customXml" Target="../ink/ink96.xml"/><Relationship Id="rId101" Type="http://schemas.openxmlformats.org/officeDocument/2006/relationships/customXml" Target="../ink/ink97.xml"/><Relationship Id="rId4" Type="http://schemas.openxmlformats.org/officeDocument/2006/relationships/image" Target="../media/image77.png"/><Relationship Id="rId9" Type="http://schemas.openxmlformats.org/officeDocument/2006/relationships/customXml" Target="../ink/ink51.xml"/><Relationship Id="rId13" Type="http://schemas.openxmlformats.org/officeDocument/2006/relationships/customXml" Target="../ink/ink53.xml"/><Relationship Id="rId18" Type="http://schemas.openxmlformats.org/officeDocument/2006/relationships/image" Target="../media/image84.png"/><Relationship Id="rId39" Type="http://schemas.openxmlformats.org/officeDocument/2006/relationships/customXml" Target="../ink/ink66.xml"/><Relationship Id="rId109" Type="http://schemas.openxmlformats.org/officeDocument/2006/relationships/customXml" Target="../ink/ink101.xml"/><Relationship Id="rId34" Type="http://schemas.openxmlformats.org/officeDocument/2006/relationships/image" Target="../media/image92.png"/><Relationship Id="rId50" Type="http://schemas.openxmlformats.org/officeDocument/2006/relationships/image" Target="../media/image100.png"/><Relationship Id="rId55" Type="http://schemas.openxmlformats.org/officeDocument/2006/relationships/customXml" Target="../ink/ink74.xml"/><Relationship Id="rId76" Type="http://schemas.openxmlformats.org/officeDocument/2006/relationships/image" Target="../media/image113.png"/><Relationship Id="rId97" Type="http://schemas.openxmlformats.org/officeDocument/2006/relationships/customXml" Target="../ink/ink95.xml"/><Relationship Id="rId104" Type="http://schemas.openxmlformats.org/officeDocument/2006/relationships/image" Target="../media/image127.png"/><Relationship Id="rId7" Type="http://schemas.openxmlformats.org/officeDocument/2006/relationships/customXml" Target="../ink/ink50.xml"/><Relationship Id="rId71" Type="http://schemas.openxmlformats.org/officeDocument/2006/relationships/customXml" Target="../ink/ink82.xml"/><Relationship Id="rId92" Type="http://schemas.openxmlformats.org/officeDocument/2006/relationships/image" Target="../media/image121.png"/><Relationship Id="rId2" Type="http://schemas.openxmlformats.org/officeDocument/2006/relationships/image" Target="../media/image76.png"/><Relationship Id="rId29" Type="http://schemas.openxmlformats.org/officeDocument/2006/relationships/customXml" Target="../ink/ink61.xml"/><Relationship Id="rId24" Type="http://schemas.openxmlformats.org/officeDocument/2006/relationships/image" Target="../media/image87.png"/><Relationship Id="rId40" Type="http://schemas.openxmlformats.org/officeDocument/2006/relationships/image" Target="../media/image95.png"/><Relationship Id="rId45" Type="http://schemas.openxmlformats.org/officeDocument/2006/relationships/customXml" Target="../ink/ink69.xml"/><Relationship Id="rId66" Type="http://schemas.openxmlformats.org/officeDocument/2006/relationships/image" Target="../media/image108.png"/><Relationship Id="rId87" Type="http://schemas.openxmlformats.org/officeDocument/2006/relationships/customXml" Target="../ink/ink90.xml"/><Relationship Id="rId110" Type="http://schemas.openxmlformats.org/officeDocument/2006/relationships/image" Target="../media/image130.png"/><Relationship Id="rId61" Type="http://schemas.openxmlformats.org/officeDocument/2006/relationships/customXml" Target="../ink/ink77.xml"/><Relationship Id="rId82" Type="http://schemas.openxmlformats.org/officeDocument/2006/relationships/image" Target="../media/image116.png"/><Relationship Id="rId19" Type="http://schemas.openxmlformats.org/officeDocument/2006/relationships/customXml" Target="../ink/ink56.xml"/><Relationship Id="rId14" Type="http://schemas.openxmlformats.org/officeDocument/2006/relationships/image" Target="../media/image82.png"/><Relationship Id="rId30" Type="http://schemas.openxmlformats.org/officeDocument/2006/relationships/image" Target="../media/image90.png"/><Relationship Id="rId35" Type="http://schemas.openxmlformats.org/officeDocument/2006/relationships/customXml" Target="../ink/ink64.xml"/><Relationship Id="rId56" Type="http://schemas.openxmlformats.org/officeDocument/2006/relationships/image" Target="../media/image103.png"/><Relationship Id="rId77" Type="http://schemas.openxmlformats.org/officeDocument/2006/relationships/customXml" Target="../ink/ink85.xml"/><Relationship Id="rId100" Type="http://schemas.openxmlformats.org/officeDocument/2006/relationships/image" Target="../media/image125.png"/><Relationship Id="rId105" Type="http://schemas.openxmlformats.org/officeDocument/2006/relationships/customXml" Target="../ink/ink99.xml"/><Relationship Id="rId8" Type="http://schemas.openxmlformats.org/officeDocument/2006/relationships/image" Target="../media/image79.png"/><Relationship Id="rId51" Type="http://schemas.openxmlformats.org/officeDocument/2006/relationships/customXml" Target="../ink/ink72.xml"/><Relationship Id="rId72" Type="http://schemas.openxmlformats.org/officeDocument/2006/relationships/image" Target="../media/image111.png"/><Relationship Id="rId93" Type="http://schemas.openxmlformats.org/officeDocument/2006/relationships/customXml" Target="../ink/ink93.xml"/><Relationship Id="rId98" Type="http://schemas.openxmlformats.org/officeDocument/2006/relationships/image" Target="../media/image124.png"/><Relationship Id="rId3" Type="http://schemas.openxmlformats.org/officeDocument/2006/relationships/customXml" Target="../ink/ink48.xml"/><Relationship Id="rId25" Type="http://schemas.openxmlformats.org/officeDocument/2006/relationships/customXml" Target="../ink/ink59.xml"/><Relationship Id="rId46" Type="http://schemas.openxmlformats.org/officeDocument/2006/relationships/image" Target="../media/image98.png"/><Relationship Id="rId67" Type="http://schemas.openxmlformats.org/officeDocument/2006/relationships/customXml" Target="../ink/ink80.xml"/><Relationship Id="rId20" Type="http://schemas.openxmlformats.org/officeDocument/2006/relationships/image" Target="../media/image85.png"/><Relationship Id="rId41" Type="http://schemas.openxmlformats.org/officeDocument/2006/relationships/customXml" Target="../ink/ink67.xml"/><Relationship Id="rId62" Type="http://schemas.openxmlformats.org/officeDocument/2006/relationships/image" Target="../media/image106.png"/><Relationship Id="rId83" Type="http://schemas.openxmlformats.org/officeDocument/2006/relationships/customXml" Target="../ink/ink88.xml"/><Relationship Id="rId88" Type="http://schemas.openxmlformats.org/officeDocument/2006/relationships/image" Target="../media/image119.png"/><Relationship Id="rId111" Type="http://schemas.openxmlformats.org/officeDocument/2006/relationships/customXml" Target="../ink/ink10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17" Type="http://schemas.openxmlformats.org/officeDocument/2006/relationships/image" Target="../media/image192.png"/><Relationship Id="rId21" Type="http://schemas.openxmlformats.org/officeDocument/2006/relationships/image" Target="../media/image144.png"/><Relationship Id="rId324" Type="http://schemas.openxmlformats.org/officeDocument/2006/relationships/customXml" Target="../ink/ink265.xml"/><Relationship Id="rId531" Type="http://schemas.openxmlformats.org/officeDocument/2006/relationships/image" Target="../media/image400.png"/><Relationship Id="rId170" Type="http://schemas.openxmlformats.org/officeDocument/2006/relationships/customXml" Target="../ink/ink188.xml"/><Relationship Id="rId268" Type="http://schemas.openxmlformats.org/officeDocument/2006/relationships/customXml" Target="../ink/ink237.xml"/><Relationship Id="rId475" Type="http://schemas.openxmlformats.org/officeDocument/2006/relationships/image" Target="../media/image372.png"/><Relationship Id="rId32" Type="http://schemas.openxmlformats.org/officeDocument/2006/relationships/customXml" Target="../ink/ink119.xml"/><Relationship Id="rId128" Type="http://schemas.openxmlformats.org/officeDocument/2006/relationships/customXml" Target="../ink/ink167.xml"/><Relationship Id="rId335" Type="http://schemas.openxmlformats.org/officeDocument/2006/relationships/image" Target="../media/image302.png"/><Relationship Id="rId181" Type="http://schemas.openxmlformats.org/officeDocument/2006/relationships/image" Target="../media/image224.png"/><Relationship Id="rId402" Type="http://schemas.openxmlformats.org/officeDocument/2006/relationships/customXml" Target="../ink/ink304.xml"/><Relationship Id="rId279" Type="http://schemas.openxmlformats.org/officeDocument/2006/relationships/image" Target="../media/image274.png"/><Relationship Id="rId486" Type="http://schemas.openxmlformats.org/officeDocument/2006/relationships/customXml" Target="../ink/ink346.xml"/><Relationship Id="rId43" Type="http://schemas.openxmlformats.org/officeDocument/2006/relationships/image" Target="../media/image155.png"/><Relationship Id="rId139" Type="http://schemas.openxmlformats.org/officeDocument/2006/relationships/image" Target="../media/image203.png"/><Relationship Id="rId290" Type="http://schemas.openxmlformats.org/officeDocument/2006/relationships/customXml" Target="../ink/ink248.xml"/><Relationship Id="rId304" Type="http://schemas.openxmlformats.org/officeDocument/2006/relationships/customXml" Target="../ink/ink255.xml"/><Relationship Id="rId346" Type="http://schemas.openxmlformats.org/officeDocument/2006/relationships/customXml" Target="../ink/ink276.xml"/><Relationship Id="rId388" Type="http://schemas.openxmlformats.org/officeDocument/2006/relationships/customXml" Target="../ink/ink297.xml"/><Relationship Id="rId511" Type="http://schemas.openxmlformats.org/officeDocument/2006/relationships/image" Target="../media/image390.png"/><Relationship Id="rId85" Type="http://schemas.openxmlformats.org/officeDocument/2006/relationships/image" Target="../media/image176.png"/><Relationship Id="rId150" Type="http://schemas.openxmlformats.org/officeDocument/2006/relationships/customXml" Target="../ink/ink178.xml"/><Relationship Id="rId192" Type="http://schemas.openxmlformats.org/officeDocument/2006/relationships/customXml" Target="../ink/ink199.xml"/><Relationship Id="rId206" Type="http://schemas.openxmlformats.org/officeDocument/2006/relationships/customXml" Target="../ink/ink206.xml"/><Relationship Id="rId413" Type="http://schemas.openxmlformats.org/officeDocument/2006/relationships/image" Target="../media/image341.png"/><Relationship Id="rId248" Type="http://schemas.openxmlformats.org/officeDocument/2006/relationships/customXml" Target="../ink/ink227.xml"/><Relationship Id="rId455" Type="http://schemas.openxmlformats.org/officeDocument/2006/relationships/image" Target="../media/image362.png"/><Relationship Id="rId497" Type="http://schemas.openxmlformats.org/officeDocument/2006/relationships/image" Target="../media/image383.png"/><Relationship Id="rId12" Type="http://schemas.openxmlformats.org/officeDocument/2006/relationships/customXml" Target="../ink/ink109.xml"/><Relationship Id="rId108" Type="http://schemas.openxmlformats.org/officeDocument/2006/relationships/customXml" Target="../ink/ink157.xml"/><Relationship Id="rId315" Type="http://schemas.openxmlformats.org/officeDocument/2006/relationships/image" Target="../media/image292.png"/><Relationship Id="rId357" Type="http://schemas.openxmlformats.org/officeDocument/2006/relationships/image" Target="../media/image313.png"/><Relationship Id="rId522" Type="http://schemas.openxmlformats.org/officeDocument/2006/relationships/customXml" Target="../ink/ink364.xml"/><Relationship Id="rId54" Type="http://schemas.openxmlformats.org/officeDocument/2006/relationships/customXml" Target="../ink/ink130.xml"/><Relationship Id="rId96" Type="http://schemas.openxmlformats.org/officeDocument/2006/relationships/customXml" Target="../ink/ink151.xml"/><Relationship Id="rId161" Type="http://schemas.openxmlformats.org/officeDocument/2006/relationships/image" Target="../media/image214.png"/><Relationship Id="rId217" Type="http://schemas.openxmlformats.org/officeDocument/2006/relationships/image" Target="../media/image242.png"/><Relationship Id="rId399" Type="http://schemas.openxmlformats.org/officeDocument/2006/relationships/image" Target="../media/image334.png"/><Relationship Id="rId259" Type="http://schemas.openxmlformats.org/officeDocument/2006/relationships/image" Target="../media/image263.png"/><Relationship Id="rId424" Type="http://schemas.openxmlformats.org/officeDocument/2006/relationships/customXml" Target="../ink/ink315.xml"/><Relationship Id="rId466" Type="http://schemas.openxmlformats.org/officeDocument/2006/relationships/customXml" Target="../ink/ink336.xml"/><Relationship Id="rId23" Type="http://schemas.openxmlformats.org/officeDocument/2006/relationships/image" Target="../media/image145.png"/><Relationship Id="rId119" Type="http://schemas.openxmlformats.org/officeDocument/2006/relationships/image" Target="../media/image193.png"/><Relationship Id="rId270" Type="http://schemas.openxmlformats.org/officeDocument/2006/relationships/customXml" Target="../ink/ink238.xml"/><Relationship Id="rId326" Type="http://schemas.openxmlformats.org/officeDocument/2006/relationships/customXml" Target="../ink/ink266.xml"/><Relationship Id="rId533" Type="http://schemas.openxmlformats.org/officeDocument/2006/relationships/image" Target="../media/image401.png"/><Relationship Id="rId65" Type="http://schemas.openxmlformats.org/officeDocument/2006/relationships/image" Target="../media/image166.png"/><Relationship Id="rId130" Type="http://schemas.openxmlformats.org/officeDocument/2006/relationships/customXml" Target="../ink/ink168.xml"/><Relationship Id="rId368" Type="http://schemas.openxmlformats.org/officeDocument/2006/relationships/customXml" Target="../ink/ink287.xml"/><Relationship Id="rId172" Type="http://schemas.openxmlformats.org/officeDocument/2006/relationships/customXml" Target="../ink/ink189.xml"/><Relationship Id="rId228" Type="http://schemas.openxmlformats.org/officeDocument/2006/relationships/customXml" Target="../ink/ink217.xml"/><Relationship Id="rId435" Type="http://schemas.openxmlformats.org/officeDocument/2006/relationships/image" Target="../media/image352.png"/><Relationship Id="rId477" Type="http://schemas.openxmlformats.org/officeDocument/2006/relationships/image" Target="../media/image373.png"/><Relationship Id="rId281" Type="http://schemas.openxmlformats.org/officeDocument/2006/relationships/image" Target="../media/image275.png"/><Relationship Id="rId337" Type="http://schemas.openxmlformats.org/officeDocument/2006/relationships/image" Target="../media/image303.png"/><Relationship Id="rId502" Type="http://schemas.openxmlformats.org/officeDocument/2006/relationships/customXml" Target="../ink/ink354.xml"/><Relationship Id="rId34" Type="http://schemas.openxmlformats.org/officeDocument/2006/relationships/customXml" Target="../ink/ink120.xml"/><Relationship Id="rId76" Type="http://schemas.openxmlformats.org/officeDocument/2006/relationships/customXml" Target="../ink/ink141.xml"/><Relationship Id="rId141" Type="http://schemas.openxmlformats.org/officeDocument/2006/relationships/image" Target="../media/image204.png"/><Relationship Id="rId379" Type="http://schemas.openxmlformats.org/officeDocument/2006/relationships/image" Target="../media/image324.png"/><Relationship Id="rId7" Type="http://schemas.openxmlformats.org/officeDocument/2006/relationships/image" Target="../media/image136.png"/><Relationship Id="rId183" Type="http://schemas.openxmlformats.org/officeDocument/2006/relationships/image" Target="../media/image225.png"/><Relationship Id="rId239" Type="http://schemas.openxmlformats.org/officeDocument/2006/relationships/image" Target="../media/image253.png"/><Relationship Id="rId390" Type="http://schemas.openxmlformats.org/officeDocument/2006/relationships/customXml" Target="../ink/ink298.xml"/><Relationship Id="rId404" Type="http://schemas.openxmlformats.org/officeDocument/2006/relationships/customXml" Target="../ink/ink305.xml"/><Relationship Id="rId446" Type="http://schemas.openxmlformats.org/officeDocument/2006/relationships/customXml" Target="../ink/ink326.xml"/><Relationship Id="rId250" Type="http://schemas.openxmlformats.org/officeDocument/2006/relationships/customXml" Target="../ink/ink228.xml"/><Relationship Id="rId292" Type="http://schemas.openxmlformats.org/officeDocument/2006/relationships/customXml" Target="../ink/ink249.xml"/><Relationship Id="rId306" Type="http://schemas.openxmlformats.org/officeDocument/2006/relationships/customXml" Target="../ink/ink256.xml"/><Relationship Id="rId488" Type="http://schemas.openxmlformats.org/officeDocument/2006/relationships/customXml" Target="../ink/ink347.xml"/><Relationship Id="rId45" Type="http://schemas.openxmlformats.org/officeDocument/2006/relationships/image" Target="../media/image156.png"/><Relationship Id="rId87" Type="http://schemas.openxmlformats.org/officeDocument/2006/relationships/image" Target="../media/image177.png"/><Relationship Id="rId110" Type="http://schemas.openxmlformats.org/officeDocument/2006/relationships/customXml" Target="../ink/ink158.xml"/><Relationship Id="rId348" Type="http://schemas.openxmlformats.org/officeDocument/2006/relationships/customXml" Target="../ink/ink277.xml"/><Relationship Id="rId513" Type="http://schemas.openxmlformats.org/officeDocument/2006/relationships/image" Target="../media/image391.png"/><Relationship Id="rId152" Type="http://schemas.openxmlformats.org/officeDocument/2006/relationships/customXml" Target="../ink/ink179.xml"/><Relationship Id="rId194" Type="http://schemas.openxmlformats.org/officeDocument/2006/relationships/customXml" Target="../ink/ink200.xml"/><Relationship Id="rId208" Type="http://schemas.openxmlformats.org/officeDocument/2006/relationships/customXml" Target="../ink/ink207.xml"/><Relationship Id="rId415" Type="http://schemas.openxmlformats.org/officeDocument/2006/relationships/image" Target="../media/image342.png"/><Relationship Id="rId457" Type="http://schemas.openxmlformats.org/officeDocument/2006/relationships/image" Target="../media/image363.png"/><Relationship Id="rId261" Type="http://schemas.openxmlformats.org/officeDocument/2006/relationships/image" Target="../media/image264.png"/><Relationship Id="rId499" Type="http://schemas.openxmlformats.org/officeDocument/2006/relationships/image" Target="../media/image384.png"/><Relationship Id="rId14" Type="http://schemas.openxmlformats.org/officeDocument/2006/relationships/customXml" Target="../ink/ink110.xml"/><Relationship Id="rId56" Type="http://schemas.openxmlformats.org/officeDocument/2006/relationships/customXml" Target="../ink/ink131.xml"/><Relationship Id="rId317" Type="http://schemas.openxmlformats.org/officeDocument/2006/relationships/image" Target="../media/image293.png"/><Relationship Id="rId359" Type="http://schemas.openxmlformats.org/officeDocument/2006/relationships/image" Target="../media/image314.png"/><Relationship Id="rId524" Type="http://schemas.openxmlformats.org/officeDocument/2006/relationships/customXml" Target="../ink/ink365.xml"/><Relationship Id="rId98" Type="http://schemas.openxmlformats.org/officeDocument/2006/relationships/customXml" Target="../ink/ink152.xml"/><Relationship Id="rId121" Type="http://schemas.openxmlformats.org/officeDocument/2006/relationships/image" Target="../media/image194.png"/><Relationship Id="rId163" Type="http://schemas.openxmlformats.org/officeDocument/2006/relationships/image" Target="../media/image215.png"/><Relationship Id="rId219" Type="http://schemas.openxmlformats.org/officeDocument/2006/relationships/image" Target="../media/image243.png"/><Relationship Id="rId370" Type="http://schemas.openxmlformats.org/officeDocument/2006/relationships/customXml" Target="../ink/ink288.xml"/><Relationship Id="rId426" Type="http://schemas.openxmlformats.org/officeDocument/2006/relationships/customXml" Target="../ink/ink316.xml"/><Relationship Id="rId230" Type="http://schemas.openxmlformats.org/officeDocument/2006/relationships/customXml" Target="../ink/ink218.xml"/><Relationship Id="rId468" Type="http://schemas.openxmlformats.org/officeDocument/2006/relationships/customXml" Target="../ink/ink337.xml"/><Relationship Id="rId25" Type="http://schemas.openxmlformats.org/officeDocument/2006/relationships/image" Target="../media/image146.png"/><Relationship Id="rId67" Type="http://schemas.openxmlformats.org/officeDocument/2006/relationships/image" Target="../media/image167.png"/><Relationship Id="rId272" Type="http://schemas.openxmlformats.org/officeDocument/2006/relationships/customXml" Target="../ink/ink239.xml"/><Relationship Id="rId328" Type="http://schemas.openxmlformats.org/officeDocument/2006/relationships/customXml" Target="../ink/ink267.xml"/><Relationship Id="rId535" Type="http://schemas.openxmlformats.org/officeDocument/2006/relationships/image" Target="../media/image402.png"/><Relationship Id="rId132" Type="http://schemas.openxmlformats.org/officeDocument/2006/relationships/customXml" Target="../ink/ink169.xml"/><Relationship Id="rId174" Type="http://schemas.openxmlformats.org/officeDocument/2006/relationships/customXml" Target="../ink/ink190.xml"/><Relationship Id="rId381" Type="http://schemas.openxmlformats.org/officeDocument/2006/relationships/image" Target="../media/image325.png"/><Relationship Id="rId241" Type="http://schemas.openxmlformats.org/officeDocument/2006/relationships/image" Target="../media/image254.png"/><Relationship Id="rId437" Type="http://schemas.openxmlformats.org/officeDocument/2006/relationships/image" Target="../media/image353.png"/><Relationship Id="rId479" Type="http://schemas.openxmlformats.org/officeDocument/2006/relationships/image" Target="../media/image374.png"/><Relationship Id="rId36" Type="http://schemas.openxmlformats.org/officeDocument/2006/relationships/customXml" Target="../ink/ink121.xml"/><Relationship Id="rId283" Type="http://schemas.openxmlformats.org/officeDocument/2006/relationships/image" Target="../media/image276.png"/><Relationship Id="rId339" Type="http://schemas.openxmlformats.org/officeDocument/2006/relationships/image" Target="../media/image304.png"/><Relationship Id="rId490" Type="http://schemas.openxmlformats.org/officeDocument/2006/relationships/customXml" Target="../ink/ink348.xml"/><Relationship Id="rId504" Type="http://schemas.openxmlformats.org/officeDocument/2006/relationships/customXml" Target="../ink/ink355.xml"/><Relationship Id="rId78" Type="http://schemas.openxmlformats.org/officeDocument/2006/relationships/customXml" Target="../ink/ink142.xml"/><Relationship Id="rId101" Type="http://schemas.openxmlformats.org/officeDocument/2006/relationships/image" Target="../media/image184.png"/><Relationship Id="rId143" Type="http://schemas.openxmlformats.org/officeDocument/2006/relationships/image" Target="../media/image205.png"/><Relationship Id="rId185" Type="http://schemas.openxmlformats.org/officeDocument/2006/relationships/image" Target="../media/image226.png"/><Relationship Id="rId350" Type="http://schemas.openxmlformats.org/officeDocument/2006/relationships/customXml" Target="../ink/ink278.xml"/><Relationship Id="rId406" Type="http://schemas.openxmlformats.org/officeDocument/2006/relationships/customXml" Target="../ink/ink306.xml"/><Relationship Id="rId9" Type="http://schemas.openxmlformats.org/officeDocument/2006/relationships/image" Target="../media/image137.png"/><Relationship Id="rId210" Type="http://schemas.openxmlformats.org/officeDocument/2006/relationships/customXml" Target="../ink/ink208.xml"/><Relationship Id="rId392" Type="http://schemas.openxmlformats.org/officeDocument/2006/relationships/customXml" Target="../ink/ink299.xml"/><Relationship Id="rId448" Type="http://schemas.openxmlformats.org/officeDocument/2006/relationships/customXml" Target="../ink/ink327.xml"/><Relationship Id="rId252" Type="http://schemas.openxmlformats.org/officeDocument/2006/relationships/customXml" Target="../ink/ink229.xml"/><Relationship Id="rId294" Type="http://schemas.openxmlformats.org/officeDocument/2006/relationships/customXml" Target="../ink/ink250.xml"/><Relationship Id="rId308" Type="http://schemas.openxmlformats.org/officeDocument/2006/relationships/customXml" Target="../ink/ink257.xml"/><Relationship Id="rId515" Type="http://schemas.openxmlformats.org/officeDocument/2006/relationships/image" Target="../media/image392.png"/><Relationship Id="rId47" Type="http://schemas.openxmlformats.org/officeDocument/2006/relationships/image" Target="../media/image157.png"/><Relationship Id="rId89" Type="http://schemas.openxmlformats.org/officeDocument/2006/relationships/image" Target="../media/image178.png"/><Relationship Id="rId112" Type="http://schemas.openxmlformats.org/officeDocument/2006/relationships/customXml" Target="../ink/ink159.xml"/><Relationship Id="rId154" Type="http://schemas.openxmlformats.org/officeDocument/2006/relationships/customXml" Target="../ink/ink180.xml"/><Relationship Id="rId361" Type="http://schemas.openxmlformats.org/officeDocument/2006/relationships/image" Target="../media/image315.png"/><Relationship Id="rId196" Type="http://schemas.openxmlformats.org/officeDocument/2006/relationships/customXml" Target="../ink/ink201.xml"/><Relationship Id="rId417" Type="http://schemas.openxmlformats.org/officeDocument/2006/relationships/image" Target="../media/image343.png"/><Relationship Id="rId459" Type="http://schemas.openxmlformats.org/officeDocument/2006/relationships/image" Target="../media/image364.png"/><Relationship Id="rId16" Type="http://schemas.openxmlformats.org/officeDocument/2006/relationships/customXml" Target="../ink/ink111.xml"/><Relationship Id="rId221" Type="http://schemas.openxmlformats.org/officeDocument/2006/relationships/image" Target="../media/image244.png"/><Relationship Id="rId263" Type="http://schemas.openxmlformats.org/officeDocument/2006/relationships/image" Target="../media/image265.png"/><Relationship Id="rId319" Type="http://schemas.openxmlformats.org/officeDocument/2006/relationships/image" Target="../media/image294.png"/><Relationship Id="rId470" Type="http://schemas.openxmlformats.org/officeDocument/2006/relationships/customXml" Target="../ink/ink338.xml"/><Relationship Id="rId526" Type="http://schemas.openxmlformats.org/officeDocument/2006/relationships/customXml" Target="../ink/ink366.xml"/><Relationship Id="rId58" Type="http://schemas.openxmlformats.org/officeDocument/2006/relationships/customXml" Target="../ink/ink132.xml"/><Relationship Id="rId123" Type="http://schemas.openxmlformats.org/officeDocument/2006/relationships/image" Target="../media/image195.png"/><Relationship Id="rId330" Type="http://schemas.openxmlformats.org/officeDocument/2006/relationships/customXml" Target="../ink/ink268.xml"/><Relationship Id="rId165" Type="http://schemas.openxmlformats.org/officeDocument/2006/relationships/image" Target="../media/image216.png"/><Relationship Id="rId372" Type="http://schemas.openxmlformats.org/officeDocument/2006/relationships/customXml" Target="../ink/ink289.xml"/><Relationship Id="rId428" Type="http://schemas.openxmlformats.org/officeDocument/2006/relationships/customXml" Target="../ink/ink317.xml"/><Relationship Id="rId232" Type="http://schemas.openxmlformats.org/officeDocument/2006/relationships/customXml" Target="../ink/ink219.xml"/><Relationship Id="rId274" Type="http://schemas.openxmlformats.org/officeDocument/2006/relationships/customXml" Target="../ink/ink240.xml"/><Relationship Id="rId481" Type="http://schemas.openxmlformats.org/officeDocument/2006/relationships/image" Target="../media/image375.png"/><Relationship Id="rId27" Type="http://schemas.openxmlformats.org/officeDocument/2006/relationships/image" Target="../media/image147.png"/><Relationship Id="rId69" Type="http://schemas.openxmlformats.org/officeDocument/2006/relationships/image" Target="../media/image168.png"/><Relationship Id="rId134" Type="http://schemas.openxmlformats.org/officeDocument/2006/relationships/customXml" Target="../ink/ink170.xml"/><Relationship Id="rId537" Type="http://schemas.openxmlformats.org/officeDocument/2006/relationships/image" Target="../media/image403.png"/><Relationship Id="rId80" Type="http://schemas.openxmlformats.org/officeDocument/2006/relationships/customXml" Target="../ink/ink143.xml"/><Relationship Id="rId176" Type="http://schemas.openxmlformats.org/officeDocument/2006/relationships/customXml" Target="../ink/ink191.xml"/><Relationship Id="rId341" Type="http://schemas.openxmlformats.org/officeDocument/2006/relationships/image" Target="../media/image305.png"/><Relationship Id="rId383" Type="http://schemas.openxmlformats.org/officeDocument/2006/relationships/image" Target="../media/image326.png"/><Relationship Id="rId439" Type="http://schemas.openxmlformats.org/officeDocument/2006/relationships/image" Target="../media/image354.png"/><Relationship Id="rId201" Type="http://schemas.openxmlformats.org/officeDocument/2006/relationships/image" Target="../media/image234.png"/><Relationship Id="rId243" Type="http://schemas.openxmlformats.org/officeDocument/2006/relationships/image" Target="../media/image255.png"/><Relationship Id="rId285" Type="http://schemas.openxmlformats.org/officeDocument/2006/relationships/image" Target="../media/image277.png"/><Relationship Id="rId450" Type="http://schemas.openxmlformats.org/officeDocument/2006/relationships/customXml" Target="../ink/ink328.xml"/><Relationship Id="rId506" Type="http://schemas.openxmlformats.org/officeDocument/2006/relationships/customXml" Target="../ink/ink356.xml"/><Relationship Id="rId38" Type="http://schemas.openxmlformats.org/officeDocument/2006/relationships/customXml" Target="../ink/ink122.xml"/><Relationship Id="rId103" Type="http://schemas.openxmlformats.org/officeDocument/2006/relationships/image" Target="../media/image185.png"/><Relationship Id="rId310" Type="http://schemas.openxmlformats.org/officeDocument/2006/relationships/customXml" Target="../ink/ink258.xml"/><Relationship Id="rId492" Type="http://schemas.openxmlformats.org/officeDocument/2006/relationships/customXml" Target="../ink/ink349.xml"/><Relationship Id="rId91" Type="http://schemas.openxmlformats.org/officeDocument/2006/relationships/image" Target="../media/image179.png"/><Relationship Id="rId145" Type="http://schemas.openxmlformats.org/officeDocument/2006/relationships/image" Target="../media/image206.png"/><Relationship Id="rId187" Type="http://schemas.openxmlformats.org/officeDocument/2006/relationships/image" Target="../media/image227.png"/><Relationship Id="rId352" Type="http://schemas.openxmlformats.org/officeDocument/2006/relationships/customXml" Target="../ink/ink279.xml"/><Relationship Id="rId394" Type="http://schemas.openxmlformats.org/officeDocument/2006/relationships/customXml" Target="../ink/ink300.xml"/><Relationship Id="rId408" Type="http://schemas.openxmlformats.org/officeDocument/2006/relationships/customXml" Target="../ink/ink307.xml"/><Relationship Id="rId212" Type="http://schemas.openxmlformats.org/officeDocument/2006/relationships/customXml" Target="../ink/ink209.xml"/><Relationship Id="rId254" Type="http://schemas.openxmlformats.org/officeDocument/2006/relationships/customXml" Target="../ink/ink230.xml"/><Relationship Id="rId49" Type="http://schemas.openxmlformats.org/officeDocument/2006/relationships/image" Target="../media/image158.png"/><Relationship Id="rId114" Type="http://schemas.openxmlformats.org/officeDocument/2006/relationships/customXml" Target="../ink/ink160.xml"/><Relationship Id="rId296" Type="http://schemas.openxmlformats.org/officeDocument/2006/relationships/customXml" Target="../ink/ink251.xml"/><Relationship Id="rId461" Type="http://schemas.openxmlformats.org/officeDocument/2006/relationships/image" Target="../media/image365.png"/><Relationship Id="rId517" Type="http://schemas.openxmlformats.org/officeDocument/2006/relationships/image" Target="../media/image393.png"/><Relationship Id="rId60" Type="http://schemas.openxmlformats.org/officeDocument/2006/relationships/customXml" Target="../ink/ink133.xml"/><Relationship Id="rId156" Type="http://schemas.openxmlformats.org/officeDocument/2006/relationships/customXml" Target="../ink/ink181.xml"/><Relationship Id="rId198" Type="http://schemas.openxmlformats.org/officeDocument/2006/relationships/customXml" Target="../ink/ink202.xml"/><Relationship Id="rId321" Type="http://schemas.openxmlformats.org/officeDocument/2006/relationships/image" Target="../media/image295.png"/><Relationship Id="rId363" Type="http://schemas.openxmlformats.org/officeDocument/2006/relationships/image" Target="../media/image316.png"/><Relationship Id="rId419" Type="http://schemas.openxmlformats.org/officeDocument/2006/relationships/image" Target="../media/image344.png"/><Relationship Id="rId223" Type="http://schemas.openxmlformats.org/officeDocument/2006/relationships/image" Target="../media/image245.png"/><Relationship Id="rId430" Type="http://schemas.openxmlformats.org/officeDocument/2006/relationships/customXml" Target="../ink/ink318.xml"/><Relationship Id="rId18" Type="http://schemas.openxmlformats.org/officeDocument/2006/relationships/customXml" Target="../ink/ink112.xml"/><Relationship Id="rId265" Type="http://schemas.openxmlformats.org/officeDocument/2006/relationships/image" Target="../media/image266.png"/><Relationship Id="rId472" Type="http://schemas.openxmlformats.org/officeDocument/2006/relationships/customXml" Target="../ink/ink339.xml"/><Relationship Id="rId528" Type="http://schemas.openxmlformats.org/officeDocument/2006/relationships/customXml" Target="../ink/ink367.xml"/><Relationship Id="rId125" Type="http://schemas.openxmlformats.org/officeDocument/2006/relationships/image" Target="../media/image196.png"/><Relationship Id="rId167" Type="http://schemas.openxmlformats.org/officeDocument/2006/relationships/image" Target="../media/image217.png"/><Relationship Id="rId332" Type="http://schemas.openxmlformats.org/officeDocument/2006/relationships/customXml" Target="../ink/ink269.xml"/><Relationship Id="rId374" Type="http://schemas.openxmlformats.org/officeDocument/2006/relationships/customXml" Target="../ink/ink290.xml"/><Relationship Id="rId71" Type="http://schemas.openxmlformats.org/officeDocument/2006/relationships/image" Target="../media/image169.png"/><Relationship Id="rId234" Type="http://schemas.openxmlformats.org/officeDocument/2006/relationships/customXml" Target="../ink/ink220.xml"/><Relationship Id="rId2" Type="http://schemas.openxmlformats.org/officeDocument/2006/relationships/customXml" Target="../ink/ink104.xml"/><Relationship Id="rId29" Type="http://schemas.openxmlformats.org/officeDocument/2006/relationships/image" Target="../media/image148.png"/><Relationship Id="rId276" Type="http://schemas.openxmlformats.org/officeDocument/2006/relationships/customXml" Target="../ink/ink241.xml"/><Relationship Id="rId441" Type="http://schemas.openxmlformats.org/officeDocument/2006/relationships/image" Target="../media/image355.png"/><Relationship Id="rId483" Type="http://schemas.openxmlformats.org/officeDocument/2006/relationships/image" Target="../media/image376.png"/><Relationship Id="rId40" Type="http://schemas.openxmlformats.org/officeDocument/2006/relationships/customXml" Target="../ink/ink123.xml"/><Relationship Id="rId136" Type="http://schemas.openxmlformats.org/officeDocument/2006/relationships/customXml" Target="../ink/ink171.xml"/><Relationship Id="rId178" Type="http://schemas.openxmlformats.org/officeDocument/2006/relationships/customXml" Target="../ink/ink192.xml"/><Relationship Id="rId301" Type="http://schemas.openxmlformats.org/officeDocument/2006/relationships/image" Target="../media/image285.png"/><Relationship Id="rId343" Type="http://schemas.openxmlformats.org/officeDocument/2006/relationships/image" Target="../media/image306.png"/><Relationship Id="rId82" Type="http://schemas.openxmlformats.org/officeDocument/2006/relationships/customXml" Target="../ink/ink144.xml"/><Relationship Id="rId203" Type="http://schemas.openxmlformats.org/officeDocument/2006/relationships/image" Target="../media/image235.png"/><Relationship Id="rId385" Type="http://schemas.openxmlformats.org/officeDocument/2006/relationships/image" Target="../media/image327.png"/><Relationship Id="rId245" Type="http://schemas.openxmlformats.org/officeDocument/2006/relationships/image" Target="../media/image256.png"/><Relationship Id="rId287" Type="http://schemas.openxmlformats.org/officeDocument/2006/relationships/image" Target="../media/image278.png"/><Relationship Id="rId410" Type="http://schemas.openxmlformats.org/officeDocument/2006/relationships/customXml" Target="../ink/ink308.xml"/><Relationship Id="rId452" Type="http://schemas.openxmlformats.org/officeDocument/2006/relationships/customXml" Target="../ink/ink329.xml"/><Relationship Id="rId494" Type="http://schemas.openxmlformats.org/officeDocument/2006/relationships/customXml" Target="../ink/ink350.xml"/><Relationship Id="rId508" Type="http://schemas.openxmlformats.org/officeDocument/2006/relationships/customXml" Target="../ink/ink357.xml"/><Relationship Id="rId105" Type="http://schemas.openxmlformats.org/officeDocument/2006/relationships/image" Target="../media/image186.png"/><Relationship Id="rId147" Type="http://schemas.openxmlformats.org/officeDocument/2006/relationships/image" Target="../media/image207.png"/><Relationship Id="rId312" Type="http://schemas.openxmlformats.org/officeDocument/2006/relationships/customXml" Target="../ink/ink259.xml"/><Relationship Id="rId354" Type="http://schemas.openxmlformats.org/officeDocument/2006/relationships/customXml" Target="../ink/ink280.xml"/><Relationship Id="rId51" Type="http://schemas.openxmlformats.org/officeDocument/2006/relationships/image" Target="../media/image159.png"/><Relationship Id="rId93" Type="http://schemas.openxmlformats.org/officeDocument/2006/relationships/image" Target="../media/image180.png"/><Relationship Id="rId189" Type="http://schemas.openxmlformats.org/officeDocument/2006/relationships/image" Target="../media/image228.png"/><Relationship Id="rId396" Type="http://schemas.openxmlformats.org/officeDocument/2006/relationships/customXml" Target="../ink/ink301.xml"/><Relationship Id="rId214" Type="http://schemas.openxmlformats.org/officeDocument/2006/relationships/customXml" Target="../ink/ink210.xml"/><Relationship Id="rId256" Type="http://schemas.openxmlformats.org/officeDocument/2006/relationships/customXml" Target="../ink/ink231.xml"/><Relationship Id="rId298" Type="http://schemas.openxmlformats.org/officeDocument/2006/relationships/customXml" Target="../ink/ink252.xml"/><Relationship Id="rId421" Type="http://schemas.openxmlformats.org/officeDocument/2006/relationships/image" Target="../media/image345.png"/><Relationship Id="rId463" Type="http://schemas.openxmlformats.org/officeDocument/2006/relationships/image" Target="../media/image366.png"/><Relationship Id="rId519" Type="http://schemas.openxmlformats.org/officeDocument/2006/relationships/image" Target="../media/image394.png"/><Relationship Id="rId116" Type="http://schemas.openxmlformats.org/officeDocument/2006/relationships/customXml" Target="../ink/ink161.xml"/><Relationship Id="rId158" Type="http://schemas.openxmlformats.org/officeDocument/2006/relationships/customXml" Target="../ink/ink182.xml"/><Relationship Id="rId323" Type="http://schemas.openxmlformats.org/officeDocument/2006/relationships/image" Target="../media/image296.png"/><Relationship Id="rId530" Type="http://schemas.openxmlformats.org/officeDocument/2006/relationships/customXml" Target="../ink/ink368.xml"/><Relationship Id="rId20" Type="http://schemas.openxmlformats.org/officeDocument/2006/relationships/customXml" Target="../ink/ink113.xml"/><Relationship Id="rId62" Type="http://schemas.openxmlformats.org/officeDocument/2006/relationships/customXml" Target="../ink/ink134.xml"/><Relationship Id="rId365" Type="http://schemas.openxmlformats.org/officeDocument/2006/relationships/image" Target="../media/image317.png"/><Relationship Id="rId225" Type="http://schemas.openxmlformats.org/officeDocument/2006/relationships/image" Target="../media/image246.png"/><Relationship Id="rId267" Type="http://schemas.openxmlformats.org/officeDocument/2006/relationships/image" Target="../media/image267.png"/><Relationship Id="rId432" Type="http://schemas.openxmlformats.org/officeDocument/2006/relationships/customXml" Target="../ink/ink319.xml"/><Relationship Id="rId474" Type="http://schemas.openxmlformats.org/officeDocument/2006/relationships/customXml" Target="../ink/ink340.xml"/><Relationship Id="rId127" Type="http://schemas.openxmlformats.org/officeDocument/2006/relationships/image" Target="../media/image197.png"/><Relationship Id="rId31" Type="http://schemas.openxmlformats.org/officeDocument/2006/relationships/image" Target="../media/image149.png"/><Relationship Id="rId73" Type="http://schemas.openxmlformats.org/officeDocument/2006/relationships/image" Target="../media/image170.png"/><Relationship Id="rId169" Type="http://schemas.openxmlformats.org/officeDocument/2006/relationships/image" Target="../media/image218.png"/><Relationship Id="rId334" Type="http://schemas.openxmlformats.org/officeDocument/2006/relationships/customXml" Target="../ink/ink270.xml"/><Relationship Id="rId376" Type="http://schemas.openxmlformats.org/officeDocument/2006/relationships/customXml" Target="../ink/ink291.xml"/><Relationship Id="rId4" Type="http://schemas.openxmlformats.org/officeDocument/2006/relationships/customXml" Target="../ink/ink105.xml"/><Relationship Id="rId180" Type="http://schemas.openxmlformats.org/officeDocument/2006/relationships/customXml" Target="../ink/ink193.xml"/><Relationship Id="rId236" Type="http://schemas.openxmlformats.org/officeDocument/2006/relationships/customXml" Target="../ink/ink221.xml"/><Relationship Id="rId278" Type="http://schemas.openxmlformats.org/officeDocument/2006/relationships/customXml" Target="../ink/ink242.xml"/><Relationship Id="rId401" Type="http://schemas.openxmlformats.org/officeDocument/2006/relationships/image" Target="../media/image335.png"/><Relationship Id="rId443" Type="http://schemas.openxmlformats.org/officeDocument/2006/relationships/image" Target="../media/image356.png"/><Relationship Id="rId303" Type="http://schemas.openxmlformats.org/officeDocument/2006/relationships/image" Target="../media/image286.png"/><Relationship Id="rId485" Type="http://schemas.openxmlformats.org/officeDocument/2006/relationships/image" Target="../media/image377.png"/><Relationship Id="rId42" Type="http://schemas.openxmlformats.org/officeDocument/2006/relationships/customXml" Target="../ink/ink124.xml"/><Relationship Id="rId84" Type="http://schemas.openxmlformats.org/officeDocument/2006/relationships/customXml" Target="../ink/ink145.xml"/><Relationship Id="rId138" Type="http://schemas.openxmlformats.org/officeDocument/2006/relationships/customXml" Target="../ink/ink172.xml"/><Relationship Id="rId345" Type="http://schemas.openxmlformats.org/officeDocument/2006/relationships/image" Target="../media/image307.png"/><Relationship Id="rId387" Type="http://schemas.openxmlformats.org/officeDocument/2006/relationships/image" Target="../media/image328.png"/><Relationship Id="rId510" Type="http://schemas.openxmlformats.org/officeDocument/2006/relationships/customXml" Target="../ink/ink358.xml"/><Relationship Id="rId191" Type="http://schemas.openxmlformats.org/officeDocument/2006/relationships/image" Target="../media/image229.png"/><Relationship Id="rId205" Type="http://schemas.openxmlformats.org/officeDocument/2006/relationships/image" Target="../media/image236.png"/><Relationship Id="rId247" Type="http://schemas.openxmlformats.org/officeDocument/2006/relationships/image" Target="../media/image257.png"/><Relationship Id="rId412" Type="http://schemas.openxmlformats.org/officeDocument/2006/relationships/customXml" Target="../ink/ink309.xml"/><Relationship Id="rId107" Type="http://schemas.openxmlformats.org/officeDocument/2006/relationships/image" Target="../media/image187.png"/><Relationship Id="rId289" Type="http://schemas.openxmlformats.org/officeDocument/2006/relationships/image" Target="../media/image279.png"/><Relationship Id="rId454" Type="http://schemas.openxmlformats.org/officeDocument/2006/relationships/customXml" Target="../ink/ink330.xml"/><Relationship Id="rId496" Type="http://schemas.openxmlformats.org/officeDocument/2006/relationships/customXml" Target="../ink/ink351.xml"/><Relationship Id="rId11" Type="http://schemas.openxmlformats.org/officeDocument/2006/relationships/image" Target="../media/image138.png"/><Relationship Id="rId53" Type="http://schemas.openxmlformats.org/officeDocument/2006/relationships/image" Target="../media/image160.png"/><Relationship Id="rId149" Type="http://schemas.openxmlformats.org/officeDocument/2006/relationships/image" Target="../media/image208.png"/><Relationship Id="rId314" Type="http://schemas.openxmlformats.org/officeDocument/2006/relationships/customXml" Target="../ink/ink260.xml"/><Relationship Id="rId356" Type="http://schemas.openxmlformats.org/officeDocument/2006/relationships/customXml" Target="../ink/ink281.xml"/><Relationship Id="rId398" Type="http://schemas.openxmlformats.org/officeDocument/2006/relationships/customXml" Target="../ink/ink302.xml"/><Relationship Id="rId521" Type="http://schemas.openxmlformats.org/officeDocument/2006/relationships/image" Target="../media/image395.png"/><Relationship Id="rId95" Type="http://schemas.openxmlformats.org/officeDocument/2006/relationships/image" Target="../media/image181.png"/><Relationship Id="rId160" Type="http://schemas.openxmlformats.org/officeDocument/2006/relationships/customXml" Target="../ink/ink183.xml"/><Relationship Id="rId216" Type="http://schemas.openxmlformats.org/officeDocument/2006/relationships/customXml" Target="../ink/ink211.xml"/><Relationship Id="rId423" Type="http://schemas.openxmlformats.org/officeDocument/2006/relationships/image" Target="../media/image346.png"/><Relationship Id="rId258" Type="http://schemas.openxmlformats.org/officeDocument/2006/relationships/customXml" Target="../ink/ink232.xml"/><Relationship Id="rId465" Type="http://schemas.openxmlformats.org/officeDocument/2006/relationships/image" Target="../media/image367.png"/><Relationship Id="rId22" Type="http://schemas.openxmlformats.org/officeDocument/2006/relationships/customXml" Target="../ink/ink114.xml"/><Relationship Id="rId64" Type="http://schemas.openxmlformats.org/officeDocument/2006/relationships/customXml" Target="../ink/ink135.xml"/><Relationship Id="rId118" Type="http://schemas.openxmlformats.org/officeDocument/2006/relationships/customXml" Target="../ink/ink162.xml"/><Relationship Id="rId325" Type="http://schemas.openxmlformats.org/officeDocument/2006/relationships/image" Target="../media/image297.png"/><Relationship Id="rId367" Type="http://schemas.openxmlformats.org/officeDocument/2006/relationships/image" Target="../media/image318.png"/><Relationship Id="rId532" Type="http://schemas.openxmlformats.org/officeDocument/2006/relationships/customXml" Target="../ink/ink369.xml"/><Relationship Id="rId171" Type="http://schemas.openxmlformats.org/officeDocument/2006/relationships/image" Target="../media/image219.png"/><Relationship Id="rId227" Type="http://schemas.openxmlformats.org/officeDocument/2006/relationships/image" Target="../media/image247.png"/><Relationship Id="rId269" Type="http://schemas.openxmlformats.org/officeDocument/2006/relationships/image" Target="../media/image268.png"/><Relationship Id="rId434" Type="http://schemas.openxmlformats.org/officeDocument/2006/relationships/customXml" Target="../ink/ink320.xml"/><Relationship Id="rId476" Type="http://schemas.openxmlformats.org/officeDocument/2006/relationships/customXml" Target="../ink/ink341.xml"/><Relationship Id="rId33" Type="http://schemas.openxmlformats.org/officeDocument/2006/relationships/image" Target="../media/image150.png"/><Relationship Id="rId129" Type="http://schemas.openxmlformats.org/officeDocument/2006/relationships/image" Target="../media/image198.png"/><Relationship Id="rId280" Type="http://schemas.openxmlformats.org/officeDocument/2006/relationships/customXml" Target="../ink/ink243.xml"/><Relationship Id="rId336" Type="http://schemas.openxmlformats.org/officeDocument/2006/relationships/customXml" Target="../ink/ink271.xml"/><Relationship Id="rId501" Type="http://schemas.openxmlformats.org/officeDocument/2006/relationships/image" Target="../media/image385.png"/><Relationship Id="rId75" Type="http://schemas.openxmlformats.org/officeDocument/2006/relationships/image" Target="../media/image171.png"/><Relationship Id="rId140" Type="http://schemas.openxmlformats.org/officeDocument/2006/relationships/customXml" Target="../ink/ink173.xml"/><Relationship Id="rId182" Type="http://schemas.openxmlformats.org/officeDocument/2006/relationships/customXml" Target="../ink/ink194.xml"/><Relationship Id="rId378" Type="http://schemas.openxmlformats.org/officeDocument/2006/relationships/customXml" Target="../ink/ink292.xml"/><Relationship Id="rId403" Type="http://schemas.openxmlformats.org/officeDocument/2006/relationships/image" Target="../media/image336.png"/><Relationship Id="rId6" Type="http://schemas.openxmlformats.org/officeDocument/2006/relationships/customXml" Target="../ink/ink106.xml"/><Relationship Id="rId238" Type="http://schemas.openxmlformats.org/officeDocument/2006/relationships/customXml" Target="../ink/ink222.xml"/><Relationship Id="rId445" Type="http://schemas.openxmlformats.org/officeDocument/2006/relationships/image" Target="../media/image357.png"/><Relationship Id="rId487" Type="http://schemas.openxmlformats.org/officeDocument/2006/relationships/image" Target="../media/image378.png"/><Relationship Id="rId291" Type="http://schemas.openxmlformats.org/officeDocument/2006/relationships/image" Target="../media/image280.png"/><Relationship Id="rId305" Type="http://schemas.openxmlformats.org/officeDocument/2006/relationships/image" Target="../media/image287.png"/><Relationship Id="rId347" Type="http://schemas.openxmlformats.org/officeDocument/2006/relationships/image" Target="../media/image308.png"/><Relationship Id="rId512" Type="http://schemas.openxmlformats.org/officeDocument/2006/relationships/customXml" Target="../ink/ink359.xml"/><Relationship Id="rId44" Type="http://schemas.openxmlformats.org/officeDocument/2006/relationships/customXml" Target="../ink/ink125.xml"/><Relationship Id="rId86" Type="http://schemas.openxmlformats.org/officeDocument/2006/relationships/customXml" Target="../ink/ink146.xml"/><Relationship Id="rId151" Type="http://schemas.openxmlformats.org/officeDocument/2006/relationships/image" Target="../media/image209.png"/><Relationship Id="rId389" Type="http://schemas.openxmlformats.org/officeDocument/2006/relationships/image" Target="../media/image329.png"/><Relationship Id="rId193" Type="http://schemas.openxmlformats.org/officeDocument/2006/relationships/image" Target="../media/image230.png"/><Relationship Id="rId207" Type="http://schemas.openxmlformats.org/officeDocument/2006/relationships/image" Target="../media/image237.png"/><Relationship Id="rId249" Type="http://schemas.openxmlformats.org/officeDocument/2006/relationships/image" Target="../media/image258.png"/><Relationship Id="rId414" Type="http://schemas.openxmlformats.org/officeDocument/2006/relationships/customXml" Target="../ink/ink310.xml"/><Relationship Id="rId456" Type="http://schemas.openxmlformats.org/officeDocument/2006/relationships/customXml" Target="../ink/ink331.xml"/><Relationship Id="rId498" Type="http://schemas.openxmlformats.org/officeDocument/2006/relationships/customXml" Target="../ink/ink352.xml"/><Relationship Id="rId13" Type="http://schemas.openxmlformats.org/officeDocument/2006/relationships/image" Target="../media/image139.png"/><Relationship Id="rId109" Type="http://schemas.openxmlformats.org/officeDocument/2006/relationships/image" Target="../media/image188.png"/><Relationship Id="rId260" Type="http://schemas.openxmlformats.org/officeDocument/2006/relationships/customXml" Target="../ink/ink233.xml"/><Relationship Id="rId316" Type="http://schemas.openxmlformats.org/officeDocument/2006/relationships/customXml" Target="../ink/ink261.xml"/><Relationship Id="rId523" Type="http://schemas.openxmlformats.org/officeDocument/2006/relationships/image" Target="../media/image396.png"/><Relationship Id="rId55" Type="http://schemas.openxmlformats.org/officeDocument/2006/relationships/image" Target="../media/image161.png"/><Relationship Id="rId97" Type="http://schemas.openxmlformats.org/officeDocument/2006/relationships/image" Target="../media/image182.png"/><Relationship Id="rId120" Type="http://schemas.openxmlformats.org/officeDocument/2006/relationships/customXml" Target="../ink/ink163.xml"/><Relationship Id="rId358" Type="http://schemas.openxmlformats.org/officeDocument/2006/relationships/customXml" Target="../ink/ink282.xml"/><Relationship Id="rId162" Type="http://schemas.openxmlformats.org/officeDocument/2006/relationships/customXml" Target="../ink/ink184.xml"/><Relationship Id="rId218" Type="http://schemas.openxmlformats.org/officeDocument/2006/relationships/customXml" Target="../ink/ink212.xml"/><Relationship Id="rId425" Type="http://schemas.openxmlformats.org/officeDocument/2006/relationships/image" Target="../media/image347.png"/><Relationship Id="rId467" Type="http://schemas.openxmlformats.org/officeDocument/2006/relationships/image" Target="../media/image368.png"/><Relationship Id="rId271" Type="http://schemas.openxmlformats.org/officeDocument/2006/relationships/image" Target="../media/image269.png"/><Relationship Id="rId24" Type="http://schemas.openxmlformats.org/officeDocument/2006/relationships/customXml" Target="../ink/ink115.xml"/><Relationship Id="rId66" Type="http://schemas.openxmlformats.org/officeDocument/2006/relationships/customXml" Target="../ink/ink136.xml"/><Relationship Id="rId131" Type="http://schemas.openxmlformats.org/officeDocument/2006/relationships/image" Target="../media/image199.png"/><Relationship Id="rId327" Type="http://schemas.openxmlformats.org/officeDocument/2006/relationships/image" Target="../media/image298.png"/><Relationship Id="rId369" Type="http://schemas.openxmlformats.org/officeDocument/2006/relationships/image" Target="../media/image319.png"/><Relationship Id="rId534" Type="http://schemas.openxmlformats.org/officeDocument/2006/relationships/customXml" Target="../ink/ink370.xml"/><Relationship Id="rId173" Type="http://schemas.openxmlformats.org/officeDocument/2006/relationships/image" Target="../media/image220.png"/><Relationship Id="rId229" Type="http://schemas.openxmlformats.org/officeDocument/2006/relationships/image" Target="../media/image248.png"/><Relationship Id="rId380" Type="http://schemas.openxmlformats.org/officeDocument/2006/relationships/customXml" Target="../ink/ink293.xml"/><Relationship Id="rId436" Type="http://schemas.openxmlformats.org/officeDocument/2006/relationships/customXml" Target="../ink/ink321.xml"/><Relationship Id="rId240" Type="http://schemas.openxmlformats.org/officeDocument/2006/relationships/customXml" Target="../ink/ink223.xml"/><Relationship Id="rId478" Type="http://schemas.openxmlformats.org/officeDocument/2006/relationships/customXml" Target="../ink/ink342.xml"/><Relationship Id="rId35" Type="http://schemas.openxmlformats.org/officeDocument/2006/relationships/image" Target="../media/image151.png"/><Relationship Id="rId77" Type="http://schemas.openxmlformats.org/officeDocument/2006/relationships/image" Target="../media/image172.png"/><Relationship Id="rId100" Type="http://schemas.openxmlformats.org/officeDocument/2006/relationships/customXml" Target="../ink/ink153.xml"/><Relationship Id="rId282" Type="http://schemas.openxmlformats.org/officeDocument/2006/relationships/customXml" Target="../ink/ink244.xml"/><Relationship Id="rId338" Type="http://schemas.openxmlformats.org/officeDocument/2006/relationships/customXml" Target="../ink/ink272.xml"/><Relationship Id="rId503" Type="http://schemas.openxmlformats.org/officeDocument/2006/relationships/image" Target="../media/image386.png"/><Relationship Id="rId8" Type="http://schemas.openxmlformats.org/officeDocument/2006/relationships/customXml" Target="../ink/ink107.xml"/><Relationship Id="rId142" Type="http://schemas.openxmlformats.org/officeDocument/2006/relationships/customXml" Target="../ink/ink174.xml"/><Relationship Id="rId184" Type="http://schemas.openxmlformats.org/officeDocument/2006/relationships/customXml" Target="../ink/ink195.xml"/><Relationship Id="rId391" Type="http://schemas.openxmlformats.org/officeDocument/2006/relationships/image" Target="../media/image330.png"/><Relationship Id="rId405" Type="http://schemas.openxmlformats.org/officeDocument/2006/relationships/image" Target="../media/image337.png"/><Relationship Id="rId447" Type="http://schemas.openxmlformats.org/officeDocument/2006/relationships/image" Target="../media/image358.png"/><Relationship Id="rId251" Type="http://schemas.openxmlformats.org/officeDocument/2006/relationships/image" Target="../media/image259.png"/><Relationship Id="rId489" Type="http://schemas.openxmlformats.org/officeDocument/2006/relationships/image" Target="../media/image379.png"/><Relationship Id="rId46" Type="http://schemas.openxmlformats.org/officeDocument/2006/relationships/customXml" Target="../ink/ink126.xml"/><Relationship Id="rId293" Type="http://schemas.openxmlformats.org/officeDocument/2006/relationships/image" Target="../media/image281.png"/><Relationship Id="rId307" Type="http://schemas.openxmlformats.org/officeDocument/2006/relationships/image" Target="../media/image288.png"/><Relationship Id="rId349" Type="http://schemas.openxmlformats.org/officeDocument/2006/relationships/image" Target="../media/image309.png"/><Relationship Id="rId514" Type="http://schemas.openxmlformats.org/officeDocument/2006/relationships/customXml" Target="../ink/ink360.xml"/><Relationship Id="rId88" Type="http://schemas.openxmlformats.org/officeDocument/2006/relationships/customXml" Target="../ink/ink147.xml"/><Relationship Id="rId111" Type="http://schemas.openxmlformats.org/officeDocument/2006/relationships/image" Target="../media/image189.png"/><Relationship Id="rId153" Type="http://schemas.openxmlformats.org/officeDocument/2006/relationships/image" Target="../media/image210.png"/><Relationship Id="rId195" Type="http://schemas.openxmlformats.org/officeDocument/2006/relationships/image" Target="../media/image231.png"/><Relationship Id="rId209" Type="http://schemas.openxmlformats.org/officeDocument/2006/relationships/image" Target="../media/image238.png"/><Relationship Id="rId360" Type="http://schemas.openxmlformats.org/officeDocument/2006/relationships/customXml" Target="../ink/ink283.xml"/><Relationship Id="rId416" Type="http://schemas.openxmlformats.org/officeDocument/2006/relationships/customXml" Target="../ink/ink311.xml"/><Relationship Id="rId220" Type="http://schemas.openxmlformats.org/officeDocument/2006/relationships/customXml" Target="../ink/ink213.xml"/><Relationship Id="rId458" Type="http://schemas.openxmlformats.org/officeDocument/2006/relationships/customXml" Target="../ink/ink332.xml"/><Relationship Id="rId15" Type="http://schemas.openxmlformats.org/officeDocument/2006/relationships/image" Target="../media/image140.png"/><Relationship Id="rId57" Type="http://schemas.openxmlformats.org/officeDocument/2006/relationships/image" Target="../media/image162.png"/><Relationship Id="rId262" Type="http://schemas.openxmlformats.org/officeDocument/2006/relationships/customXml" Target="../ink/ink234.xml"/><Relationship Id="rId318" Type="http://schemas.openxmlformats.org/officeDocument/2006/relationships/customXml" Target="../ink/ink262.xml"/><Relationship Id="rId525" Type="http://schemas.openxmlformats.org/officeDocument/2006/relationships/image" Target="../media/image397.png"/><Relationship Id="rId99" Type="http://schemas.openxmlformats.org/officeDocument/2006/relationships/image" Target="../media/image183.png"/><Relationship Id="rId122" Type="http://schemas.openxmlformats.org/officeDocument/2006/relationships/customXml" Target="../ink/ink164.xml"/><Relationship Id="rId164" Type="http://schemas.openxmlformats.org/officeDocument/2006/relationships/customXml" Target="../ink/ink185.xml"/><Relationship Id="rId371" Type="http://schemas.openxmlformats.org/officeDocument/2006/relationships/image" Target="../media/image320.png"/><Relationship Id="rId427" Type="http://schemas.openxmlformats.org/officeDocument/2006/relationships/image" Target="../media/image348.png"/><Relationship Id="rId469" Type="http://schemas.openxmlformats.org/officeDocument/2006/relationships/image" Target="../media/image369.png"/><Relationship Id="rId26" Type="http://schemas.openxmlformats.org/officeDocument/2006/relationships/customXml" Target="../ink/ink116.xml"/><Relationship Id="rId231" Type="http://schemas.openxmlformats.org/officeDocument/2006/relationships/image" Target="../media/image249.png"/><Relationship Id="rId273" Type="http://schemas.openxmlformats.org/officeDocument/2006/relationships/image" Target="../media/image270.png"/><Relationship Id="rId329" Type="http://schemas.openxmlformats.org/officeDocument/2006/relationships/image" Target="../media/image299.png"/><Relationship Id="rId480" Type="http://schemas.openxmlformats.org/officeDocument/2006/relationships/customXml" Target="../ink/ink343.xml"/><Relationship Id="rId536" Type="http://schemas.openxmlformats.org/officeDocument/2006/relationships/customXml" Target="../ink/ink371.xml"/><Relationship Id="rId68" Type="http://schemas.openxmlformats.org/officeDocument/2006/relationships/customXml" Target="../ink/ink137.xml"/><Relationship Id="rId133" Type="http://schemas.openxmlformats.org/officeDocument/2006/relationships/image" Target="../media/image200.png"/><Relationship Id="rId175" Type="http://schemas.openxmlformats.org/officeDocument/2006/relationships/image" Target="../media/image221.png"/><Relationship Id="rId340" Type="http://schemas.openxmlformats.org/officeDocument/2006/relationships/customXml" Target="../ink/ink273.xml"/><Relationship Id="rId200" Type="http://schemas.openxmlformats.org/officeDocument/2006/relationships/customXml" Target="../ink/ink203.xml"/><Relationship Id="rId382" Type="http://schemas.openxmlformats.org/officeDocument/2006/relationships/customXml" Target="../ink/ink294.xml"/><Relationship Id="rId438" Type="http://schemas.openxmlformats.org/officeDocument/2006/relationships/customXml" Target="../ink/ink322.xml"/><Relationship Id="rId242" Type="http://schemas.openxmlformats.org/officeDocument/2006/relationships/customXml" Target="../ink/ink224.xml"/><Relationship Id="rId284" Type="http://schemas.openxmlformats.org/officeDocument/2006/relationships/customXml" Target="../ink/ink245.xml"/><Relationship Id="rId491" Type="http://schemas.openxmlformats.org/officeDocument/2006/relationships/image" Target="../media/image380.png"/><Relationship Id="rId505" Type="http://schemas.openxmlformats.org/officeDocument/2006/relationships/image" Target="../media/image387.png"/><Relationship Id="rId37" Type="http://schemas.openxmlformats.org/officeDocument/2006/relationships/image" Target="../media/image152.png"/><Relationship Id="rId79" Type="http://schemas.openxmlformats.org/officeDocument/2006/relationships/image" Target="../media/image173.png"/><Relationship Id="rId102" Type="http://schemas.openxmlformats.org/officeDocument/2006/relationships/customXml" Target="../ink/ink154.xml"/><Relationship Id="rId144" Type="http://schemas.openxmlformats.org/officeDocument/2006/relationships/customXml" Target="../ink/ink175.xml"/><Relationship Id="rId90" Type="http://schemas.openxmlformats.org/officeDocument/2006/relationships/customXml" Target="../ink/ink148.xml"/><Relationship Id="rId186" Type="http://schemas.openxmlformats.org/officeDocument/2006/relationships/customXml" Target="../ink/ink196.xml"/><Relationship Id="rId351" Type="http://schemas.openxmlformats.org/officeDocument/2006/relationships/image" Target="../media/image310.png"/><Relationship Id="rId393" Type="http://schemas.openxmlformats.org/officeDocument/2006/relationships/image" Target="../media/image331.png"/><Relationship Id="rId407" Type="http://schemas.openxmlformats.org/officeDocument/2006/relationships/image" Target="../media/image338.png"/><Relationship Id="rId449" Type="http://schemas.openxmlformats.org/officeDocument/2006/relationships/image" Target="../media/image359.png"/><Relationship Id="rId211" Type="http://schemas.openxmlformats.org/officeDocument/2006/relationships/image" Target="../media/image239.png"/><Relationship Id="rId253" Type="http://schemas.openxmlformats.org/officeDocument/2006/relationships/image" Target="../media/image260.png"/><Relationship Id="rId295" Type="http://schemas.openxmlformats.org/officeDocument/2006/relationships/image" Target="../media/image282.png"/><Relationship Id="rId309" Type="http://schemas.openxmlformats.org/officeDocument/2006/relationships/image" Target="../media/image289.png"/><Relationship Id="rId460" Type="http://schemas.openxmlformats.org/officeDocument/2006/relationships/customXml" Target="../ink/ink333.xml"/><Relationship Id="rId516" Type="http://schemas.openxmlformats.org/officeDocument/2006/relationships/customXml" Target="../ink/ink361.xml"/><Relationship Id="rId48" Type="http://schemas.openxmlformats.org/officeDocument/2006/relationships/customXml" Target="../ink/ink127.xml"/><Relationship Id="rId113" Type="http://schemas.openxmlformats.org/officeDocument/2006/relationships/image" Target="../media/image190.png"/><Relationship Id="rId320" Type="http://schemas.openxmlformats.org/officeDocument/2006/relationships/customXml" Target="../ink/ink263.xml"/><Relationship Id="rId155" Type="http://schemas.openxmlformats.org/officeDocument/2006/relationships/image" Target="../media/image211.png"/><Relationship Id="rId197" Type="http://schemas.openxmlformats.org/officeDocument/2006/relationships/image" Target="../media/image232.png"/><Relationship Id="rId362" Type="http://schemas.openxmlformats.org/officeDocument/2006/relationships/customXml" Target="../ink/ink284.xml"/><Relationship Id="rId418" Type="http://schemas.openxmlformats.org/officeDocument/2006/relationships/customXml" Target="../ink/ink312.xml"/><Relationship Id="rId222" Type="http://schemas.openxmlformats.org/officeDocument/2006/relationships/customXml" Target="../ink/ink214.xml"/><Relationship Id="rId264" Type="http://schemas.openxmlformats.org/officeDocument/2006/relationships/customXml" Target="../ink/ink235.xml"/><Relationship Id="rId471" Type="http://schemas.openxmlformats.org/officeDocument/2006/relationships/image" Target="../media/image370.png"/><Relationship Id="rId17" Type="http://schemas.openxmlformats.org/officeDocument/2006/relationships/image" Target="../media/image141.png"/><Relationship Id="rId59" Type="http://schemas.openxmlformats.org/officeDocument/2006/relationships/image" Target="../media/image163.png"/><Relationship Id="rId124" Type="http://schemas.openxmlformats.org/officeDocument/2006/relationships/customXml" Target="../ink/ink165.xml"/><Relationship Id="rId527" Type="http://schemas.openxmlformats.org/officeDocument/2006/relationships/image" Target="../media/image398.png"/><Relationship Id="rId70" Type="http://schemas.openxmlformats.org/officeDocument/2006/relationships/customXml" Target="../ink/ink138.xml"/><Relationship Id="rId166" Type="http://schemas.openxmlformats.org/officeDocument/2006/relationships/customXml" Target="../ink/ink186.xml"/><Relationship Id="rId331" Type="http://schemas.openxmlformats.org/officeDocument/2006/relationships/image" Target="../media/image300.png"/><Relationship Id="rId373" Type="http://schemas.openxmlformats.org/officeDocument/2006/relationships/image" Target="../media/image321.png"/><Relationship Id="rId429" Type="http://schemas.openxmlformats.org/officeDocument/2006/relationships/image" Target="../media/image349.png"/><Relationship Id="rId1" Type="http://schemas.openxmlformats.org/officeDocument/2006/relationships/slideLayout" Target="../slideLayouts/slideLayout2.xml"/><Relationship Id="rId233" Type="http://schemas.openxmlformats.org/officeDocument/2006/relationships/image" Target="../media/image250.png"/><Relationship Id="rId440" Type="http://schemas.openxmlformats.org/officeDocument/2006/relationships/customXml" Target="../ink/ink323.xml"/><Relationship Id="rId28" Type="http://schemas.openxmlformats.org/officeDocument/2006/relationships/customXml" Target="../ink/ink117.xml"/><Relationship Id="rId275" Type="http://schemas.openxmlformats.org/officeDocument/2006/relationships/image" Target="../media/image271.png"/><Relationship Id="rId300" Type="http://schemas.openxmlformats.org/officeDocument/2006/relationships/customXml" Target="../ink/ink253.xml"/><Relationship Id="rId482" Type="http://schemas.openxmlformats.org/officeDocument/2006/relationships/customXml" Target="../ink/ink344.xml"/><Relationship Id="rId81" Type="http://schemas.openxmlformats.org/officeDocument/2006/relationships/image" Target="../media/image174.png"/><Relationship Id="rId135" Type="http://schemas.openxmlformats.org/officeDocument/2006/relationships/image" Target="../media/image201.png"/><Relationship Id="rId177" Type="http://schemas.openxmlformats.org/officeDocument/2006/relationships/image" Target="../media/image222.png"/><Relationship Id="rId342" Type="http://schemas.openxmlformats.org/officeDocument/2006/relationships/customXml" Target="../ink/ink274.xml"/><Relationship Id="rId384" Type="http://schemas.openxmlformats.org/officeDocument/2006/relationships/customXml" Target="../ink/ink295.xml"/><Relationship Id="rId202" Type="http://schemas.openxmlformats.org/officeDocument/2006/relationships/customXml" Target="../ink/ink204.xml"/><Relationship Id="rId244" Type="http://schemas.openxmlformats.org/officeDocument/2006/relationships/customXml" Target="../ink/ink225.xml"/><Relationship Id="rId39" Type="http://schemas.openxmlformats.org/officeDocument/2006/relationships/image" Target="../media/image153.png"/><Relationship Id="rId286" Type="http://schemas.openxmlformats.org/officeDocument/2006/relationships/customXml" Target="../ink/ink246.xml"/><Relationship Id="rId451" Type="http://schemas.openxmlformats.org/officeDocument/2006/relationships/image" Target="../media/image360.png"/><Relationship Id="rId493" Type="http://schemas.openxmlformats.org/officeDocument/2006/relationships/image" Target="../media/image381.png"/><Relationship Id="rId507" Type="http://schemas.openxmlformats.org/officeDocument/2006/relationships/image" Target="../media/image388.png"/><Relationship Id="rId50" Type="http://schemas.openxmlformats.org/officeDocument/2006/relationships/customXml" Target="../ink/ink128.xml"/><Relationship Id="rId104" Type="http://schemas.openxmlformats.org/officeDocument/2006/relationships/customXml" Target="../ink/ink155.xml"/><Relationship Id="rId146" Type="http://schemas.openxmlformats.org/officeDocument/2006/relationships/customXml" Target="../ink/ink176.xml"/><Relationship Id="rId188" Type="http://schemas.openxmlformats.org/officeDocument/2006/relationships/customXml" Target="../ink/ink197.xml"/><Relationship Id="rId311" Type="http://schemas.openxmlformats.org/officeDocument/2006/relationships/image" Target="../media/image290.png"/><Relationship Id="rId353" Type="http://schemas.openxmlformats.org/officeDocument/2006/relationships/image" Target="../media/image311.png"/><Relationship Id="rId395" Type="http://schemas.openxmlformats.org/officeDocument/2006/relationships/image" Target="../media/image332.png"/><Relationship Id="rId409" Type="http://schemas.openxmlformats.org/officeDocument/2006/relationships/image" Target="../media/image339.png"/><Relationship Id="rId92" Type="http://schemas.openxmlformats.org/officeDocument/2006/relationships/customXml" Target="../ink/ink149.xml"/><Relationship Id="rId213" Type="http://schemas.openxmlformats.org/officeDocument/2006/relationships/image" Target="../media/image240.png"/><Relationship Id="rId420" Type="http://schemas.openxmlformats.org/officeDocument/2006/relationships/customXml" Target="../ink/ink313.xml"/><Relationship Id="rId255" Type="http://schemas.openxmlformats.org/officeDocument/2006/relationships/image" Target="../media/image261.png"/><Relationship Id="rId297" Type="http://schemas.openxmlformats.org/officeDocument/2006/relationships/image" Target="../media/image283.png"/><Relationship Id="rId462" Type="http://schemas.openxmlformats.org/officeDocument/2006/relationships/customXml" Target="../ink/ink334.xml"/><Relationship Id="rId518" Type="http://schemas.openxmlformats.org/officeDocument/2006/relationships/customXml" Target="../ink/ink362.xml"/><Relationship Id="rId115" Type="http://schemas.openxmlformats.org/officeDocument/2006/relationships/image" Target="../media/image191.png"/><Relationship Id="rId157" Type="http://schemas.openxmlformats.org/officeDocument/2006/relationships/image" Target="../media/image212.png"/><Relationship Id="rId322" Type="http://schemas.openxmlformats.org/officeDocument/2006/relationships/customXml" Target="../ink/ink264.xml"/><Relationship Id="rId364" Type="http://schemas.openxmlformats.org/officeDocument/2006/relationships/customXml" Target="../ink/ink285.xml"/><Relationship Id="rId61" Type="http://schemas.openxmlformats.org/officeDocument/2006/relationships/image" Target="../media/image164.png"/><Relationship Id="rId199" Type="http://schemas.openxmlformats.org/officeDocument/2006/relationships/image" Target="../media/image233.png"/><Relationship Id="rId19" Type="http://schemas.openxmlformats.org/officeDocument/2006/relationships/image" Target="../media/image142.png"/><Relationship Id="rId224" Type="http://schemas.openxmlformats.org/officeDocument/2006/relationships/customXml" Target="../ink/ink215.xml"/><Relationship Id="rId266" Type="http://schemas.openxmlformats.org/officeDocument/2006/relationships/customXml" Target="../ink/ink236.xml"/><Relationship Id="rId431" Type="http://schemas.openxmlformats.org/officeDocument/2006/relationships/image" Target="../media/image350.png"/><Relationship Id="rId473" Type="http://schemas.openxmlformats.org/officeDocument/2006/relationships/image" Target="../media/image371.png"/><Relationship Id="rId529" Type="http://schemas.openxmlformats.org/officeDocument/2006/relationships/image" Target="../media/image399.png"/><Relationship Id="rId30" Type="http://schemas.openxmlformats.org/officeDocument/2006/relationships/customXml" Target="../ink/ink118.xml"/><Relationship Id="rId126" Type="http://schemas.openxmlformats.org/officeDocument/2006/relationships/customXml" Target="../ink/ink166.xml"/><Relationship Id="rId168" Type="http://schemas.openxmlformats.org/officeDocument/2006/relationships/customXml" Target="../ink/ink187.xml"/><Relationship Id="rId333" Type="http://schemas.openxmlformats.org/officeDocument/2006/relationships/image" Target="../media/image301.png"/><Relationship Id="rId72" Type="http://schemas.openxmlformats.org/officeDocument/2006/relationships/customXml" Target="../ink/ink139.xml"/><Relationship Id="rId375" Type="http://schemas.openxmlformats.org/officeDocument/2006/relationships/image" Target="../media/image322.png"/><Relationship Id="rId3" Type="http://schemas.openxmlformats.org/officeDocument/2006/relationships/image" Target="../media/image134.png"/><Relationship Id="rId235" Type="http://schemas.openxmlformats.org/officeDocument/2006/relationships/image" Target="../media/image251.png"/><Relationship Id="rId277" Type="http://schemas.openxmlformats.org/officeDocument/2006/relationships/image" Target="../media/image273.png"/><Relationship Id="rId400" Type="http://schemas.openxmlformats.org/officeDocument/2006/relationships/customXml" Target="../ink/ink303.xml"/><Relationship Id="rId442" Type="http://schemas.openxmlformats.org/officeDocument/2006/relationships/customXml" Target="../ink/ink324.xml"/><Relationship Id="rId484" Type="http://schemas.openxmlformats.org/officeDocument/2006/relationships/customXml" Target="../ink/ink345.xml"/><Relationship Id="rId137" Type="http://schemas.openxmlformats.org/officeDocument/2006/relationships/image" Target="../media/image202.png"/><Relationship Id="rId302" Type="http://schemas.openxmlformats.org/officeDocument/2006/relationships/customXml" Target="../ink/ink254.xml"/><Relationship Id="rId344" Type="http://schemas.openxmlformats.org/officeDocument/2006/relationships/customXml" Target="../ink/ink275.xml"/><Relationship Id="rId41" Type="http://schemas.openxmlformats.org/officeDocument/2006/relationships/image" Target="../media/image154.png"/><Relationship Id="rId83" Type="http://schemas.openxmlformats.org/officeDocument/2006/relationships/image" Target="../media/image175.png"/><Relationship Id="rId179" Type="http://schemas.openxmlformats.org/officeDocument/2006/relationships/image" Target="../media/image223.png"/><Relationship Id="rId386" Type="http://schemas.openxmlformats.org/officeDocument/2006/relationships/customXml" Target="../ink/ink296.xml"/><Relationship Id="rId190" Type="http://schemas.openxmlformats.org/officeDocument/2006/relationships/customXml" Target="../ink/ink198.xml"/><Relationship Id="rId204" Type="http://schemas.openxmlformats.org/officeDocument/2006/relationships/customXml" Target="../ink/ink205.xml"/><Relationship Id="rId246" Type="http://schemas.openxmlformats.org/officeDocument/2006/relationships/customXml" Target="../ink/ink226.xml"/><Relationship Id="rId288" Type="http://schemas.openxmlformats.org/officeDocument/2006/relationships/customXml" Target="../ink/ink247.xml"/><Relationship Id="rId411" Type="http://schemas.openxmlformats.org/officeDocument/2006/relationships/image" Target="../media/image340.png"/><Relationship Id="rId453" Type="http://schemas.openxmlformats.org/officeDocument/2006/relationships/image" Target="../media/image361.png"/><Relationship Id="rId509" Type="http://schemas.openxmlformats.org/officeDocument/2006/relationships/image" Target="../media/image389.png"/><Relationship Id="rId106" Type="http://schemas.openxmlformats.org/officeDocument/2006/relationships/customXml" Target="../ink/ink156.xml"/><Relationship Id="rId313" Type="http://schemas.openxmlformats.org/officeDocument/2006/relationships/image" Target="../media/image291.png"/><Relationship Id="rId495" Type="http://schemas.openxmlformats.org/officeDocument/2006/relationships/image" Target="../media/image382.png"/><Relationship Id="rId10" Type="http://schemas.openxmlformats.org/officeDocument/2006/relationships/customXml" Target="../ink/ink108.xml"/><Relationship Id="rId52" Type="http://schemas.openxmlformats.org/officeDocument/2006/relationships/customXml" Target="../ink/ink129.xml"/><Relationship Id="rId94" Type="http://schemas.openxmlformats.org/officeDocument/2006/relationships/customXml" Target="../ink/ink150.xml"/><Relationship Id="rId148" Type="http://schemas.openxmlformats.org/officeDocument/2006/relationships/customXml" Target="../ink/ink177.xml"/><Relationship Id="rId355" Type="http://schemas.openxmlformats.org/officeDocument/2006/relationships/image" Target="../media/image312.png"/><Relationship Id="rId397" Type="http://schemas.openxmlformats.org/officeDocument/2006/relationships/image" Target="../media/image333.png"/><Relationship Id="rId520" Type="http://schemas.openxmlformats.org/officeDocument/2006/relationships/customXml" Target="../ink/ink363.xml"/><Relationship Id="rId215" Type="http://schemas.openxmlformats.org/officeDocument/2006/relationships/image" Target="../media/image241.png"/><Relationship Id="rId257" Type="http://schemas.openxmlformats.org/officeDocument/2006/relationships/image" Target="../media/image262.png"/><Relationship Id="rId422" Type="http://schemas.openxmlformats.org/officeDocument/2006/relationships/customXml" Target="../ink/ink314.xml"/><Relationship Id="rId464" Type="http://schemas.openxmlformats.org/officeDocument/2006/relationships/customXml" Target="../ink/ink335.xml"/><Relationship Id="rId299" Type="http://schemas.openxmlformats.org/officeDocument/2006/relationships/image" Target="../media/image284.png"/><Relationship Id="rId63" Type="http://schemas.openxmlformats.org/officeDocument/2006/relationships/image" Target="../media/image165.png"/><Relationship Id="rId159" Type="http://schemas.openxmlformats.org/officeDocument/2006/relationships/image" Target="../media/image213.png"/><Relationship Id="rId366" Type="http://schemas.openxmlformats.org/officeDocument/2006/relationships/customXml" Target="../ink/ink286.xml"/><Relationship Id="rId226" Type="http://schemas.openxmlformats.org/officeDocument/2006/relationships/customXml" Target="../ink/ink216.xml"/><Relationship Id="rId433" Type="http://schemas.openxmlformats.org/officeDocument/2006/relationships/image" Target="../media/image351.png"/><Relationship Id="rId74" Type="http://schemas.openxmlformats.org/officeDocument/2006/relationships/customXml" Target="../ink/ink140.xml"/><Relationship Id="rId377" Type="http://schemas.openxmlformats.org/officeDocument/2006/relationships/image" Target="../media/image323.png"/><Relationship Id="rId500" Type="http://schemas.openxmlformats.org/officeDocument/2006/relationships/customXml" Target="../ink/ink353.xml"/><Relationship Id="rId5" Type="http://schemas.openxmlformats.org/officeDocument/2006/relationships/image" Target="../media/image135.png"/><Relationship Id="rId237" Type="http://schemas.openxmlformats.org/officeDocument/2006/relationships/image" Target="../media/image252.png"/><Relationship Id="rId444" Type="http://schemas.openxmlformats.org/officeDocument/2006/relationships/customXml" Target="../ink/ink3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6" Type="http://schemas.openxmlformats.org/officeDocument/2006/relationships/customXml" Target="../ink/ink383.xml"/><Relationship Id="rId21" Type="http://schemas.openxmlformats.org/officeDocument/2006/relationships/image" Target="../media/image413.png"/><Relationship Id="rId42" Type="http://schemas.openxmlformats.org/officeDocument/2006/relationships/customXml" Target="../ink/ink391.xml"/><Relationship Id="rId47" Type="http://schemas.openxmlformats.org/officeDocument/2006/relationships/image" Target="../media/image426.png"/><Relationship Id="rId63" Type="http://schemas.openxmlformats.org/officeDocument/2006/relationships/image" Target="../media/image434.png"/><Relationship Id="rId68" Type="http://schemas.openxmlformats.org/officeDocument/2006/relationships/customXml" Target="../ink/ink404.xml"/><Relationship Id="rId84" Type="http://schemas.openxmlformats.org/officeDocument/2006/relationships/customXml" Target="../ink/ink412.xml"/><Relationship Id="rId89" Type="http://schemas.openxmlformats.org/officeDocument/2006/relationships/image" Target="../media/image447.png"/><Relationship Id="rId16" Type="http://schemas.openxmlformats.org/officeDocument/2006/relationships/customXml" Target="../ink/ink378.xml"/><Relationship Id="rId107" Type="http://schemas.openxmlformats.org/officeDocument/2006/relationships/image" Target="../media/image456.png"/><Relationship Id="rId11" Type="http://schemas.openxmlformats.org/officeDocument/2006/relationships/image" Target="../media/image408.png"/><Relationship Id="rId32" Type="http://schemas.openxmlformats.org/officeDocument/2006/relationships/customXml" Target="../ink/ink386.xml"/><Relationship Id="rId37" Type="http://schemas.openxmlformats.org/officeDocument/2006/relationships/image" Target="../media/image421.png"/><Relationship Id="rId53" Type="http://schemas.openxmlformats.org/officeDocument/2006/relationships/image" Target="../media/image429.png"/><Relationship Id="rId58" Type="http://schemas.openxmlformats.org/officeDocument/2006/relationships/customXml" Target="../ink/ink399.xml"/><Relationship Id="rId74" Type="http://schemas.openxmlformats.org/officeDocument/2006/relationships/customXml" Target="../ink/ink407.xml"/><Relationship Id="rId79" Type="http://schemas.openxmlformats.org/officeDocument/2006/relationships/image" Target="../media/image442.png"/><Relationship Id="rId102" Type="http://schemas.openxmlformats.org/officeDocument/2006/relationships/customXml" Target="../ink/ink421.xml"/><Relationship Id="rId5" Type="http://schemas.openxmlformats.org/officeDocument/2006/relationships/image" Target="../media/image405.png"/><Relationship Id="rId90" Type="http://schemas.openxmlformats.org/officeDocument/2006/relationships/customXml" Target="../ink/ink415.xml"/><Relationship Id="rId95" Type="http://schemas.openxmlformats.org/officeDocument/2006/relationships/image" Target="../media/image450.png"/><Relationship Id="rId22" Type="http://schemas.openxmlformats.org/officeDocument/2006/relationships/customXml" Target="../ink/ink381.xml"/><Relationship Id="rId27" Type="http://schemas.openxmlformats.org/officeDocument/2006/relationships/image" Target="../media/image416.png"/><Relationship Id="rId43" Type="http://schemas.openxmlformats.org/officeDocument/2006/relationships/image" Target="../media/image424.png"/><Relationship Id="rId48" Type="http://schemas.openxmlformats.org/officeDocument/2006/relationships/customXml" Target="../ink/ink394.xml"/><Relationship Id="rId64" Type="http://schemas.openxmlformats.org/officeDocument/2006/relationships/customXml" Target="../ink/ink402.xml"/><Relationship Id="rId69" Type="http://schemas.openxmlformats.org/officeDocument/2006/relationships/image" Target="../media/image437.png"/><Relationship Id="rId80" Type="http://schemas.openxmlformats.org/officeDocument/2006/relationships/customXml" Target="../ink/ink410.xml"/><Relationship Id="rId85" Type="http://schemas.openxmlformats.org/officeDocument/2006/relationships/image" Target="../media/image445.png"/><Relationship Id="rId12" Type="http://schemas.openxmlformats.org/officeDocument/2006/relationships/customXml" Target="../ink/ink376.xml"/><Relationship Id="rId17" Type="http://schemas.openxmlformats.org/officeDocument/2006/relationships/image" Target="../media/image411.png"/><Relationship Id="rId33" Type="http://schemas.openxmlformats.org/officeDocument/2006/relationships/image" Target="../media/image419.png"/><Relationship Id="rId38" Type="http://schemas.openxmlformats.org/officeDocument/2006/relationships/customXml" Target="../ink/ink389.xml"/><Relationship Id="rId59" Type="http://schemas.openxmlformats.org/officeDocument/2006/relationships/image" Target="../media/image432.png"/><Relationship Id="rId103" Type="http://schemas.openxmlformats.org/officeDocument/2006/relationships/image" Target="../media/image454.png"/><Relationship Id="rId20" Type="http://schemas.openxmlformats.org/officeDocument/2006/relationships/customXml" Target="../ink/ink380.xml"/><Relationship Id="rId41" Type="http://schemas.openxmlformats.org/officeDocument/2006/relationships/image" Target="../media/image423.png"/><Relationship Id="rId54" Type="http://schemas.openxmlformats.org/officeDocument/2006/relationships/customXml" Target="../ink/ink397.xml"/><Relationship Id="rId62" Type="http://schemas.openxmlformats.org/officeDocument/2006/relationships/customXml" Target="../ink/ink401.xml"/><Relationship Id="rId70" Type="http://schemas.openxmlformats.org/officeDocument/2006/relationships/customXml" Target="../ink/ink405.xml"/><Relationship Id="rId75" Type="http://schemas.openxmlformats.org/officeDocument/2006/relationships/image" Target="../media/image440.png"/><Relationship Id="rId83" Type="http://schemas.openxmlformats.org/officeDocument/2006/relationships/image" Target="../media/image444.png"/><Relationship Id="rId88" Type="http://schemas.openxmlformats.org/officeDocument/2006/relationships/customXml" Target="../ink/ink414.xml"/><Relationship Id="rId91" Type="http://schemas.openxmlformats.org/officeDocument/2006/relationships/image" Target="../media/image448.png"/><Relationship Id="rId96" Type="http://schemas.openxmlformats.org/officeDocument/2006/relationships/customXml" Target="../ink/ink418.xml"/><Relationship Id="rId1" Type="http://schemas.openxmlformats.org/officeDocument/2006/relationships/slideLayout" Target="../slideLayouts/slideLayout12.xml"/><Relationship Id="rId6" Type="http://schemas.openxmlformats.org/officeDocument/2006/relationships/customXml" Target="../ink/ink373.xml"/><Relationship Id="rId15" Type="http://schemas.openxmlformats.org/officeDocument/2006/relationships/image" Target="../media/image410.png"/><Relationship Id="rId23" Type="http://schemas.openxmlformats.org/officeDocument/2006/relationships/image" Target="../media/image414.png"/><Relationship Id="rId28" Type="http://schemas.openxmlformats.org/officeDocument/2006/relationships/customXml" Target="../ink/ink384.xml"/><Relationship Id="rId36" Type="http://schemas.openxmlformats.org/officeDocument/2006/relationships/customXml" Target="../ink/ink388.xml"/><Relationship Id="rId49" Type="http://schemas.openxmlformats.org/officeDocument/2006/relationships/image" Target="../media/image427.png"/><Relationship Id="rId57" Type="http://schemas.openxmlformats.org/officeDocument/2006/relationships/image" Target="../media/image431.png"/><Relationship Id="rId106" Type="http://schemas.openxmlformats.org/officeDocument/2006/relationships/customXml" Target="../ink/ink423.xml"/><Relationship Id="rId10" Type="http://schemas.openxmlformats.org/officeDocument/2006/relationships/customXml" Target="../ink/ink375.xml"/><Relationship Id="rId31" Type="http://schemas.openxmlformats.org/officeDocument/2006/relationships/image" Target="../media/image418.png"/><Relationship Id="rId44" Type="http://schemas.openxmlformats.org/officeDocument/2006/relationships/customXml" Target="../ink/ink392.xml"/><Relationship Id="rId52" Type="http://schemas.openxmlformats.org/officeDocument/2006/relationships/customXml" Target="../ink/ink396.xml"/><Relationship Id="rId60" Type="http://schemas.openxmlformats.org/officeDocument/2006/relationships/customXml" Target="../ink/ink400.xml"/><Relationship Id="rId65" Type="http://schemas.openxmlformats.org/officeDocument/2006/relationships/image" Target="../media/image435.png"/><Relationship Id="rId73" Type="http://schemas.openxmlformats.org/officeDocument/2006/relationships/image" Target="../media/image439.png"/><Relationship Id="rId78" Type="http://schemas.openxmlformats.org/officeDocument/2006/relationships/customXml" Target="../ink/ink409.xml"/><Relationship Id="rId81" Type="http://schemas.openxmlformats.org/officeDocument/2006/relationships/image" Target="../media/image443.png"/><Relationship Id="rId86" Type="http://schemas.openxmlformats.org/officeDocument/2006/relationships/customXml" Target="../ink/ink413.xml"/><Relationship Id="rId94" Type="http://schemas.openxmlformats.org/officeDocument/2006/relationships/customXml" Target="../ink/ink417.xml"/><Relationship Id="rId99" Type="http://schemas.openxmlformats.org/officeDocument/2006/relationships/image" Target="../media/image452.png"/><Relationship Id="rId101" Type="http://schemas.openxmlformats.org/officeDocument/2006/relationships/image" Target="../media/image453.png"/><Relationship Id="rId4" Type="http://schemas.openxmlformats.org/officeDocument/2006/relationships/customXml" Target="../ink/ink372.xml"/><Relationship Id="rId9" Type="http://schemas.openxmlformats.org/officeDocument/2006/relationships/image" Target="../media/image407.png"/><Relationship Id="rId13" Type="http://schemas.openxmlformats.org/officeDocument/2006/relationships/image" Target="../media/image409.png"/><Relationship Id="rId18" Type="http://schemas.openxmlformats.org/officeDocument/2006/relationships/customXml" Target="../ink/ink379.xml"/><Relationship Id="rId39" Type="http://schemas.openxmlformats.org/officeDocument/2006/relationships/image" Target="../media/image422.png"/><Relationship Id="rId34" Type="http://schemas.openxmlformats.org/officeDocument/2006/relationships/customXml" Target="../ink/ink387.xml"/><Relationship Id="rId50" Type="http://schemas.openxmlformats.org/officeDocument/2006/relationships/customXml" Target="../ink/ink395.xml"/><Relationship Id="rId55" Type="http://schemas.openxmlformats.org/officeDocument/2006/relationships/image" Target="../media/image430.png"/><Relationship Id="rId76" Type="http://schemas.openxmlformats.org/officeDocument/2006/relationships/customXml" Target="../ink/ink408.xml"/><Relationship Id="rId97" Type="http://schemas.openxmlformats.org/officeDocument/2006/relationships/image" Target="../media/image451.png"/><Relationship Id="rId104" Type="http://schemas.openxmlformats.org/officeDocument/2006/relationships/customXml" Target="../ink/ink422.xml"/><Relationship Id="rId7" Type="http://schemas.openxmlformats.org/officeDocument/2006/relationships/image" Target="../media/image406.png"/><Relationship Id="rId71" Type="http://schemas.openxmlformats.org/officeDocument/2006/relationships/image" Target="../media/image438.png"/><Relationship Id="rId92" Type="http://schemas.openxmlformats.org/officeDocument/2006/relationships/customXml" Target="../ink/ink416.xml"/><Relationship Id="rId2" Type="http://schemas.openxmlformats.org/officeDocument/2006/relationships/notesSlide" Target="../notesSlides/notesSlide14.xml"/><Relationship Id="rId29" Type="http://schemas.openxmlformats.org/officeDocument/2006/relationships/image" Target="../media/image417.png"/><Relationship Id="rId24" Type="http://schemas.openxmlformats.org/officeDocument/2006/relationships/customXml" Target="../ink/ink382.xml"/><Relationship Id="rId40" Type="http://schemas.openxmlformats.org/officeDocument/2006/relationships/customXml" Target="../ink/ink390.xml"/><Relationship Id="rId45" Type="http://schemas.openxmlformats.org/officeDocument/2006/relationships/image" Target="../media/image425.png"/><Relationship Id="rId66" Type="http://schemas.openxmlformats.org/officeDocument/2006/relationships/customXml" Target="../ink/ink403.xml"/><Relationship Id="rId87" Type="http://schemas.openxmlformats.org/officeDocument/2006/relationships/image" Target="../media/image446.png"/><Relationship Id="rId61" Type="http://schemas.openxmlformats.org/officeDocument/2006/relationships/image" Target="../media/image433.png"/><Relationship Id="rId82" Type="http://schemas.openxmlformats.org/officeDocument/2006/relationships/customXml" Target="../ink/ink411.xml"/><Relationship Id="rId19" Type="http://schemas.openxmlformats.org/officeDocument/2006/relationships/image" Target="../media/image412.png"/><Relationship Id="rId14" Type="http://schemas.openxmlformats.org/officeDocument/2006/relationships/customXml" Target="../ink/ink377.xml"/><Relationship Id="rId30" Type="http://schemas.openxmlformats.org/officeDocument/2006/relationships/customXml" Target="../ink/ink385.xml"/><Relationship Id="rId35" Type="http://schemas.openxmlformats.org/officeDocument/2006/relationships/image" Target="../media/image420.png"/><Relationship Id="rId56" Type="http://schemas.openxmlformats.org/officeDocument/2006/relationships/customXml" Target="../ink/ink398.xml"/><Relationship Id="rId77" Type="http://schemas.openxmlformats.org/officeDocument/2006/relationships/image" Target="../media/image441.png"/><Relationship Id="rId100" Type="http://schemas.openxmlformats.org/officeDocument/2006/relationships/customXml" Target="../ink/ink420.xml"/><Relationship Id="rId105" Type="http://schemas.openxmlformats.org/officeDocument/2006/relationships/image" Target="../media/image455.png"/><Relationship Id="rId8" Type="http://schemas.openxmlformats.org/officeDocument/2006/relationships/customXml" Target="../ink/ink374.xml"/><Relationship Id="rId51" Type="http://schemas.openxmlformats.org/officeDocument/2006/relationships/image" Target="../media/image428.png"/><Relationship Id="rId72" Type="http://schemas.openxmlformats.org/officeDocument/2006/relationships/customXml" Target="../ink/ink406.xml"/><Relationship Id="rId93" Type="http://schemas.openxmlformats.org/officeDocument/2006/relationships/image" Target="../media/image449.png"/><Relationship Id="rId98" Type="http://schemas.openxmlformats.org/officeDocument/2006/relationships/customXml" Target="../ink/ink419.xml"/><Relationship Id="rId3" Type="http://schemas.openxmlformats.org/officeDocument/2006/relationships/image" Target="../media/image404.png"/><Relationship Id="rId25" Type="http://schemas.openxmlformats.org/officeDocument/2006/relationships/image" Target="../media/image415.png"/><Relationship Id="rId46" Type="http://schemas.openxmlformats.org/officeDocument/2006/relationships/customXml" Target="../ink/ink393.xml"/><Relationship Id="rId67" Type="http://schemas.openxmlformats.org/officeDocument/2006/relationships/image" Target="../media/image4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45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4.jpeg"/><Relationship Id="rId4" Type="http://schemas.openxmlformats.org/officeDocument/2006/relationships/image" Target="../media/image463.svg"/></Relationships>
</file>

<file path=ppt/slides/_rels/slide56.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466.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8" Type="http://schemas.openxmlformats.org/officeDocument/2006/relationships/image" Target="../media/image470.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8" Type="http://schemas.openxmlformats.org/officeDocument/2006/relationships/image" Target="../media/image472.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s://aka.ms/copilotgallery" TargetMode="External"/><Relationship Id="rId4" Type="http://schemas.openxmlformats.org/officeDocument/2006/relationships/image" Target="../media/image475.png"/></Relationships>
</file>

<file path=ppt/slides/_rels/slide68.xml.rels><?xml version="1.0" encoding="UTF-8" standalone="yes"?>
<Relationships xmlns="http://schemas.openxmlformats.org/package/2006/relationships"><Relationship Id="rId3" Type="http://schemas.openxmlformats.org/officeDocument/2006/relationships/image" Target="../media/image476.jpe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479.jpeg"/><Relationship Id="rId5" Type="http://schemas.openxmlformats.org/officeDocument/2006/relationships/image" Target="../media/image478.jpeg"/><Relationship Id="rId4" Type="http://schemas.openxmlformats.org/officeDocument/2006/relationships/image" Target="../media/image477.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74.xml.rels><?xml version="1.0" encoding="UTF-8" standalone="yes"?>
<Relationships xmlns="http://schemas.openxmlformats.org/package/2006/relationships"><Relationship Id="rId8" Type="http://schemas.openxmlformats.org/officeDocument/2006/relationships/image" Target="../media/image45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81.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82.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8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48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74E24-6EDF-0D33-5CEE-3B06660C778B}"/>
            </a:ext>
          </a:extLst>
        </p:cNvPr>
        <p:cNvGrpSpPr/>
        <p:nvPr/>
      </p:nvGrpSpPr>
      <p:grpSpPr>
        <a:xfrm>
          <a:off x="0" y="0"/>
          <a:ext cx="0" cy="0"/>
          <a:chOff x="0" y="0"/>
          <a:chExt cx="0" cy="0"/>
        </a:xfrm>
      </p:grpSpPr>
      <p:pic>
        <p:nvPicPr>
          <p:cNvPr id="27" name="Picture 26" descr="A robot with a hand on his chin&#10;&#10;AI-generated content may be incorrect.">
            <a:extLst>
              <a:ext uri="{FF2B5EF4-FFF2-40B4-BE49-F238E27FC236}">
                <a16:creationId xmlns:a16="http://schemas.microsoft.com/office/drawing/2014/main" id="{C4536083-B6A7-6DE6-8063-4787BEAC5C1D}"/>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28077" t="4235" r="4147" b="15766"/>
          <a:stretch>
            <a:fillRect/>
          </a:stretch>
        </p:blipFill>
        <p:spPr>
          <a:xfrm>
            <a:off x="6464521" y="243840"/>
            <a:ext cx="5603654" cy="6614160"/>
          </a:xfrm>
          <a:prstGeom prst="rect">
            <a:avLst/>
          </a:prstGeom>
        </p:spPr>
      </p:pic>
      <p:sp>
        <p:nvSpPr>
          <p:cNvPr id="6" name="Title 5">
            <a:extLst>
              <a:ext uri="{FF2B5EF4-FFF2-40B4-BE49-F238E27FC236}">
                <a16:creationId xmlns:a16="http://schemas.microsoft.com/office/drawing/2014/main" id="{616B809A-5048-6A55-063B-6E5E996BC5CC}"/>
              </a:ext>
            </a:extLst>
          </p:cNvPr>
          <p:cNvSpPr>
            <a:spLocks noGrp="1"/>
          </p:cNvSpPr>
          <p:nvPr>
            <p:ph type="ctrTitle"/>
          </p:nvPr>
        </p:nvSpPr>
        <p:spPr>
          <a:xfrm>
            <a:off x="702818" y="1377869"/>
            <a:ext cx="6539454" cy="1836175"/>
          </a:xfrm>
        </p:spPr>
        <p:txBody>
          <a:bodyPr>
            <a:normAutofit fontScale="90000"/>
          </a:bodyPr>
          <a:lstStyle/>
          <a:p>
            <a:pPr algn="l"/>
            <a:r>
              <a:rPr lang="en-US" dirty="0">
                <a:latin typeface="+mn-lt"/>
              </a:rPr>
              <a:t>Demystify Generative AI for Everyone</a:t>
            </a:r>
            <a:endParaRPr lang="en-IN" dirty="0">
              <a:latin typeface="+mn-lt"/>
            </a:endParaRPr>
          </a:p>
        </p:txBody>
      </p:sp>
      <p:sp>
        <p:nvSpPr>
          <p:cNvPr id="7" name="Subtitle 6">
            <a:extLst>
              <a:ext uri="{FF2B5EF4-FFF2-40B4-BE49-F238E27FC236}">
                <a16:creationId xmlns:a16="http://schemas.microsoft.com/office/drawing/2014/main" id="{7581EEC4-8CC4-0D85-2319-3E900EDACC4B}"/>
              </a:ext>
            </a:extLst>
          </p:cNvPr>
          <p:cNvSpPr>
            <a:spLocks noGrp="1"/>
          </p:cNvSpPr>
          <p:nvPr>
            <p:ph type="subTitle" idx="1"/>
          </p:nvPr>
        </p:nvSpPr>
        <p:spPr>
          <a:xfrm>
            <a:off x="702818" y="3221056"/>
            <a:ext cx="3775104" cy="723091"/>
          </a:xfrm>
        </p:spPr>
        <p:txBody>
          <a:bodyPr>
            <a:normAutofit/>
          </a:bodyPr>
          <a:lstStyle/>
          <a:p>
            <a:pPr algn="l"/>
            <a:r>
              <a:rPr lang="en-US" sz="1600" i="1" dirty="0">
                <a:latin typeface="Aptos" panose="020B0004020202020204" pitchFamily="34" charset="0"/>
              </a:rPr>
              <a:t>-- Anshu Pandey</a:t>
            </a:r>
          </a:p>
          <a:p>
            <a:endParaRPr lang="en-IN" sz="1600" i="1" dirty="0">
              <a:latin typeface="Aptos" panose="020B0004020202020204" pitchFamily="34" charset="0"/>
            </a:endParaRPr>
          </a:p>
        </p:txBody>
      </p:sp>
      <p:sp>
        <p:nvSpPr>
          <p:cNvPr id="2" name="Footer Placeholder 1">
            <a:extLst>
              <a:ext uri="{FF2B5EF4-FFF2-40B4-BE49-F238E27FC236}">
                <a16:creationId xmlns:a16="http://schemas.microsoft.com/office/drawing/2014/main" id="{2BDE8843-14FE-A776-88EC-9EBE8D26707F}"/>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2099220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82076-5764-03C7-F24D-63F50B0C045A}"/>
              </a:ext>
            </a:extLst>
          </p:cNvPr>
          <p:cNvSpPr>
            <a:spLocks noGrp="1"/>
          </p:cNvSpPr>
          <p:nvPr>
            <p:ph type="body" sz="quarter" idx="12"/>
          </p:nvPr>
        </p:nvSpPr>
        <p:spPr/>
        <p:txBody>
          <a:bodyPr>
            <a:normAutofit lnSpcReduction="10000"/>
          </a:bodyPr>
          <a:lstStyle/>
          <a:p>
            <a:r>
              <a:rPr lang="en-IN">
                <a:latin typeface="Aptos Display" panose="020B0004020202020204" pitchFamily="34" charset="0"/>
              </a:rPr>
              <a:t>Generative AI</a:t>
            </a:r>
            <a:endParaRPr lang="en-CA">
              <a:latin typeface="Aptos Display" panose="020B0004020202020204" pitchFamily="34" charset="0"/>
            </a:endParaRPr>
          </a:p>
        </p:txBody>
      </p:sp>
      <p:sp>
        <p:nvSpPr>
          <p:cNvPr id="3" name="Text Placeholder 2">
            <a:extLst>
              <a:ext uri="{FF2B5EF4-FFF2-40B4-BE49-F238E27FC236}">
                <a16:creationId xmlns:a16="http://schemas.microsoft.com/office/drawing/2014/main" id="{AA3790B3-6E7B-8CE7-311D-3FCAF244BAA4}"/>
              </a:ext>
            </a:extLst>
          </p:cNvPr>
          <p:cNvSpPr>
            <a:spLocks noGrp="1"/>
          </p:cNvSpPr>
          <p:nvPr>
            <p:ph type="body" sz="quarter" idx="13"/>
          </p:nvPr>
        </p:nvSpPr>
        <p:spPr/>
        <p:txBody>
          <a:bodyPr/>
          <a:lstStyle/>
          <a:p>
            <a:r>
              <a:rPr lang="en-CA">
                <a:latin typeface="Aptos Display" panose="020B0004020202020204" pitchFamily="34" charset="0"/>
              </a:rPr>
              <a:t>What is </a:t>
            </a:r>
            <a:r>
              <a:rPr lang="en-IN">
                <a:latin typeface="Aptos Display" panose="020B0004020202020204" pitchFamily="34" charset="0"/>
              </a:rPr>
              <a:t>Generative AI?</a:t>
            </a:r>
            <a:endParaRPr lang="en-CA">
              <a:latin typeface="Aptos Display" panose="020B0004020202020204" pitchFamily="34" charset="0"/>
            </a:endParaRPr>
          </a:p>
        </p:txBody>
      </p:sp>
      <p:pic>
        <p:nvPicPr>
          <p:cNvPr id="3074" name="Picture 2">
            <a:extLst>
              <a:ext uri="{FF2B5EF4-FFF2-40B4-BE49-F238E27FC236}">
                <a16:creationId xmlns:a16="http://schemas.microsoft.com/office/drawing/2014/main" id="{703C81B6-E9F3-45C5-8BA0-BFA3BFCE7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7451" y="2171449"/>
            <a:ext cx="4207749" cy="283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724E81A9-C914-BD97-CAA0-55ADA6E691BA}"/>
              </a:ext>
            </a:extLst>
          </p:cNvPr>
          <p:cNvSpPr>
            <a:spLocks noChangeArrowheads="1"/>
          </p:cNvSpPr>
          <p:nvPr/>
        </p:nvSpPr>
        <p:spPr bwMode="auto">
          <a:xfrm>
            <a:off x="556800" y="2072790"/>
            <a:ext cx="6294761" cy="2991973"/>
          </a:xfrm>
          <a:prstGeom prst="rect">
            <a:avLst/>
          </a:prstGeom>
          <a:noFill/>
          <a:ln>
            <a:noFill/>
          </a:ln>
          <a:effectLst/>
        </p:spPr>
        <p:txBody>
          <a:bodyPr vert="horz" wrap="square" lIns="121920" tIns="60960" rIns="121920" bIns="60960" numCol="1" rtlCol="0" anchor="ctr" anchorCtr="0" compatLnSpc="1">
            <a:prstTxWarp prst="textNoShape">
              <a:avLst/>
            </a:prstTxWarp>
            <a:spAutoFit/>
          </a:bodyPr>
          <a:lstStyle/>
          <a:p>
            <a:pPr marL="285750" indent="-285750" algn="just" defTabSz="1219170" eaLnBrk="0" fontAlgn="base" hangingPunct="0">
              <a:lnSpc>
                <a:spcPct val="150000"/>
              </a:lnSpc>
              <a:spcBef>
                <a:spcPct val="0"/>
              </a:spcBef>
              <a:spcAft>
                <a:spcPct val="0"/>
              </a:spcAft>
              <a:buFont typeface="Arial" panose="020B0604020202020204" pitchFamily="34" charset="0"/>
              <a:buChar char="•"/>
            </a:pPr>
            <a:r>
              <a:rPr lang="en-US" altLang="en-US" sz="1400">
                <a:latin typeface="Microsoft JhengHei" panose="020B0604030504040204" pitchFamily="34" charset="-120"/>
                <a:ea typeface="Microsoft JhengHei" panose="020B0604030504040204" pitchFamily="34" charset="-120"/>
              </a:rPr>
              <a:t>Generative AI refers to a subset of artificial intelligence that </a:t>
            </a:r>
            <a:r>
              <a:rPr lang="en-US" altLang="en-US" sz="1400" b="1">
                <a:latin typeface="Microsoft JhengHei" panose="020B0604030504040204" pitchFamily="34" charset="-120"/>
                <a:ea typeface="Microsoft JhengHei" panose="020B0604030504040204" pitchFamily="34" charset="-120"/>
              </a:rPr>
              <a:t>focuses on creating new content</a:t>
            </a:r>
            <a:r>
              <a:rPr lang="en-US" altLang="en-US" sz="1400">
                <a:latin typeface="Microsoft JhengHei" panose="020B0604030504040204" pitchFamily="34" charset="-120"/>
                <a:ea typeface="Microsoft JhengHei" panose="020B0604030504040204" pitchFamily="34" charset="-120"/>
              </a:rPr>
              <a:t>, such as images, text, music, or even code, by learning patterns from existing data.</a:t>
            </a:r>
          </a:p>
          <a:p>
            <a:pPr marL="285750" indent="-285750" algn="just" defTabSz="1219170" eaLnBrk="0" fontAlgn="base" hangingPunct="0">
              <a:lnSpc>
                <a:spcPct val="150000"/>
              </a:lnSpc>
              <a:spcBef>
                <a:spcPct val="0"/>
              </a:spcBef>
              <a:spcAft>
                <a:spcPct val="0"/>
              </a:spcAft>
              <a:buFont typeface="Arial" panose="020B0604020202020204" pitchFamily="34" charset="0"/>
              <a:buChar char="•"/>
            </a:pPr>
            <a:r>
              <a:rPr lang="en-US" altLang="en-US" sz="1400">
                <a:latin typeface="Microsoft JhengHei" panose="020B0604030504040204" pitchFamily="34" charset="-120"/>
                <a:ea typeface="Microsoft JhengHei" panose="020B0604030504040204" pitchFamily="34" charset="-120"/>
              </a:rPr>
              <a:t>Unlike traditional AI, which primarily analyzes and predicts based on input data, generative AI </a:t>
            </a:r>
            <a:r>
              <a:rPr lang="en-US" altLang="en-US" sz="1400" b="1">
                <a:latin typeface="Microsoft JhengHei" panose="020B0604030504040204" pitchFamily="34" charset="-120"/>
                <a:ea typeface="Microsoft JhengHei" panose="020B0604030504040204" pitchFamily="34" charset="-120"/>
              </a:rPr>
              <a:t>generates new, original data by understanding the underlying structures and relationships within the input</a:t>
            </a:r>
            <a:r>
              <a:rPr lang="en-US" altLang="en-US" sz="1400">
                <a:latin typeface="Microsoft JhengHei" panose="020B0604030504040204" pitchFamily="34" charset="-120"/>
                <a:ea typeface="Microsoft JhengHei" panose="020B0604030504040204" pitchFamily="34" charset="-120"/>
              </a:rPr>
              <a:t>.</a:t>
            </a:r>
          </a:p>
          <a:p>
            <a:pPr marL="285750" indent="-285750" algn="just" defTabSz="1219170" eaLnBrk="0" fontAlgn="base" hangingPunct="0">
              <a:lnSpc>
                <a:spcPct val="150000"/>
              </a:lnSpc>
              <a:spcBef>
                <a:spcPct val="0"/>
              </a:spcBef>
              <a:spcAft>
                <a:spcPct val="0"/>
              </a:spcAft>
              <a:buFont typeface="Arial" panose="020B0604020202020204" pitchFamily="34" charset="0"/>
              <a:buChar char="•"/>
            </a:pPr>
            <a:r>
              <a:rPr lang="en-US" altLang="en-US" sz="1400">
                <a:latin typeface="Microsoft JhengHei" panose="020B0604030504040204" pitchFamily="34" charset="-120"/>
                <a:ea typeface="Microsoft JhengHei" panose="020B0604030504040204" pitchFamily="34" charset="-120"/>
              </a:rPr>
              <a:t>It uses techniques like Generative Adversarial Networks (</a:t>
            </a:r>
            <a:r>
              <a:rPr lang="en-US" altLang="en-US" sz="1400" b="1">
                <a:latin typeface="Microsoft JhengHei" panose="020B0604030504040204" pitchFamily="34" charset="-120"/>
                <a:ea typeface="Microsoft JhengHei" panose="020B0604030504040204" pitchFamily="34" charset="-120"/>
              </a:rPr>
              <a:t>GANs</a:t>
            </a:r>
            <a:r>
              <a:rPr lang="en-US" altLang="en-US" sz="1400">
                <a:latin typeface="Microsoft JhengHei" panose="020B0604030504040204" pitchFamily="34" charset="-120"/>
                <a:ea typeface="Microsoft JhengHei" panose="020B0604030504040204" pitchFamily="34" charset="-120"/>
              </a:rPr>
              <a:t>) and Variational Autoencoders (</a:t>
            </a:r>
            <a:r>
              <a:rPr lang="en-US" altLang="en-US" sz="1400" b="1">
                <a:latin typeface="Microsoft JhengHei" panose="020B0604030504040204" pitchFamily="34" charset="-120"/>
                <a:ea typeface="Microsoft JhengHei" panose="020B0604030504040204" pitchFamily="34" charset="-120"/>
              </a:rPr>
              <a:t>VAEs</a:t>
            </a:r>
            <a:r>
              <a:rPr lang="en-US" altLang="en-US" sz="1400">
                <a:latin typeface="Microsoft JhengHei" panose="020B0604030504040204" pitchFamily="34" charset="-120"/>
                <a:ea typeface="Microsoft JhengHei" panose="020B0604030504040204" pitchFamily="34" charset="-120"/>
              </a:rPr>
              <a:t>) to create content.</a:t>
            </a:r>
          </a:p>
        </p:txBody>
      </p:sp>
    </p:spTree>
    <p:extLst>
      <p:ext uri="{BB962C8B-B14F-4D97-AF65-F5344CB8AC3E}">
        <p14:creationId xmlns:p14="http://schemas.microsoft.com/office/powerpoint/2010/main" val="3970463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28" y="427568"/>
            <a:ext cx="11146367" cy="307777"/>
          </a:xfrm>
        </p:spPr>
        <p:txBody>
          <a:bodyPr>
            <a:normAutofit fontScale="90000"/>
          </a:bodyPr>
          <a:lstStyle/>
          <a:p>
            <a:r>
              <a:rPr lang="en-US" altLang="en-IN" dirty="0" err="1"/>
              <a:t>Discr</a:t>
            </a:r>
            <a:r>
              <a:rPr lang="en-IN" altLang="en-US" dirty="0" err="1"/>
              <a:t>iminative</a:t>
            </a:r>
            <a:r>
              <a:rPr lang="en-IN" altLang="en-US" dirty="0"/>
              <a:t> AI vs Generative AI</a:t>
            </a:r>
          </a:p>
        </p:txBody>
      </p:sp>
      <p:sp>
        <p:nvSpPr>
          <p:cNvPr id="19" name="TextBox 18">
            <a:extLst>
              <a:ext uri="{FF2B5EF4-FFF2-40B4-BE49-F238E27FC236}">
                <a16:creationId xmlns:a16="http://schemas.microsoft.com/office/drawing/2014/main" id="{75301723-A959-DB62-1E79-D1BF860AA3AC}"/>
              </a:ext>
            </a:extLst>
          </p:cNvPr>
          <p:cNvSpPr txBox="1"/>
          <p:nvPr/>
        </p:nvSpPr>
        <p:spPr>
          <a:xfrm>
            <a:off x="6906717" y="1254820"/>
            <a:ext cx="1881284" cy="461665"/>
          </a:xfrm>
          <a:prstGeom prst="rect">
            <a:avLst/>
          </a:prstGeom>
          <a:noFill/>
        </p:spPr>
        <p:txBody>
          <a:bodyPr wrap="none" rtlCol="0">
            <a:spAutoFit/>
          </a:bodyPr>
          <a:lstStyle/>
          <a:p>
            <a:r>
              <a:rPr lang="en-IN" sz="2400"/>
              <a:t>Generative AI</a:t>
            </a:r>
          </a:p>
        </p:txBody>
      </p:sp>
      <p:sp>
        <p:nvSpPr>
          <p:cNvPr id="20" name="TextBox 19">
            <a:extLst>
              <a:ext uri="{FF2B5EF4-FFF2-40B4-BE49-F238E27FC236}">
                <a16:creationId xmlns:a16="http://schemas.microsoft.com/office/drawing/2014/main" id="{E0D094C4-77E2-911E-D50D-F1F1B05FFD36}"/>
              </a:ext>
            </a:extLst>
          </p:cNvPr>
          <p:cNvSpPr txBox="1"/>
          <p:nvPr/>
        </p:nvSpPr>
        <p:spPr>
          <a:xfrm>
            <a:off x="2986726" y="1254821"/>
            <a:ext cx="2350836" cy="461665"/>
          </a:xfrm>
          <a:prstGeom prst="rect">
            <a:avLst/>
          </a:prstGeom>
          <a:noFill/>
        </p:spPr>
        <p:txBody>
          <a:bodyPr wrap="none" rtlCol="0">
            <a:spAutoFit/>
          </a:bodyPr>
          <a:lstStyle/>
          <a:p>
            <a:r>
              <a:rPr lang="en-IN" sz="2400">
                <a:solidFill>
                  <a:srgbClr val="000000"/>
                </a:solidFill>
              </a:rPr>
              <a:t>Discriminative AI </a:t>
            </a:r>
          </a:p>
        </p:txBody>
      </p:sp>
      <p:sp>
        <p:nvSpPr>
          <p:cNvPr id="21" name="TextBox 20">
            <a:extLst>
              <a:ext uri="{FF2B5EF4-FFF2-40B4-BE49-F238E27FC236}">
                <a16:creationId xmlns:a16="http://schemas.microsoft.com/office/drawing/2014/main" id="{37DD91A0-4046-E590-70F7-60FAFD34EE8E}"/>
              </a:ext>
            </a:extLst>
          </p:cNvPr>
          <p:cNvSpPr txBox="1"/>
          <p:nvPr/>
        </p:nvSpPr>
        <p:spPr>
          <a:xfrm>
            <a:off x="0" y="2036936"/>
            <a:ext cx="2443162" cy="400110"/>
          </a:xfrm>
          <a:prstGeom prst="rect">
            <a:avLst/>
          </a:prstGeom>
          <a:noFill/>
        </p:spPr>
        <p:txBody>
          <a:bodyPr wrap="square" rtlCol="0">
            <a:spAutoFit/>
          </a:bodyPr>
          <a:lstStyle/>
          <a:p>
            <a:r>
              <a:rPr lang="en-IN" sz="2000"/>
              <a:t>Primary Goal</a:t>
            </a:r>
          </a:p>
        </p:txBody>
      </p:sp>
      <p:sp>
        <p:nvSpPr>
          <p:cNvPr id="24" name="TextBox 23">
            <a:extLst>
              <a:ext uri="{FF2B5EF4-FFF2-40B4-BE49-F238E27FC236}">
                <a16:creationId xmlns:a16="http://schemas.microsoft.com/office/drawing/2014/main" id="{AD053FD9-2728-51CB-949D-55397E584F4E}"/>
              </a:ext>
            </a:extLst>
          </p:cNvPr>
          <p:cNvSpPr txBox="1"/>
          <p:nvPr/>
        </p:nvSpPr>
        <p:spPr>
          <a:xfrm>
            <a:off x="1986860" y="2036934"/>
            <a:ext cx="3875363" cy="646331"/>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It identifies and separates various types of data or categories.</a:t>
            </a:r>
          </a:p>
        </p:txBody>
      </p:sp>
      <p:sp>
        <p:nvSpPr>
          <p:cNvPr id="25" name="TextBox 24">
            <a:extLst>
              <a:ext uri="{FF2B5EF4-FFF2-40B4-BE49-F238E27FC236}">
                <a16:creationId xmlns:a16="http://schemas.microsoft.com/office/drawing/2014/main" id="{BB09073F-7100-F6EB-E73B-670F09C7DB6E}"/>
              </a:ext>
            </a:extLst>
          </p:cNvPr>
          <p:cNvSpPr txBox="1"/>
          <p:nvPr/>
        </p:nvSpPr>
        <p:spPr>
          <a:xfrm>
            <a:off x="6335023" y="2036933"/>
            <a:ext cx="3494225" cy="584775"/>
          </a:xfrm>
          <a:prstGeom prst="rect">
            <a:avLst/>
          </a:prstGeom>
          <a:noFill/>
        </p:spPr>
        <p:txBody>
          <a:bodyPr wrap="square" rtlCol="0">
            <a:spAutoFit/>
          </a:bodyPr>
          <a:lstStyle/>
          <a:p>
            <a:r>
              <a:rPr lang="en-US" sz="1600" b="0" i="0">
                <a:solidFill>
                  <a:srgbClr val="000000"/>
                </a:solidFill>
                <a:effectLst/>
                <a:latin typeface="+mj-lt"/>
              </a:rPr>
              <a:t>It creates new examples of data that are similar to the input.</a:t>
            </a:r>
            <a:endParaRPr lang="en-US" sz="1600">
              <a:solidFill>
                <a:srgbClr val="000000"/>
              </a:solidFill>
              <a:latin typeface="+mj-lt"/>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8492EF17-1395-BF55-2A80-34942A18A146}"/>
                  </a:ext>
                </a:extLst>
              </p14:cNvPr>
              <p14:cNvContentPartPr/>
              <p14:nvPr/>
            </p14:nvContentPartPr>
            <p14:xfrm>
              <a:off x="6193365" y="1103733"/>
              <a:ext cx="360" cy="5589096"/>
            </p14:xfrm>
          </p:contentPart>
        </mc:Choice>
        <mc:Fallback xmlns="">
          <p:pic>
            <p:nvPicPr>
              <p:cNvPr id="8" name="Ink 7">
                <a:extLst>
                  <a:ext uri="{FF2B5EF4-FFF2-40B4-BE49-F238E27FC236}">
                    <a16:creationId xmlns:a16="http://schemas.microsoft.com/office/drawing/2014/main" id="{8492EF17-1395-BF55-2A80-34942A18A146}"/>
                  </a:ext>
                </a:extLst>
              </p:cNvPr>
              <p:cNvPicPr/>
              <p:nvPr/>
            </p:nvPicPr>
            <p:blipFill>
              <a:blip r:embed="rId3"/>
              <a:stretch>
                <a:fillRect/>
              </a:stretch>
            </p:blipFill>
            <p:spPr>
              <a:xfrm>
                <a:off x="6187245" y="1097613"/>
                <a:ext cx="12600" cy="560133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29754CB-A9CE-9E32-252C-ECE1DD23C39A}"/>
                  </a:ext>
                </a:extLst>
              </p14:cNvPr>
              <p14:cNvContentPartPr/>
              <p14:nvPr/>
            </p14:nvContentPartPr>
            <p14:xfrm>
              <a:off x="1838898" y="1103732"/>
              <a:ext cx="360" cy="5589095"/>
            </p14:xfrm>
          </p:contentPart>
        </mc:Choice>
        <mc:Fallback xmlns="">
          <p:pic>
            <p:nvPicPr>
              <p:cNvPr id="9" name="Ink 8">
                <a:extLst>
                  <a:ext uri="{FF2B5EF4-FFF2-40B4-BE49-F238E27FC236}">
                    <a16:creationId xmlns:a16="http://schemas.microsoft.com/office/drawing/2014/main" id="{829754CB-A9CE-9E32-252C-ECE1DD23C39A}"/>
                  </a:ext>
                </a:extLst>
              </p:cNvPr>
              <p:cNvPicPr/>
              <p:nvPr/>
            </p:nvPicPr>
            <p:blipFill>
              <a:blip r:embed="rId3"/>
              <a:stretch>
                <a:fillRect/>
              </a:stretch>
            </p:blipFill>
            <p:spPr>
              <a:xfrm>
                <a:off x="1832778" y="1097612"/>
                <a:ext cx="12600" cy="5601334"/>
              </a:xfrm>
              <a:prstGeom prst="rect">
                <a:avLst/>
              </a:prstGeom>
            </p:spPr>
          </p:pic>
        </mc:Fallback>
      </mc:AlternateContent>
      <p:pic>
        <p:nvPicPr>
          <p:cNvPr id="7" name="Picture 6">
            <a:extLst>
              <a:ext uri="{FF2B5EF4-FFF2-40B4-BE49-F238E27FC236}">
                <a16:creationId xmlns:a16="http://schemas.microsoft.com/office/drawing/2014/main" id="{0E3555B2-2622-2275-201C-353DB8733EEE}"/>
              </a:ext>
            </a:extLst>
          </p:cNvPr>
          <p:cNvPicPr>
            <a:picLocks noChangeAspect="1"/>
          </p:cNvPicPr>
          <p:nvPr/>
        </p:nvPicPr>
        <p:blipFill rotWithShape="1">
          <a:blip r:embed="rId5">
            <a:extLst>
              <a:ext uri="{28A0092B-C50C-407E-A947-70E740481C1C}">
                <a14:useLocalDpi xmlns:a14="http://schemas.microsoft.com/office/drawing/2010/main" val="0"/>
              </a:ext>
            </a:extLst>
          </a:blip>
          <a:srcRect l="65188"/>
          <a:stretch/>
        </p:blipFill>
        <p:spPr>
          <a:xfrm>
            <a:off x="2852448" y="2702342"/>
            <a:ext cx="1856540" cy="1915752"/>
          </a:xfrm>
          <a:prstGeom prst="rect">
            <a:avLst/>
          </a:prstGeom>
        </p:spPr>
      </p:pic>
      <p:pic>
        <p:nvPicPr>
          <p:cNvPr id="3" name="Picture 2">
            <a:extLst>
              <a:ext uri="{FF2B5EF4-FFF2-40B4-BE49-F238E27FC236}">
                <a16:creationId xmlns:a16="http://schemas.microsoft.com/office/drawing/2014/main" id="{32A63CF6-C09C-729F-1D67-358F0FF82E9F}"/>
              </a:ext>
            </a:extLst>
          </p:cNvPr>
          <p:cNvPicPr>
            <a:picLocks noChangeAspect="1"/>
          </p:cNvPicPr>
          <p:nvPr/>
        </p:nvPicPr>
        <p:blipFill rotWithShape="1">
          <a:blip r:embed="rId5">
            <a:extLst>
              <a:ext uri="{28A0092B-C50C-407E-A947-70E740481C1C}">
                <a14:useLocalDpi xmlns:a14="http://schemas.microsoft.com/office/drawing/2010/main" val="0"/>
              </a:ext>
            </a:extLst>
          </a:blip>
          <a:srcRect r="37605"/>
          <a:stretch/>
        </p:blipFill>
        <p:spPr>
          <a:xfrm>
            <a:off x="6719196" y="2702342"/>
            <a:ext cx="2725878" cy="1854197"/>
          </a:xfrm>
          <a:prstGeom prst="rect">
            <a:avLst/>
          </a:prstGeom>
        </p:spPr>
      </p:pic>
      <p:sp>
        <p:nvSpPr>
          <p:cNvPr id="4" name="TextBox 3">
            <a:extLst>
              <a:ext uri="{FF2B5EF4-FFF2-40B4-BE49-F238E27FC236}">
                <a16:creationId xmlns:a16="http://schemas.microsoft.com/office/drawing/2014/main" id="{3CC0813E-8848-7CD2-84E2-C176B95B906E}"/>
              </a:ext>
            </a:extLst>
          </p:cNvPr>
          <p:cNvSpPr txBox="1"/>
          <p:nvPr/>
        </p:nvSpPr>
        <p:spPr>
          <a:xfrm>
            <a:off x="2027074" y="4930873"/>
            <a:ext cx="3875363" cy="1077218"/>
          </a:xfrm>
          <a:prstGeom prst="rect">
            <a:avLst/>
          </a:prstGeom>
          <a:noFill/>
        </p:spPr>
        <p:txBody>
          <a:bodyPr wrap="square" rtlCol="0">
            <a:spAutoFit/>
          </a:bodyPr>
          <a:lstStyle/>
          <a:p>
            <a:pPr algn="just"/>
            <a:r>
              <a:rPr lang="en-US" sz="1600">
                <a:latin typeface="Calibri" panose="020F0502020204030204" pitchFamily="34" charset="0"/>
                <a:ea typeface="Calibri" panose="020F0502020204030204" pitchFamily="34" charset="0"/>
                <a:cs typeface="Calibri" panose="020F0502020204030204" pitchFamily="34" charset="0"/>
              </a:rPr>
              <a:t>The dashed line is the decision boundary learned by Discriminative AI to separate data points (circles) for cats (yellow) and dogs (blue).</a:t>
            </a:r>
          </a:p>
        </p:txBody>
      </p:sp>
      <p:sp>
        <p:nvSpPr>
          <p:cNvPr id="6" name="TextBox 5">
            <a:extLst>
              <a:ext uri="{FF2B5EF4-FFF2-40B4-BE49-F238E27FC236}">
                <a16:creationId xmlns:a16="http://schemas.microsoft.com/office/drawing/2014/main" id="{303102A9-0FFF-B799-14FE-91BD20042326}"/>
              </a:ext>
            </a:extLst>
          </p:cNvPr>
          <p:cNvSpPr txBox="1"/>
          <p:nvPr/>
        </p:nvSpPr>
        <p:spPr>
          <a:xfrm>
            <a:off x="6335023" y="4930873"/>
            <a:ext cx="4063179" cy="1077218"/>
          </a:xfrm>
          <a:prstGeom prst="rect">
            <a:avLst/>
          </a:prstGeom>
          <a:noFill/>
        </p:spPr>
        <p:txBody>
          <a:bodyPr wrap="square" rtlCol="0">
            <a:spAutoFit/>
          </a:bodyPr>
          <a:lstStyle/>
          <a:p>
            <a:pPr algn="just"/>
            <a:r>
              <a:rPr lang="en-US" sz="1600" b="0" i="0">
                <a:solidFill>
                  <a:srgbClr val="000000"/>
                </a:solidFill>
                <a:effectLst/>
                <a:latin typeface="+mj-lt"/>
              </a:rPr>
              <a:t>Generative AI creates new data similar to its input; the circles suggest potential new images, like a cat, modeled after its training data.</a:t>
            </a:r>
            <a:endParaRPr lang="en-US" sz="1600">
              <a:solidFill>
                <a:srgbClr val="000000"/>
              </a:solidFill>
              <a:latin typeface="+mj-lt"/>
              <a:ea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A337441E-61A8-BEF9-0E0B-45DF9611A5C2}"/>
              </a:ext>
            </a:extLst>
          </p:cNvPr>
          <p:cNvSpPr>
            <a:spLocks noGrp="1"/>
          </p:cNvSpPr>
          <p:nvPr>
            <p:ph type="ftr" sz="quarter" idx="11"/>
          </p:nvPr>
        </p:nvSpPr>
        <p:spPr/>
        <p:txBody>
          <a:bodyPr/>
          <a:lstStyle/>
          <a:p>
            <a:r>
              <a:rPr lang="en-IN"/>
              <a:t>Anshu Pandey</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4" grpId="0"/>
      <p:bldP spid="25" grpId="0"/>
      <p:bldP spid="4"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28" y="427568"/>
            <a:ext cx="11146367" cy="307777"/>
          </a:xfrm>
        </p:spPr>
        <p:txBody>
          <a:bodyPr>
            <a:normAutofit fontScale="90000"/>
          </a:bodyPr>
          <a:lstStyle/>
          <a:p>
            <a:r>
              <a:rPr lang="en-US" altLang="en-IN" dirty="0" err="1"/>
              <a:t>Discr</a:t>
            </a:r>
            <a:r>
              <a:rPr lang="en-IN" altLang="en-US" dirty="0" err="1"/>
              <a:t>iminative</a:t>
            </a:r>
            <a:r>
              <a:rPr lang="en-IN" altLang="en-US" dirty="0"/>
              <a:t> AI vs Generative AI</a:t>
            </a:r>
          </a:p>
        </p:txBody>
      </p:sp>
      <p:sp>
        <p:nvSpPr>
          <p:cNvPr id="19" name="TextBox 18">
            <a:extLst>
              <a:ext uri="{FF2B5EF4-FFF2-40B4-BE49-F238E27FC236}">
                <a16:creationId xmlns:a16="http://schemas.microsoft.com/office/drawing/2014/main" id="{75301723-A959-DB62-1E79-D1BF860AA3AC}"/>
              </a:ext>
            </a:extLst>
          </p:cNvPr>
          <p:cNvSpPr txBox="1"/>
          <p:nvPr/>
        </p:nvSpPr>
        <p:spPr>
          <a:xfrm>
            <a:off x="2605531" y="1276585"/>
            <a:ext cx="2350836" cy="461665"/>
          </a:xfrm>
          <a:prstGeom prst="rect">
            <a:avLst/>
          </a:prstGeom>
          <a:noFill/>
        </p:spPr>
        <p:txBody>
          <a:bodyPr wrap="none" rtlCol="0">
            <a:spAutoFit/>
          </a:bodyPr>
          <a:lstStyle/>
          <a:p>
            <a:r>
              <a:rPr lang="en-IN" sz="2400">
                <a:solidFill>
                  <a:srgbClr val="000000"/>
                </a:solidFill>
              </a:rPr>
              <a:t>Discriminative AI </a:t>
            </a:r>
          </a:p>
        </p:txBody>
      </p:sp>
      <p:sp>
        <p:nvSpPr>
          <p:cNvPr id="20" name="TextBox 19">
            <a:extLst>
              <a:ext uri="{FF2B5EF4-FFF2-40B4-BE49-F238E27FC236}">
                <a16:creationId xmlns:a16="http://schemas.microsoft.com/office/drawing/2014/main" id="{E0D094C4-77E2-911E-D50D-F1F1B05FFD36}"/>
              </a:ext>
            </a:extLst>
          </p:cNvPr>
          <p:cNvSpPr txBox="1"/>
          <p:nvPr/>
        </p:nvSpPr>
        <p:spPr>
          <a:xfrm>
            <a:off x="7235635" y="1281582"/>
            <a:ext cx="1881284" cy="461665"/>
          </a:xfrm>
          <a:prstGeom prst="rect">
            <a:avLst/>
          </a:prstGeom>
          <a:noFill/>
        </p:spPr>
        <p:txBody>
          <a:bodyPr wrap="none" rtlCol="0">
            <a:spAutoFit/>
          </a:bodyPr>
          <a:lstStyle/>
          <a:p>
            <a:r>
              <a:rPr lang="en-IN" sz="2400"/>
              <a:t>Generative AI</a:t>
            </a:r>
          </a:p>
        </p:txBody>
      </p:sp>
      <p:sp>
        <p:nvSpPr>
          <p:cNvPr id="21" name="TextBox 20">
            <a:extLst>
              <a:ext uri="{FF2B5EF4-FFF2-40B4-BE49-F238E27FC236}">
                <a16:creationId xmlns:a16="http://schemas.microsoft.com/office/drawing/2014/main" id="{37DD91A0-4046-E590-70F7-60FAFD34EE8E}"/>
              </a:ext>
            </a:extLst>
          </p:cNvPr>
          <p:cNvSpPr txBox="1"/>
          <p:nvPr/>
        </p:nvSpPr>
        <p:spPr>
          <a:xfrm>
            <a:off x="68826" y="2144656"/>
            <a:ext cx="1514060" cy="707886"/>
          </a:xfrm>
          <a:prstGeom prst="rect">
            <a:avLst/>
          </a:prstGeom>
          <a:noFill/>
        </p:spPr>
        <p:txBody>
          <a:bodyPr wrap="square" rtlCol="0">
            <a:spAutoFit/>
          </a:bodyPr>
          <a:lstStyle/>
          <a:p>
            <a:pPr>
              <a:buNone/>
            </a:pPr>
            <a:r>
              <a:rPr lang="en-IN" sz="2000"/>
              <a:t>Nature of Output</a:t>
            </a: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AD053FD9-2728-51CB-949D-55397E584F4E}"/>
              </a:ext>
            </a:extLst>
          </p:cNvPr>
          <p:cNvSpPr txBox="1"/>
          <p:nvPr/>
        </p:nvSpPr>
        <p:spPr>
          <a:xfrm>
            <a:off x="1986860" y="2036934"/>
            <a:ext cx="3875363" cy="923330"/>
          </a:xfrm>
          <a:prstGeom prst="rect">
            <a:avLst/>
          </a:prstGeom>
          <a:noFill/>
        </p:spPr>
        <p:txBody>
          <a:bodyPr wrap="square" rtlCol="0">
            <a:spAutoFit/>
          </a:bodyPr>
          <a:lstStyle/>
          <a:p>
            <a:pPr algn="just">
              <a:buNone/>
            </a:pPr>
            <a:r>
              <a:rPr lang="en-US">
                <a:latin typeface="Calibri" panose="020F0502020204030204" pitchFamily="34" charset="0"/>
                <a:ea typeface="Calibri" panose="020F0502020204030204" pitchFamily="34" charset="0"/>
                <a:cs typeface="Calibri" panose="020F0502020204030204" pitchFamily="34" charset="0"/>
              </a:rPr>
              <a:t>Discriminative AI makes decisions or labels data, typically by classifying or predicting numerical values.</a:t>
            </a:r>
          </a:p>
        </p:txBody>
      </p:sp>
      <p:sp>
        <p:nvSpPr>
          <p:cNvPr id="25" name="TextBox 24">
            <a:extLst>
              <a:ext uri="{FF2B5EF4-FFF2-40B4-BE49-F238E27FC236}">
                <a16:creationId xmlns:a16="http://schemas.microsoft.com/office/drawing/2014/main" id="{BB09073F-7100-F6EB-E73B-670F09C7DB6E}"/>
              </a:ext>
            </a:extLst>
          </p:cNvPr>
          <p:cNvSpPr txBox="1"/>
          <p:nvPr/>
        </p:nvSpPr>
        <p:spPr>
          <a:xfrm>
            <a:off x="6335023" y="2036933"/>
            <a:ext cx="3869756" cy="1200329"/>
          </a:xfrm>
          <a:prstGeom prst="rect">
            <a:avLst/>
          </a:prstGeom>
          <a:noFill/>
        </p:spPr>
        <p:txBody>
          <a:bodyPr wrap="square" rtlCol="0">
            <a:spAutoFit/>
          </a:bodyPr>
          <a:lstStyle/>
          <a:p>
            <a:pPr algn="just">
              <a:buNone/>
            </a:pPr>
            <a:r>
              <a:rPr lang="en-US">
                <a:latin typeface="Calibri" panose="020F0502020204030204" pitchFamily="34" charset="0"/>
                <a:ea typeface="Calibri" panose="020F0502020204030204" pitchFamily="34" charset="0"/>
                <a:cs typeface="Calibri" panose="020F0502020204030204" pitchFamily="34" charset="0"/>
              </a:rPr>
              <a:t>Generative AI, on the other hand, produces new content that mimics its training material, like images, text, or audio.</a:t>
            </a:r>
          </a:p>
        </p:txBody>
      </p:sp>
      <p:pic>
        <p:nvPicPr>
          <p:cNvPr id="3" name="Picture 2" descr="A diagram of a model">
            <a:extLst>
              <a:ext uri="{FF2B5EF4-FFF2-40B4-BE49-F238E27FC236}">
                <a16:creationId xmlns:a16="http://schemas.microsoft.com/office/drawing/2014/main" id="{C169F3CD-3D10-A660-0027-0A827E1AF75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b="16282"/>
          <a:stretch/>
        </p:blipFill>
        <p:spPr>
          <a:xfrm>
            <a:off x="6917881" y="3237262"/>
            <a:ext cx="2516792" cy="1555366"/>
          </a:xfrm>
          <a:prstGeom prst="rect">
            <a:avLst/>
          </a:prstGeom>
          <a:ln>
            <a:solidFill>
              <a:schemeClr val="accent3">
                <a:lumMod val="60000"/>
                <a:lumOff val="40000"/>
              </a:schemeClr>
            </a:solidFill>
          </a:ln>
        </p:spPr>
      </p:pic>
      <p:pic>
        <p:nvPicPr>
          <p:cNvPr id="5" name="Picture 4" descr="A diagram of a bird">
            <a:extLst>
              <a:ext uri="{FF2B5EF4-FFF2-40B4-BE49-F238E27FC236}">
                <a16:creationId xmlns:a16="http://schemas.microsoft.com/office/drawing/2014/main" id="{C15BC5B1-E634-7B68-4564-78C9B552067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4700"/>
                    </a14:imgEffect>
                    <a14:imgEffect>
                      <a14:sharpenSoften amount="50000"/>
                    </a14:imgEffect>
                  </a14:imgLayer>
                </a14:imgProps>
              </a:ext>
              <a:ext uri="{28A0092B-C50C-407E-A947-70E740481C1C}">
                <a14:useLocalDpi xmlns:a14="http://schemas.microsoft.com/office/drawing/2010/main" val="0"/>
              </a:ext>
            </a:extLst>
          </a:blip>
          <a:srcRect b="17804"/>
          <a:stretch/>
        </p:blipFill>
        <p:spPr>
          <a:xfrm>
            <a:off x="2522621" y="3237262"/>
            <a:ext cx="2518232" cy="1555366"/>
          </a:xfrm>
          <a:prstGeom prst="rect">
            <a:avLst/>
          </a:prstGeom>
          <a:ln>
            <a:solidFill>
              <a:schemeClr val="accent3">
                <a:lumMod val="60000"/>
                <a:lumOff val="40000"/>
              </a:schemeClr>
            </a:solidFill>
          </a:ln>
        </p:spPr>
      </p:pic>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C9FBE65-1DD6-6EBD-B1A9-ED3393678FB3}"/>
                  </a:ext>
                </a:extLst>
              </p14:cNvPr>
              <p14:cNvContentPartPr/>
              <p14:nvPr/>
            </p14:nvContentPartPr>
            <p14:xfrm>
              <a:off x="6193365" y="1103732"/>
              <a:ext cx="360" cy="5492511"/>
            </p14:xfrm>
          </p:contentPart>
        </mc:Choice>
        <mc:Fallback xmlns="">
          <p:pic>
            <p:nvPicPr>
              <p:cNvPr id="7" name="Ink 6">
                <a:extLst>
                  <a:ext uri="{FF2B5EF4-FFF2-40B4-BE49-F238E27FC236}">
                    <a16:creationId xmlns:a16="http://schemas.microsoft.com/office/drawing/2014/main" id="{1C9FBE65-1DD6-6EBD-B1A9-ED3393678FB3}"/>
                  </a:ext>
                </a:extLst>
              </p:cNvPr>
              <p:cNvPicPr/>
              <p:nvPr/>
            </p:nvPicPr>
            <p:blipFill>
              <a:blip r:embed="rId7"/>
              <a:stretch>
                <a:fillRect/>
              </a:stretch>
            </p:blipFill>
            <p:spPr>
              <a:xfrm>
                <a:off x="6187245" y="1097612"/>
                <a:ext cx="12600" cy="55047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2617D0C6-C134-E348-B6CD-2A1F29498DC3}"/>
                  </a:ext>
                </a:extLst>
              </p14:cNvPr>
              <p14:cNvContentPartPr/>
              <p14:nvPr/>
            </p14:nvContentPartPr>
            <p14:xfrm>
              <a:off x="1367821" y="1103733"/>
              <a:ext cx="360" cy="5492510"/>
            </p14:xfrm>
          </p:contentPart>
        </mc:Choice>
        <mc:Fallback xmlns="">
          <p:pic>
            <p:nvPicPr>
              <p:cNvPr id="8" name="Ink 7">
                <a:extLst>
                  <a:ext uri="{FF2B5EF4-FFF2-40B4-BE49-F238E27FC236}">
                    <a16:creationId xmlns:a16="http://schemas.microsoft.com/office/drawing/2014/main" id="{2617D0C6-C134-E348-B6CD-2A1F29498DC3}"/>
                  </a:ext>
                </a:extLst>
              </p:cNvPr>
              <p:cNvPicPr/>
              <p:nvPr/>
            </p:nvPicPr>
            <p:blipFill>
              <a:blip r:embed="rId7"/>
              <a:stretch>
                <a:fillRect/>
              </a:stretch>
            </p:blipFill>
            <p:spPr>
              <a:xfrm>
                <a:off x="1361701" y="1097613"/>
                <a:ext cx="12600" cy="5504749"/>
              </a:xfrm>
              <a:prstGeom prst="rect">
                <a:avLst/>
              </a:prstGeom>
            </p:spPr>
          </p:pic>
        </mc:Fallback>
      </mc:AlternateContent>
      <p:sp>
        <p:nvSpPr>
          <p:cNvPr id="4" name="TextBox 3">
            <a:extLst>
              <a:ext uri="{FF2B5EF4-FFF2-40B4-BE49-F238E27FC236}">
                <a16:creationId xmlns:a16="http://schemas.microsoft.com/office/drawing/2014/main" id="{BFF6008E-4ADB-1DAA-A392-E1579608EFC7}"/>
              </a:ext>
            </a:extLst>
          </p:cNvPr>
          <p:cNvSpPr txBox="1"/>
          <p:nvPr/>
        </p:nvSpPr>
        <p:spPr>
          <a:xfrm>
            <a:off x="1916031" y="4919695"/>
            <a:ext cx="3875363" cy="1477328"/>
          </a:xfrm>
          <a:prstGeom prst="rect">
            <a:avLst/>
          </a:prstGeom>
          <a:noFill/>
        </p:spPr>
        <p:txBody>
          <a:bodyPr wrap="square" rtlCol="0">
            <a:spAutoFit/>
          </a:bodyPr>
          <a:lstStyle/>
          <a:p>
            <a:pPr algn="just">
              <a:buNone/>
            </a:pPr>
            <a:r>
              <a:rPr lang="en-US">
                <a:latin typeface="Calibri" panose="020F0502020204030204" pitchFamily="34" charset="0"/>
                <a:ea typeface="Calibri" panose="020F0502020204030204" pitchFamily="34" charset="0"/>
                <a:cs typeface="Calibri" panose="020F0502020204030204" pitchFamily="34" charset="0"/>
              </a:rPr>
              <a:t>The image shows a Discriminative AI model that has been trained on various birds. It takes an image of an unknown bird and predicts its species, labeling it as a "CHICKEN". </a:t>
            </a:r>
          </a:p>
        </p:txBody>
      </p:sp>
      <p:sp>
        <p:nvSpPr>
          <p:cNvPr id="6" name="TextBox 5">
            <a:extLst>
              <a:ext uri="{FF2B5EF4-FFF2-40B4-BE49-F238E27FC236}">
                <a16:creationId xmlns:a16="http://schemas.microsoft.com/office/drawing/2014/main" id="{29A28E61-5126-188F-E384-A061C5F5593A}"/>
              </a:ext>
            </a:extLst>
          </p:cNvPr>
          <p:cNvSpPr txBox="1"/>
          <p:nvPr/>
        </p:nvSpPr>
        <p:spPr>
          <a:xfrm>
            <a:off x="6406213" y="4953104"/>
            <a:ext cx="3869756" cy="1477328"/>
          </a:xfrm>
          <a:prstGeom prst="rect">
            <a:avLst/>
          </a:prstGeom>
          <a:noFill/>
        </p:spPr>
        <p:txBody>
          <a:bodyPr wrap="square" rtlCol="0">
            <a:spAutoFit/>
          </a:bodyPr>
          <a:lstStyle/>
          <a:p>
            <a:pPr algn="just">
              <a:buNone/>
            </a:pPr>
            <a:r>
              <a:rPr lang="en-US">
                <a:latin typeface="Calibri" panose="020F0502020204030204" pitchFamily="34" charset="0"/>
                <a:ea typeface="Calibri" panose="020F0502020204030204" pitchFamily="34" charset="0"/>
                <a:cs typeface="Calibri" panose="020F0502020204030204" pitchFamily="34" charset="0"/>
              </a:rPr>
              <a:t>The image illustrates a Generative AI model that, after learning from a variety of bird images, generates new, unique bird images that resemble the training data.</a:t>
            </a:r>
          </a:p>
        </p:txBody>
      </p:sp>
      <p:sp>
        <p:nvSpPr>
          <p:cNvPr id="9" name="Footer Placeholder 8">
            <a:extLst>
              <a:ext uri="{FF2B5EF4-FFF2-40B4-BE49-F238E27FC236}">
                <a16:creationId xmlns:a16="http://schemas.microsoft.com/office/drawing/2014/main" id="{1832C380-CC0F-3E01-919D-193683C781CD}"/>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23086052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4" grpId="0"/>
      <p:bldP spid="25" grpId="0"/>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28" y="427568"/>
            <a:ext cx="11146367" cy="307777"/>
          </a:xfrm>
        </p:spPr>
        <p:txBody>
          <a:bodyPr>
            <a:normAutofit fontScale="90000"/>
          </a:bodyPr>
          <a:lstStyle/>
          <a:p>
            <a:r>
              <a:rPr lang="en-US" altLang="en-IN" dirty="0" err="1"/>
              <a:t>Discr</a:t>
            </a:r>
            <a:r>
              <a:rPr lang="en-IN" altLang="en-US" dirty="0"/>
              <a:t>iminative AI vs Generative AI</a:t>
            </a:r>
          </a:p>
        </p:txBody>
      </p:sp>
      <p:sp>
        <p:nvSpPr>
          <p:cNvPr id="19" name="TextBox 18">
            <a:extLst>
              <a:ext uri="{FF2B5EF4-FFF2-40B4-BE49-F238E27FC236}">
                <a16:creationId xmlns:a16="http://schemas.microsoft.com/office/drawing/2014/main" id="{75301723-A959-DB62-1E79-D1BF860AA3AC}"/>
              </a:ext>
            </a:extLst>
          </p:cNvPr>
          <p:cNvSpPr txBox="1"/>
          <p:nvPr/>
        </p:nvSpPr>
        <p:spPr>
          <a:xfrm>
            <a:off x="2605531" y="1276585"/>
            <a:ext cx="2350836" cy="461665"/>
          </a:xfrm>
          <a:prstGeom prst="rect">
            <a:avLst/>
          </a:prstGeom>
          <a:noFill/>
        </p:spPr>
        <p:txBody>
          <a:bodyPr wrap="none" rtlCol="0">
            <a:spAutoFit/>
          </a:bodyPr>
          <a:lstStyle/>
          <a:p>
            <a:r>
              <a:rPr lang="en-IN" sz="2400">
                <a:solidFill>
                  <a:srgbClr val="000000"/>
                </a:solidFill>
              </a:rPr>
              <a:t>Discriminative AI </a:t>
            </a:r>
          </a:p>
        </p:txBody>
      </p:sp>
      <p:sp>
        <p:nvSpPr>
          <p:cNvPr id="20" name="TextBox 19">
            <a:extLst>
              <a:ext uri="{FF2B5EF4-FFF2-40B4-BE49-F238E27FC236}">
                <a16:creationId xmlns:a16="http://schemas.microsoft.com/office/drawing/2014/main" id="{E0D094C4-77E2-911E-D50D-F1F1B05FFD36}"/>
              </a:ext>
            </a:extLst>
          </p:cNvPr>
          <p:cNvSpPr txBox="1"/>
          <p:nvPr/>
        </p:nvSpPr>
        <p:spPr>
          <a:xfrm>
            <a:off x="7235635" y="1281582"/>
            <a:ext cx="1881284" cy="461665"/>
          </a:xfrm>
          <a:prstGeom prst="rect">
            <a:avLst/>
          </a:prstGeom>
          <a:noFill/>
        </p:spPr>
        <p:txBody>
          <a:bodyPr wrap="none" rtlCol="0">
            <a:spAutoFit/>
          </a:bodyPr>
          <a:lstStyle/>
          <a:p>
            <a:r>
              <a:rPr lang="en-IN" sz="2400"/>
              <a:t>Generative AI</a:t>
            </a:r>
          </a:p>
        </p:txBody>
      </p:sp>
      <p:sp>
        <p:nvSpPr>
          <p:cNvPr id="21" name="TextBox 20">
            <a:extLst>
              <a:ext uri="{FF2B5EF4-FFF2-40B4-BE49-F238E27FC236}">
                <a16:creationId xmlns:a16="http://schemas.microsoft.com/office/drawing/2014/main" id="{37DD91A0-4046-E590-70F7-60FAFD34EE8E}"/>
              </a:ext>
            </a:extLst>
          </p:cNvPr>
          <p:cNvSpPr txBox="1"/>
          <p:nvPr/>
        </p:nvSpPr>
        <p:spPr>
          <a:xfrm>
            <a:off x="106956" y="2036933"/>
            <a:ext cx="1514060" cy="707886"/>
          </a:xfrm>
          <a:prstGeom prst="rect">
            <a:avLst/>
          </a:prstGeom>
          <a:noFill/>
        </p:spPr>
        <p:txBody>
          <a:bodyPr wrap="square" rtlCol="0">
            <a:spAutoFit/>
          </a:bodyPr>
          <a:lstStyle/>
          <a:p>
            <a:r>
              <a:rPr lang="en-US" sz="2000">
                <a:latin typeface="Calibri" panose="020F0502020204030204" pitchFamily="34" charset="0"/>
                <a:ea typeface="Calibri" panose="020F0502020204030204" pitchFamily="34" charset="0"/>
                <a:cs typeface="Calibri" panose="020F0502020204030204" pitchFamily="34" charset="0"/>
              </a:rPr>
              <a:t>Learning Approach </a:t>
            </a:r>
            <a:endParaRPr lang="en-IN" sz="2000"/>
          </a:p>
        </p:txBody>
      </p:sp>
      <p:sp>
        <p:nvSpPr>
          <p:cNvPr id="24" name="TextBox 23">
            <a:extLst>
              <a:ext uri="{FF2B5EF4-FFF2-40B4-BE49-F238E27FC236}">
                <a16:creationId xmlns:a16="http://schemas.microsoft.com/office/drawing/2014/main" id="{AD053FD9-2728-51CB-949D-55397E584F4E}"/>
              </a:ext>
            </a:extLst>
          </p:cNvPr>
          <p:cNvSpPr txBox="1"/>
          <p:nvPr/>
        </p:nvSpPr>
        <p:spPr>
          <a:xfrm>
            <a:off x="1710497" y="2036934"/>
            <a:ext cx="4220997" cy="923330"/>
          </a:xfrm>
          <a:prstGeom prst="rect">
            <a:avLst/>
          </a:prstGeom>
          <a:noFill/>
        </p:spPr>
        <p:txBody>
          <a:bodyPr wrap="square" rtlCol="0">
            <a:spAutoFit/>
          </a:bodyPr>
          <a:lstStyle/>
          <a:p>
            <a:pPr algn="just">
              <a:buNone/>
            </a:pPr>
            <a:r>
              <a:rPr lang="en-US" sz="1800">
                <a:latin typeface="Calibri" panose="020F0502020204030204" pitchFamily="34" charset="0"/>
                <a:ea typeface="Calibri" panose="020F0502020204030204" pitchFamily="34" charset="0"/>
                <a:cs typeface="Calibri" panose="020F0502020204030204" pitchFamily="34" charset="0"/>
              </a:rPr>
              <a:t>Discriminative AI focuses on understanding the distinctions between categories, learning how to separate them</a:t>
            </a:r>
          </a:p>
        </p:txBody>
      </p:sp>
      <p:sp>
        <p:nvSpPr>
          <p:cNvPr id="25" name="TextBox 24">
            <a:extLst>
              <a:ext uri="{FF2B5EF4-FFF2-40B4-BE49-F238E27FC236}">
                <a16:creationId xmlns:a16="http://schemas.microsoft.com/office/drawing/2014/main" id="{BB09073F-7100-F6EB-E73B-670F09C7DB6E}"/>
              </a:ext>
            </a:extLst>
          </p:cNvPr>
          <p:cNvSpPr txBox="1"/>
          <p:nvPr/>
        </p:nvSpPr>
        <p:spPr>
          <a:xfrm>
            <a:off x="6335023" y="2036933"/>
            <a:ext cx="4145760" cy="923330"/>
          </a:xfrm>
          <a:prstGeom prst="rect">
            <a:avLst/>
          </a:prstGeom>
          <a:noFill/>
        </p:spPr>
        <p:txBody>
          <a:bodyPr wrap="square" rtlCol="0">
            <a:spAutoFit/>
          </a:bodyPr>
          <a:lstStyle/>
          <a:p>
            <a:pPr algn="just"/>
            <a:r>
              <a:rPr lang="en-US" sz="1800">
                <a:latin typeface="Calibri" panose="020F0502020204030204" pitchFamily="34" charset="0"/>
                <a:ea typeface="Calibri" panose="020F0502020204030204" pitchFamily="34" charset="0"/>
                <a:cs typeface="Calibri" panose="020F0502020204030204" pitchFamily="34" charset="0"/>
              </a:rPr>
              <a:t>Generative AI, meanwhile, learns how the training data is structured and distributed, aiming to create similar data.</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1C9FBE65-1DD6-6EBD-B1A9-ED3393678FB3}"/>
                  </a:ext>
                </a:extLst>
              </p14:cNvPr>
              <p14:cNvContentPartPr/>
              <p14:nvPr/>
            </p14:nvContentPartPr>
            <p14:xfrm>
              <a:off x="6193365" y="1103733"/>
              <a:ext cx="360" cy="5056920"/>
            </p14:xfrm>
          </p:contentPart>
        </mc:Choice>
        <mc:Fallback xmlns="">
          <p:pic>
            <p:nvPicPr>
              <p:cNvPr id="7" name="Ink 6">
                <a:extLst>
                  <a:ext uri="{FF2B5EF4-FFF2-40B4-BE49-F238E27FC236}">
                    <a16:creationId xmlns:a16="http://schemas.microsoft.com/office/drawing/2014/main" id="{1C9FBE65-1DD6-6EBD-B1A9-ED3393678FB3}"/>
                  </a:ext>
                </a:extLst>
              </p:cNvPr>
              <p:cNvPicPr/>
              <p:nvPr/>
            </p:nvPicPr>
            <p:blipFill>
              <a:blip r:embed="rId3"/>
              <a:stretch>
                <a:fillRect/>
              </a:stretch>
            </p:blipFill>
            <p:spPr>
              <a:xfrm>
                <a:off x="6187245" y="1097613"/>
                <a:ext cx="12600" cy="5069159"/>
              </a:xfrm>
              <a:prstGeom prst="rect">
                <a:avLst/>
              </a:prstGeom>
            </p:spPr>
          </p:pic>
        </mc:Fallback>
      </mc:AlternateContent>
      <p:pic>
        <p:nvPicPr>
          <p:cNvPr id="6" name="Picture 5">
            <a:extLst>
              <a:ext uri="{FF2B5EF4-FFF2-40B4-BE49-F238E27FC236}">
                <a16:creationId xmlns:a16="http://schemas.microsoft.com/office/drawing/2014/main" id="{B4933576-90F6-C396-457A-8D1881EAD227}"/>
              </a:ext>
            </a:extLst>
          </p:cNvPr>
          <p:cNvPicPr>
            <a:picLocks noChangeAspect="1"/>
          </p:cNvPicPr>
          <p:nvPr/>
        </p:nvPicPr>
        <p:blipFill rotWithShape="1">
          <a:blip r:embed="rId4">
            <a:extLst>
              <a:ext uri="{28A0092B-C50C-407E-A947-70E740481C1C}">
                <a14:useLocalDpi xmlns:a14="http://schemas.microsoft.com/office/drawing/2010/main" val="0"/>
              </a:ext>
            </a:extLst>
          </a:blip>
          <a:srcRect l="51347"/>
          <a:stretch/>
        </p:blipFill>
        <p:spPr>
          <a:xfrm>
            <a:off x="7590343" y="2974645"/>
            <a:ext cx="1635120" cy="1706738"/>
          </a:xfrm>
          <a:prstGeom prst="rect">
            <a:avLst/>
          </a:prstGeom>
        </p:spPr>
      </p:pic>
      <p:pic>
        <p:nvPicPr>
          <p:cNvPr id="3" name="Picture 2">
            <a:extLst>
              <a:ext uri="{FF2B5EF4-FFF2-40B4-BE49-F238E27FC236}">
                <a16:creationId xmlns:a16="http://schemas.microsoft.com/office/drawing/2014/main" id="{DEBC60B1-4876-36F4-B48C-0F33D4C5FB83}"/>
              </a:ext>
            </a:extLst>
          </p:cNvPr>
          <p:cNvPicPr>
            <a:picLocks noChangeAspect="1"/>
          </p:cNvPicPr>
          <p:nvPr/>
        </p:nvPicPr>
        <p:blipFill rotWithShape="1">
          <a:blip r:embed="rId4">
            <a:extLst>
              <a:ext uri="{28A0092B-C50C-407E-A947-70E740481C1C}">
                <a14:useLocalDpi xmlns:a14="http://schemas.microsoft.com/office/drawing/2010/main" val="0"/>
              </a:ext>
            </a:extLst>
          </a:blip>
          <a:srcRect r="50662"/>
          <a:stretch/>
        </p:blipFill>
        <p:spPr>
          <a:xfrm>
            <a:off x="2799694" y="2960263"/>
            <a:ext cx="1700648" cy="172112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70F4C94-E299-DF33-3B10-45234C8F932F}"/>
                  </a:ext>
                </a:extLst>
              </p14:cNvPr>
              <p14:cNvContentPartPr/>
              <p14:nvPr/>
            </p14:nvContentPartPr>
            <p14:xfrm>
              <a:off x="1367821" y="1103733"/>
              <a:ext cx="360" cy="5056920"/>
            </p14:xfrm>
          </p:contentPart>
        </mc:Choice>
        <mc:Fallback xmlns="">
          <p:pic>
            <p:nvPicPr>
              <p:cNvPr id="4" name="Ink 3">
                <a:extLst>
                  <a:ext uri="{FF2B5EF4-FFF2-40B4-BE49-F238E27FC236}">
                    <a16:creationId xmlns:a16="http://schemas.microsoft.com/office/drawing/2014/main" id="{070F4C94-E299-DF33-3B10-45234C8F932F}"/>
                  </a:ext>
                </a:extLst>
              </p:cNvPr>
              <p:cNvPicPr/>
              <p:nvPr/>
            </p:nvPicPr>
            <p:blipFill>
              <a:blip r:embed="rId3"/>
              <a:stretch>
                <a:fillRect/>
              </a:stretch>
            </p:blipFill>
            <p:spPr>
              <a:xfrm>
                <a:off x="1361701" y="1097613"/>
                <a:ext cx="12600" cy="5069159"/>
              </a:xfrm>
              <a:prstGeom prst="rect">
                <a:avLst/>
              </a:prstGeom>
            </p:spPr>
          </p:pic>
        </mc:Fallback>
      </mc:AlternateContent>
      <p:sp>
        <p:nvSpPr>
          <p:cNvPr id="5" name="TextBox 4">
            <a:extLst>
              <a:ext uri="{FF2B5EF4-FFF2-40B4-BE49-F238E27FC236}">
                <a16:creationId xmlns:a16="http://schemas.microsoft.com/office/drawing/2014/main" id="{24C73897-4FAD-84D4-B043-92F9AC1077E3}"/>
              </a:ext>
            </a:extLst>
          </p:cNvPr>
          <p:cNvSpPr txBox="1"/>
          <p:nvPr/>
        </p:nvSpPr>
        <p:spPr>
          <a:xfrm>
            <a:off x="1757502" y="4683325"/>
            <a:ext cx="4220997" cy="1477328"/>
          </a:xfrm>
          <a:prstGeom prst="rect">
            <a:avLst/>
          </a:prstGeom>
          <a:noFill/>
        </p:spPr>
        <p:txBody>
          <a:bodyPr wrap="square" rtlCol="0">
            <a:spAutoFit/>
          </a:bodyPr>
          <a:lstStyle/>
          <a:p>
            <a:pPr algn="just">
              <a:buNone/>
            </a:pPr>
            <a:r>
              <a:rPr lang="en-US" sz="1800">
                <a:latin typeface="Calibri" panose="020F0502020204030204" pitchFamily="34" charset="0"/>
                <a:ea typeface="Calibri" panose="020F0502020204030204" pitchFamily="34" charset="0"/>
                <a:cs typeface="Calibri" panose="020F0502020204030204" pitchFamily="34" charset="0"/>
              </a:rPr>
              <a:t>The image illustrates a Discriminative AI model using a dashed line to separate red and blue dots, showing how it learns to distinguish between two different categories.</a:t>
            </a:r>
          </a:p>
        </p:txBody>
      </p:sp>
      <p:sp>
        <p:nvSpPr>
          <p:cNvPr id="8" name="TextBox 7">
            <a:extLst>
              <a:ext uri="{FF2B5EF4-FFF2-40B4-BE49-F238E27FC236}">
                <a16:creationId xmlns:a16="http://schemas.microsoft.com/office/drawing/2014/main" id="{B400D35E-1B49-A1BB-8905-213EC67BD33D}"/>
              </a:ext>
            </a:extLst>
          </p:cNvPr>
          <p:cNvSpPr txBox="1"/>
          <p:nvPr/>
        </p:nvSpPr>
        <p:spPr>
          <a:xfrm>
            <a:off x="6335836" y="4695765"/>
            <a:ext cx="4145760" cy="1200329"/>
          </a:xfrm>
          <a:prstGeom prst="rect">
            <a:avLst/>
          </a:prstGeom>
          <a:noFill/>
        </p:spPr>
        <p:txBody>
          <a:bodyPr wrap="square" rtlCol="0">
            <a:spAutoFit/>
          </a:bodyPr>
          <a:lstStyle/>
          <a:p>
            <a:pPr algn="just"/>
            <a:r>
              <a:rPr lang="en-US" sz="1800">
                <a:latin typeface="Calibri" panose="020F0502020204030204" pitchFamily="34" charset="0"/>
                <a:ea typeface="Calibri" panose="020F0502020204030204" pitchFamily="34" charset="0"/>
                <a:cs typeface="Calibri" panose="020F0502020204030204" pitchFamily="34" charset="0"/>
              </a:rPr>
              <a:t>The image shows a Generative AI model with blue and red dots within two ovals, illustrating its ability to create data that resembles each distinct group.</a:t>
            </a:r>
          </a:p>
        </p:txBody>
      </p:sp>
      <p:sp>
        <p:nvSpPr>
          <p:cNvPr id="9" name="Footer Placeholder 8">
            <a:extLst>
              <a:ext uri="{FF2B5EF4-FFF2-40B4-BE49-F238E27FC236}">
                <a16:creationId xmlns:a16="http://schemas.microsoft.com/office/drawing/2014/main" id="{36AD0A4E-28B5-AA36-717F-923E628C4F5D}"/>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33849369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2000"/>
                            </p:stCondLst>
                            <p:childTnLst>
                              <p:par>
                                <p:cTn id="26" presetID="2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4" grpId="0"/>
      <p:bldP spid="25" grpId="0"/>
      <p:bldP spid="5"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728" y="427568"/>
            <a:ext cx="11146367" cy="307777"/>
          </a:xfrm>
        </p:spPr>
        <p:txBody>
          <a:bodyPr>
            <a:normAutofit fontScale="90000"/>
          </a:bodyPr>
          <a:lstStyle/>
          <a:p>
            <a:r>
              <a:rPr lang="en-US" altLang="en-IN" dirty="0" err="1"/>
              <a:t>Discr</a:t>
            </a:r>
            <a:r>
              <a:rPr lang="en-IN" altLang="en-US" dirty="0" err="1"/>
              <a:t>iminative</a:t>
            </a:r>
            <a:r>
              <a:rPr lang="en-IN" altLang="en-US" dirty="0"/>
              <a:t> AI vs Generative AI</a:t>
            </a:r>
          </a:p>
        </p:txBody>
      </p:sp>
      <p:sp>
        <p:nvSpPr>
          <p:cNvPr id="19" name="TextBox 18">
            <a:extLst>
              <a:ext uri="{FF2B5EF4-FFF2-40B4-BE49-F238E27FC236}">
                <a16:creationId xmlns:a16="http://schemas.microsoft.com/office/drawing/2014/main" id="{75301723-A959-DB62-1E79-D1BF860AA3AC}"/>
              </a:ext>
            </a:extLst>
          </p:cNvPr>
          <p:cNvSpPr txBox="1"/>
          <p:nvPr/>
        </p:nvSpPr>
        <p:spPr>
          <a:xfrm>
            <a:off x="2605531" y="1276585"/>
            <a:ext cx="2350836" cy="461665"/>
          </a:xfrm>
          <a:prstGeom prst="rect">
            <a:avLst/>
          </a:prstGeom>
          <a:noFill/>
        </p:spPr>
        <p:txBody>
          <a:bodyPr wrap="none" rtlCol="0">
            <a:spAutoFit/>
          </a:bodyPr>
          <a:lstStyle/>
          <a:p>
            <a:r>
              <a:rPr lang="en-IN" sz="2400">
                <a:solidFill>
                  <a:srgbClr val="000000"/>
                </a:solidFill>
              </a:rPr>
              <a:t>Discriminative AI </a:t>
            </a:r>
          </a:p>
        </p:txBody>
      </p:sp>
      <p:sp>
        <p:nvSpPr>
          <p:cNvPr id="20" name="TextBox 19">
            <a:extLst>
              <a:ext uri="{FF2B5EF4-FFF2-40B4-BE49-F238E27FC236}">
                <a16:creationId xmlns:a16="http://schemas.microsoft.com/office/drawing/2014/main" id="{E0D094C4-77E2-911E-D50D-F1F1B05FFD36}"/>
              </a:ext>
            </a:extLst>
          </p:cNvPr>
          <p:cNvSpPr txBox="1"/>
          <p:nvPr/>
        </p:nvSpPr>
        <p:spPr>
          <a:xfrm>
            <a:off x="7235635" y="1281582"/>
            <a:ext cx="1881284" cy="461665"/>
          </a:xfrm>
          <a:prstGeom prst="rect">
            <a:avLst/>
          </a:prstGeom>
          <a:noFill/>
        </p:spPr>
        <p:txBody>
          <a:bodyPr wrap="none" rtlCol="0">
            <a:spAutoFit/>
          </a:bodyPr>
          <a:lstStyle/>
          <a:p>
            <a:r>
              <a:rPr lang="en-IN" sz="2400"/>
              <a:t>Generative AI</a:t>
            </a:r>
          </a:p>
        </p:txBody>
      </p:sp>
      <p:sp>
        <p:nvSpPr>
          <p:cNvPr id="21" name="TextBox 20">
            <a:extLst>
              <a:ext uri="{FF2B5EF4-FFF2-40B4-BE49-F238E27FC236}">
                <a16:creationId xmlns:a16="http://schemas.microsoft.com/office/drawing/2014/main" id="{37DD91A0-4046-E590-70F7-60FAFD34EE8E}"/>
              </a:ext>
            </a:extLst>
          </p:cNvPr>
          <p:cNvSpPr txBox="1"/>
          <p:nvPr/>
        </p:nvSpPr>
        <p:spPr>
          <a:xfrm>
            <a:off x="54767" y="2036933"/>
            <a:ext cx="1514060" cy="400110"/>
          </a:xfrm>
          <a:prstGeom prst="rect">
            <a:avLst/>
          </a:prstGeom>
          <a:noFill/>
        </p:spPr>
        <p:txBody>
          <a:bodyPr wrap="square" rtlCol="0">
            <a:spAutoFit/>
          </a:bodyPr>
          <a:lstStyle/>
          <a:p>
            <a:pPr>
              <a:buNone/>
            </a:pPr>
            <a:r>
              <a:rPr lang="en-US" sz="2000">
                <a:latin typeface="Calibri" panose="020F0502020204030204" pitchFamily="34" charset="0"/>
                <a:ea typeface="Calibri" panose="020F0502020204030204" pitchFamily="34" charset="0"/>
                <a:cs typeface="Calibri" panose="020F0502020204030204" pitchFamily="34" charset="0"/>
              </a:rPr>
              <a:t>Use Cases</a:t>
            </a:r>
          </a:p>
        </p:txBody>
      </p:sp>
      <p:sp>
        <p:nvSpPr>
          <p:cNvPr id="24" name="TextBox 23">
            <a:extLst>
              <a:ext uri="{FF2B5EF4-FFF2-40B4-BE49-F238E27FC236}">
                <a16:creationId xmlns:a16="http://schemas.microsoft.com/office/drawing/2014/main" id="{AD053FD9-2728-51CB-949D-55397E584F4E}"/>
              </a:ext>
            </a:extLst>
          </p:cNvPr>
          <p:cNvSpPr txBox="1"/>
          <p:nvPr/>
        </p:nvSpPr>
        <p:spPr>
          <a:xfrm>
            <a:off x="1986860" y="2036934"/>
            <a:ext cx="3875363" cy="923330"/>
          </a:xfrm>
          <a:prstGeom prst="rect">
            <a:avLst/>
          </a:prstGeom>
          <a:noFill/>
        </p:spPr>
        <p:txBody>
          <a:bodyPr wrap="square" rtlCol="0">
            <a:spAutoFit/>
          </a:bodyPr>
          <a:lstStyle/>
          <a:p>
            <a:pPr algn="just">
              <a:buNone/>
            </a:pPr>
            <a:r>
              <a:rPr lang="en-US" sz="1800">
                <a:latin typeface="Calibri" panose="020F0502020204030204" pitchFamily="34" charset="0"/>
                <a:ea typeface="Calibri" panose="020F0502020204030204" pitchFamily="34" charset="0"/>
                <a:cs typeface="Calibri" panose="020F0502020204030204" pitchFamily="34" charset="0"/>
              </a:rPr>
              <a:t>Discriminative AI is used for tasks like identifying images, detecting spam, and diagnosing medical conditions.</a:t>
            </a:r>
          </a:p>
        </p:txBody>
      </p:sp>
      <p:sp>
        <p:nvSpPr>
          <p:cNvPr id="25" name="TextBox 24">
            <a:extLst>
              <a:ext uri="{FF2B5EF4-FFF2-40B4-BE49-F238E27FC236}">
                <a16:creationId xmlns:a16="http://schemas.microsoft.com/office/drawing/2014/main" id="{BB09073F-7100-F6EB-E73B-670F09C7DB6E}"/>
              </a:ext>
            </a:extLst>
          </p:cNvPr>
          <p:cNvSpPr txBox="1"/>
          <p:nvPr/>
        </p:nvSpPr>
        <p:spPr>
          <a:xfrm>
            <a:off x="6335023" y="2036933"/>
            <a:ext cx="4148086" cy="923330"/>
          </a:xfrm>
          <a:prstGeom prst="rect">
            <a:avLst/>
          </a:prstGeom>
          <a:noFill/>
        </p:spPr>
        <p:txBody>
          <a:bodyPr wrap="square" rtlCol="0">
            <a:spAutoFit/>
          </a:bodyPr>
          <a:lstStyle/>
          <a:p>
            <a:pPr algn="just">
              <a:buNone/>
            </a:pPr>
            <a:r>
              <a:rPr lang="en-US" sz="1800">
                <a:latin typeface="Calibri" panose="020F0502020204030204" pitchFamily="34" charset="0"/>
                <a:ea typeface="Calibri" panose="020F0502020204030204" pitchFamily="34" charset="0"/>
                <a:cs typeface="Calibri" panose="020F0502020204030204" pitchFamily="34" charset="0"/>
              </a:rPr>
              <a:t>Generative AI, conversely, is utilized for creating images and sounds, writing text, and generating data.</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C9FBE65-1DD6-6EBD-B1A9-ED3393678FB3}"/>
                  </a:ext>
                </a:extLst>
              </p14:cNvPr>
              <p14:cNvContentPartPr/>
              <p14:nvPr/>
            </p14:nvContentPartPr>
            <p14:xfrm>
              <a:off x="6193365" y="1103732"/>
              <a:ext cx="360" cy="5326699"/>
            </p14:xfrm>
          </p:contentPart>
        </mc:Choice>
        <mc:Fallback xmlns="">
          <p:pic>
            <p:nvPicPr>
              <p:cNvPr id="7" name="Ink 6">
                <a:extLst>
                  <a:ext uri="{FF2B5EF4-FFF2-40B4-BE49-F238E27FC236}">
                    <a16:creationId xmlns:a16="http://schemas.microsoft.com/office/drawing/2014/main" id="{1C9FBE65-1DD6-6EBD-B1A9-ED3393678FB3}"/>
                  </a:ext>
                </a:extLst>
              </p:cNvPr>
              <p:cNvPicPr/>
              <p:nvPr/>
            </p:nvPicPr>
            <p:blipFill>
              <a:blip r:embed="rId5"/>
              <a:stretch>
                <a:fillRect/>
              </a:stretch>
            </p:blipFill>
            <p:spPr>
              <a:xfrm>
                <a:off x="6187245" y="1097612"/>
                <a:ext cx="12600" cy="533893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2617D0C6-C134-E348-B6CD-2A1F29498DC3}"/>
                  </a:ext>
                </a:extLst>
              </p14:cNvPr>
              <p14:cNvContentPartPr/>
              <p14:nvPr/>
            </p14:nvContentPartPr>
            <p14:xfrm>
              <a:off x="1367821" y="1103733"/>
              <a:ext cx="360" cy="5326698"/>
            </p14:xfrm>
          </p:contentPart>
        </mc:Choice>
        <mc:Fallback xmlns="">
          <p:pic>
            <p:nvPicPr>
              <p:cNvPr id="8" name="Ink 7">
                <a:extLst>
                  <a:ext uri="{FF2B5EF4-FFF2-40B4-BE49-F238E27FC236}">
                    <a16:creationId xmlns:a16="http://schemas.microsoft.com/office/drawing/2014/main" id="{2617D0C6-C134-E348-B6CD-2A1F29498DC3}"/>
                  </a:ext>
                </a:extLst>
              </p:cNvPr>
              <p:cNvPicPr/>
              <p:nvPr/>
            </p:nvPicPr>
            <p:blipFill>
              <a:blip r:embed="rId5"/>
              <a:stretch>
                <a:fillRect/>
              </a:stretch>
            </p:blipFill>
            <p:spPr>
              <a:xfrm>
                <a:off x="1361701" y="1097613"/>
                <a:ext cx="12600" cy="5338937"/>
              </a:xfrm>
              <a:prstGeom prst="rect">
                <a:avLst/>
              </a:prstGeom>
            </p:spPr>
          </p:pic>
        </mc:Fallback>
      </mc:AlternateContent>
      <p:pic>
        <p:nvPicPr>
          <p:cNvPr id="6" name="Picture 5">
            <a:extLst>
              <a:ext uri="{FF2B5EF4-FFF2-40B4-BE49-F238E27FC236}">
                <a16:creationId xmlns:a16="http://schemas.microsoft.com/office/drawing/2014/main" id="{6A51EE71-25F6-68AC-F4C8-2737A70565C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1443" r="19646"/>
          <a:stretch/>
        </p:blipFill>
        <p:spPr>
          <a:xfrm>
            <a:off x="2605179" y="2923101"/>
            <a:ext cx="2445972" cy="2257533"/>
          </a:xfrm>
          <a:prstGeom prst="rect">
            <a:avLst/>
          </a:prstGeom>
        </p:spPr>
      </p:pic>
      <p:pic>
        <p:nvPicPr>
          <p:cNvPr id="3" name="Recording 2024-04-09 105926">
            <a:hlinkClick r:id="" action="ppaction://media"/>
            <a:extLst>
              <a:ext uri="{FF2B5EF4-FFF2-40B4-BE49-F238E27FC236}">
                <a16:creationId xmlns:a16="http://schemas.microsoft.com/office/drawing/2014/main" id="{9CF5405F-B9BE-ACC6-504C-093B4CA4C5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8621" r="19485"/>
          <a:stretch/>
        </p:blipFill>
        <p:spPr>
          <a:xfrm>
            <a:off x="7627152" y="2994706"/>
            <a:ext cx="2145552" cy="2120048"/>
          </a:xfrm>
          <a:prstGeom prst="rect">
            <a:avLst/>
          </a:prstGeom>
        </p:spPr>
      </p:pic>
      <p:sp>
        <p:nvSpPr>
          <p:cNvPr id="4" name="TextBox 3">
            <a:extLst>
              <a:ext uri="{FF2B5EF4-FFF2-40B4-BE49-F238E27FC236}">
                <a16:creationId xmlns:a16="http://schemas.microsoft.com/office/drawing/2014/main" id="{85F2B308-36E8-78A7-FD71-5B85B0865BEB}"/>
              </a:ext>
            </a:extLst>
          </p:cNvPr>
          <p:cNvSpPr txBox="1"/>
          <p:nvPr/>
        </p:nvSpPr>
        <p:spPr>
          <a:xfrm>
            <a:off x="1916031" y="5114753"/>
            <a:ext cx="3875363" cy="1200329"/>
          </a:xfrm>
          <a:prstGeom prst="rect">
            <a:avLst/>
          </a:prstGeom>
          <a:noFill/>
        </p:spPr>
        <p:txBody>
          <a:bodyPr wrap="square" rtlCol="0">
            <a:spAutoFit/>
          </a:bodyPr>
          <a:lstStyle/>
          <a:p>
            <a:pPr algn="just">
              <a:buNone/>
            </a:pPr>
            <a:r>
              <a:rPr lang="en-US" sz="1800">
                <a:latin typeface="Calibri" panose="020F0502020204030204" pitchFamily="34" charset="0"/>
                <a:ea typeface="Calibri" panose="020F0502020204030204" pitchFamily="34" charset="0"/>
                <a:cs typeface="Calibri" panose="020F0502020204030204" pitchFamily="34" charset="0"/>
              </a:rPr>
              <a:t>The image shows Discriminative AI being used to analyze a chest X-ray and diagnose that there are no tumors present.</a:t>
            </a:r>
          </a:p>
        </p:txBody>
      </p:sp>
      <p:sp>
        <p:nvSpPr>
          <p:cNvPr id="5" name="TextBox 4">
            <a:extLst>
              <a:ext uri="{FF2B5EF4-FFF2-40B4-BE49-F238E27FC236}">
                <a16:creationId xmlns:a16="http://schemas.microsoft.com/office/drawing/2014/main" id="{D79E03BE-EEAE-A682-8CF1-5DB0CC1DACD6}"/>
              </a:ext>
            </a:extLst>
          </p:cNvPr>
          <p:cNvSpPr txBox="1"/>
          <p:nvPr/>
        </p:nvSpPr>
        <p:spPr>
          <a:xfrm>
            <a:off x="6467005" y="5114753"/>
            <a:ext cx="4148086" cy="923330"/>
          </a:xfrm>
          <a:prstGeom prst="rect">
            <a:avLst/>
          </a:prstGeom>
          <a:noFill/>
        </p:spPr>
        <p:txBody>
          <a:bodyPr wrap="square" rtlCol="0">
            <a:spAutoFit/>
          </a:bodyPr>
          <a:lstStyle/>
          <a:p>
            <a:pPr algn="just">
              <a:buNone/>
            </a:pPr>
            <a:r>
              <a:rPr lang="en-US" sz="1800">
                <a:latin typeface="Calibri" panose="020F0502020204030204" pitchFamily="34" charset="0"/>
                <a:ea typeface="Calibri" panose="020F0502020204030204" pitchFamily="34" charset="0"/>
                <a:cs typeface="Calibri" panose="020F0502020204030204" pitchFamily="34" charset="0"/>
              </a:rPr>
              <a:t>This explains that GPT is a Generative AI model that creates text from the prompt given by the user.</a:t>
            </a:r>
          </a:p>
        </p:txBody>
      </p:sp>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CD6CF6D2-5FC4-2E0A-7BD2-3CD036868427}"/>
                  </a:ext>
                </a:extLst>
              </p14:cNvPr>
              <p14:cNvContentPartPr/>
              <p14:nvPr/>
            </p14:nvContentPartPr>
            <p14:xfrm>
              <a:off x="1561964" y="2896131"/>
              <a:ext cx="5760" cy="27720"/>
            </p14:xfrm>
          </p:contentPart>
        </mc:Choice>
        <mc:Fallback xmlns="">
          <p:pic>
            <p:nvPicPr>
              <p:cNvPr id="46" name="Ink 45">
                <a:extLst>
                  <a:ext uri="{FF2B5EF4-FFF2-40B4-BE49-F238E27FC236}">
                    <a16:creationId xmlns:a16="http://schemas.microsoft.com/office/drawing/2014/main" id="{CD6CF6D2-5FC4-2E0A-7BD2-3CD036868427}"/>
                  </a:ext>
                </a:extLst>
              </p:cNvPr>
              <p:cNvPicPr/>
              <p:nvPr/>
            </p:nvPicPr>
            <p:blipFill>
              <a:blip r:embed="rId10"/>
              <a:stretch>
                <a:fillRect/>
              </a:stretch>
            </p:blipFill>
            <p:spPr>
              <a:xfrm>
                <a:off x="1553324" y="2887491"/>
                <a:ext cx="23400" cy="45360"/>
              </a:xfrm>
              <a:prstGeom prst="rect">
                <a:avLst/>
              </a:prstGeom>
            </p:spPr>
          </p:pic>
        </mc:Fallback>
      </mc:AlternateContent>
      <p:sp>
        <p:nvSpPr>
          <p:cNvPr id="9" name="Footer Placeholder 8">
            <a:extLst>
              <a:ext uri="{FF2B5EF4-FFF2-40B4-BE49-F238E27FC236}">
                <a16:creationId xmlns:a16="http://schemas.microsoft.com/office/drawing/2014/main" id="{5F66E5D6-7831-4F14-ABBC-AB1A78D2C8D2}"/>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3819883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par>
                          <p:cTn id="29" fill="hold">
                            <p:stCondLst>
                              <p:cond delay="2000"/>
                            </p:stCondLst>
                            <p:childTnLst>
                              <p:par>
                                <p:cTn id="30" presetID="2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fill="hold" display="0">
                  <p:stCondLst>
                    <p:cond delay="indefinite"/>
                  </p:stCondLst>
                </p:cTn>
                <p:tgtEl>
                  <p:spTgt spid="3"/>
                </p:tgtEl>
              </p:cMediaNode>
            </p:video>
          </p:childTnLst>
        </p:cTn>
      </p:par>
    </p:tnLst>
    <p:bldLst>
      <p:bldP spid="19" grpId="0"/>
      <p:bldP spid="20" grpId="0"/>
      <p:bldP spid="21" grpId="0"/>
      <p:bldP spid="24" grpId="0"/>
      <p:bldP spid="25" grpId="0"/>
      <p:bldP spid="4"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CC84D-F12D-D5DE-A904-D48170AEAF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97D8F-9A0B-B06C-74F3-310C00E38F75}"/>
              </a:ext>
            </a:extLst>
          </p:cNvPr>
          <p:cNvSpPr>
            <a:spLocks noGrp="1"/>
          </p:cNvSpPr>
          <p:nvPr>
            <p:ph type="title"/>
          </p:nvPr>
        </p:nvSpPr>
        <p:spPr>
          <a:xfrm>
            <a:off x="408728" y="427568"/>
            <a:ext cx="11146367" cy="307777"/>
          </a:xfrm>
        </p:spPr>
        <p:txBody>
          <a:bodyPr>
            <a:normAutofit fontScale="90000"/>
          </a:bodyPr>
          <a:lstStyle/>
          <a:p>
            <a:r>
              <a:rPr lang="en-US" altLang="en-IN" dirty="0" err="1"/>
              <a:t>Discr</a:t>
            </a:r>
            <a:r>
              <a:rPr lang="en-IN" altLang="en-US" dirty="0"/>
              <a:t>iminative AI vs Generative AI</a:t>
            </a:r>
          </a:p>
        </p:txBody>
      </p:sp>
      <p:sp>
        <p:nvSpPr>
          <p:cNvPr id="19" name="TextBox 18">
            <a:extLst>
              <a:ext uri="{FF2B5EF4-FFF2-40B4-BE49-F238E27FC236}">
                <a16:creationId xmlns:a16="http://schemas.microsoft.com/office/drawing/2014/main" id="{21F0318D-864F-9B2A-535E-23B8133EB7F9}"/>
              </a:ext>
            </a:extLst>
          </p:cNvPr>
          <p:cNvSpPr txBox="1"/>
          <p:nvPr/>
        </p:nvSpPr>
        <p:spPr>
          <a:xfrm>
            <a:off x="2605531" y="1276585"/>
            <a:ext cx="2350836" cy="461665"/>
          </a:xfrm>
          <a:prstGeom prst="rect">
            <a:avLst/>
          </a:prstGeom>
          <a:noFill/>
        </p:spPr>
        <p:txBody>
          <a:bodyPr wrap="none" rtlCol="0">
            <a:spAutoFit/>
          </a:bodyPr>
          <a:lstStyle/>
          <a:p>
            <a:r>
              <a:rPr lang="en-IN" sz="2400">
                <a:solidFill>
                  <a:srgbClr val="000000"/>
                </a:solidFill>
              </a:rPr>
              <a:t>Discriminative AI </a:t>
            </a:r>
          </a:p>
        </p:txBody>
      </p:sp>
      <p:sp>
        <p:nvSpPr>
          <p:cNvPr id="20" name="TextBox 19">
            <a:extLst>
              <a:ext uri="{FF2B5EF4-FFF2-40B4-BE49-F238E27FC236}">
                <a16:creationId xmlns:a16="http://schemas.microsoft.com/office/drawing/2014/main" id="{E930B030-956E-E741-CD1D-7CA656ABD319}"/>
              </a:ext>
            </a:extLst>
          </p:cNvPr>
          <p:cNvSpPr txBox="1"/>
          <p:nvPr/>
        </p:nvSpPr>
        <p:spPr>
          <a:xfrm>
            <a:off x="7235635" y="1281582"/>
            <a:ext cx="1881284" cy="461665"/>
          </a:xfrm>
          <a:prstGeom prst="rect">
            <a:avLst/>
          </a:prstGeom>
          <a:noFill/>
        </p:spPr>
        <p:txBody>
          <a:bodyPr wrap="none" rtlCol="0">
            <a:spAutoFit/>
          </a:bodyPr>
          <a:lstStyle/>
          <a:p>
            <a:r>
              <a:rPr lang="en-IN" sz="2400"/>
              <a:t>Generative AI</a:t>
            </a:r>
          </a:p>
        </p:txBody>
      </p:sp>
      <p:sp>
        <p:nvSpPr>
          <p:cNvPr id="21" name="TextBox 20">
            <a:extLst>
              <a:ext uri="{FF2B5EF4-FFF2-40B4-BE49-F238E27FC236}">
                <a16:creationId xmlns:a16="http://schemas.microsoft.com/office/drawing/2014/main" id="{49A9B310-CB06-4851-E2CD-1459E4619AD9}"/>
              </a:ext>
            </a:extLst>
          </p:cNvPr>
          <p:cNvSpPr txBox="1"/>
          <p:nvPr/>
        </p:nvSpPr>
        <p:spPr>
          <a:xfrm>
            <a:off x="54767" y="2036933"/>
            <a:ext cx="1514060" cy="400110"/>
          </a:xfrm>
          <a:prstGeom prst="rect">
            <a:avLst/>
          </a:prstGeom>
          <a:noFill/>
        </p:spPr>
        <p:txBody>
          <a:bodyPr wrap="square" rtlCol="0">
            <a:spAutoFit/>
          </a:bodyPr>
          <a:lstStyle/>
          <a:p>
            <a:pPr>
              <a:buNone/>
            </a:pPr>
            <a:r>
              <a:rPr lang="en-US" sz="2000">
                <a:latin typeface="Calibri" panose="020F0502020204030204" pitchFamily="34" charset="0"/>
                <a:ea typeface="Calibri" panose="020F0502020204030204" pitchFamily="34" charset="0"/>
                <a:cs typeface="Calibri" panose="020F0502020204030204" pitchFamily="34" charset="0"/>
              </a:rPr>
              <a:t>Use Cases</a:t>
            </a: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AFC89FF-8050-E62A-9768-1F75364CFA13}"/>
                  </a:ext>
                </a:extLst>
              </p14:cNvPr>
              <p14:cNvContentPartPr/>
              <p14:nvPr/>
            </p14:nvContentPartPr>
            <p14:xfrm>
              <a:off x="6193365" y="1103732"/>
              <a:ext cx="360" cy="5326699"/>
            </p14:xfrm>
          </p:contentPart>
        </mc:Choice>
        <mc:Fallback xmlns="">
          <p:pic>
            <p:nvPicPr>
              <p:cNvPr id="7" name="Ink 6">
                <a:extLst>
                  <a:ext uri="{FF2B5EF4-FFF2-40B4-BE49-F238E27FC236}">
                    <a16:creationId xmlns:a16="http://schemas.microsoft.com/office/drawing/2014/main" id="{1C9FBE65-1DD6-6EBD-B1A9-ED3393678FB3}"/>
                  </a:ext>
                </a:extLst>
              </p:cNvPr>
              <p:cNvPicPr/>
              <p:nvPr/>
            </p:nvPicPr>
            <p:blipFill>
              <a:blip r:embed="rId5"/>
              <a:stretch>
                <a:fillRect/>
              </a:stretch>
            </p:blipFill>
            <p:spPr>
              <a:xfrm>
                <a:off x="6187245" y="1097612"/>
                <a:ext cx="12600" cy="533893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460376D-13D3-14BC-A73F-39C8957A6BD2}"/>
                  </a:ext>
                </a:extLst>
              </p14:cNvPr>
              <p14:cNvContentPartPr/>
              <p14:nvPr/>
            </p14:nvContentPartPr>
            <p14:xfrm>
              <a:off x="1367821" y="1103733"/>
              <a:ext cx="360" cy="5326698"/>
            </p14:xfrm>
          </p:contentPart>
        </mc:Choice>
        <mc:Fallback xmlns="">
          <p:pic>
            <p:nvPicPr>
              <p:cNvPr id="8" name="Ink 7">
                <a:extLst>
                  <a:ext uri="{FF2B5EF4-FFF2-40B4-BE49-F238E27FC236}">
                    <a16:creationId xmlns:a16="http://schemas.microsoft.com/office/drawing/2014/main" id="{2617D0C6-C134-E348-B6CD-2A1F29498DC3}"/>
                  </a:ext>
                </a:extLst>
              </p:cNvPr>
              <p:cNvPicPr/>
              <p:nvPr/>
            </p:nvPicPr>
            <p:blipFill>
              <a:blip r:embed="rId5"/>
              <a:stretch>
                <a:fillRect/>
              </a:stretch>
            </p:blipFill>
            <p:spPr>
              <a:xfrm>
                <a:off x="1361701" y="1097613"/>
                <a:ext cx="12600" cy="533893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6" name="Ink 45">
                <a:extLst>
                  <a:ext uri="{FF2B5EF4-FFF2-40B4-BE49-F238E27FC236}">
                    <a16:creationId xmlns:a16="http://schemas.microsoft.com/office/drawing/2014/main" id="{C3D13E7E-4DB6-D26D-85B7-39482BBF7145}"/>
                  </a:ext>
                </a:extLst>
              </p14:cNvPr>
              <p14:cNvContentPartPr/>
              <p14:nvPr/>
            </p14:nvContentPartPr>
            <p14:xfrm>
              <a:off x="1561964" y="2896131"/>
              <a:ext cx="5760" cy="27720"/>
            </p14:xfrm>
          </p:contentPart>
        </mc:Choice>
        <mc:Fallback xmlns="">
          <p:pic>
            <p:nvPicPr>
              <p:cNvPr id="46" name="Ink 45">
                <a:extLst>
                  <a:ext uri="{FF2B5EF4-FFF2-40B4-BE49-F238E27FC236}">
                    <a16:creationId xmlns:a16="http://schemas.microsoft.com/office/drawing/2014/main" id="{CD6CF6D2-5FC4-2E0A-7BD2-3CD036868427}"/>
                  </a:ext>
                </a:extLst>
              </p:cNvPr>
              <p:cNvPicPr/>
              <p:nvPr/>
            </p:nvPicPr>
            <p:blipFill>
              <a:blip r:embed="rId10"/>
              <a:stretch>
                <a:fillRect/>
              </a:stretch>
            </p:blipFill>
            <p:spPr>
              <a:xfrm>
                <a:off x="1553324" y="2887491"/>
                <a:ext cx="23400" cy="45360"/>
              </a:xfrm>
              <a:prstGeom prst="rect">
                <a:avLst/>
              </a:prstGeom>
            </p:spPr>
          </p:pic>
        </mc:Fallback>
      </mc:AlternateContent>
      <p:sp>
        <p:nvSpPr>
          <p:cNvPr id="9" name="Footer Placeholder 8">
            <a:extLst>
              <a:ext uri="{FF2B5EF4-FFF2-40B4-BE49-F238E27FC236}">
                <a16:creationId xmlns:a16="http://schemas.microsoft.com/office/drawing/2014/main" id="{4EB9883B-96E0-29C3-6F9B-F1BC5987AB86}"/>
              </a:ext>
            </a:extLst>
          </p:cNvPr>
          <p:cNvSpPr>
            <a:spLocks noGrp="1"/>
          </p:cNvSpPr>
          <p:nvPr>
            <p:ph type="ftr" sz="quarter" idx="11"/>
          </p:nvPr>
        </p:nvSpPr>
        <p:spPr/>
        <p:txBody>
          <a:bodyPr/>
          <a:lstStyle/>
          <a:p>
            <a:r>
              <a:rPr lang="en-IN"/>
              <a:t>Anshu Pandey</a:t>
            </a:r>
          </a:p>
        </p:txBody>
      </p:sp>
      <p:sp>
        <p:nvSpPr>
          <p:cNvPr id="10" name="TextBox 9">
            <a:extLst>
              <a:ext uri="{FF2B5EF4-FFF2-40B4-BE49-F238E27FC236}">
                <a16:creationId xmlns:a16="http://schemas.microsoft.com/office/drawing/2014/main" id="{C612179A-079F-D16D-1B89-DF8AD8F26F8B}"/>
              </a:ext>
            </a:extLst>
          </p:cNvPr>
          <p:cNvSpPr txBox="1"/>
          <p:nvPr/>
        </p:nvSpPr>
        <p:spPr>
          <a:xfrm>
            <a:off x="1727823" y="2204658"/>
            <a:ext cx="4055597" cy="2862322"/>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Credit-card fraud detection (fraud / not fraud).</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Predicting customer churn (will churn / will not churn).</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Defect detection from sensor signals (defective / non-defective).</a:t>
            </a:r>
          </a:p>
        </p:txBody>
      </p:sp>
      <p:sp>
        <p:nvSpPr>
          <p:cNvPr id="11" name="TextBox 10">
            <a:extLst>
              <a:ext uri="{FF2B5EF4-FFF2-40B4-BE49-F238E27FC236}">
                <a16:creationId xmlns:a16="http://schemas.microsoft.com/office/drawing/2014/main" id="{BD655B1A-EB2F-B37D-BF09-5ABB4E444AE7}"/>
              </a:ext>
            </a:extLst>
          </p:cNvPr>
          <p:cNvSpPr txBox="1"/>
          <p:nvPr/>
        </p:nvSpPr>
        <p:spPr>
          <a:xfrm>
            <a:off x="6447862" y="2236988"/>
            <a:ext cx="4055597" cy="2862322"/>
          </a:xfrm>
          <a:prstGeom prst="rect">
            <a:avLst/>
          </a:prstGeom>
          <a:noFill/>
        </p:spPr>
        <p:txBody>
          <a:bodyPr wrap="square" rtlCol="0">
            <a:spAutoFit/>
          </a:bodyPr>
          <a:lstStyle/>
          <a:p>
            <a:pPr marL="28575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Generating realistic but synthetic transaction data for testing.</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Drafting personalized retention emails for high-churn-risk customers.</a:t>
            </a:r>
          </a:p>
          <a:p>
            <a:pPr lvl="0" eaLnBrk="0" fontAlgn="base" hangingPunct="0">
              <a:spcBef>
                <a:spcPct val="0"/>
              </a:spcBef>
              <a:spcAft>
                <a:spcPct val="0"/>
              </a:spcAft>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Creating maintenance playbooks and troubleshooting guides from raw logs.</a:t>
            </a:r>
          </a:p>
        </p:txBody>
      </p:sp>
    </p:spTree>
    <p:extLst>
      <p:ext uri="{BB962C8B-B14F-4D97-AF65-F5344CB8AC3E}">
        <p14:creationId xmlns:p14="http://schemas.microsoft.com/office/powerpoint/2010/main" val="2306388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699F-F898-8BCD-36F5-C9173E0C8CED}"/>
              </a:ext>
            </a:extLst>
          </p:cNvPr>
          <p:cNvSpPr>
            <a:spLocks noGrp="1"/>
          </p:cNvSpPr>
          <p:nvPr>
            <p:ph type="title"/>
          </p:nvPr>
        </p:nvSpPr>
        <p:spPr/>
        <p:txBody>
          <a:bodyPr/>
          <a:lstStyle/>
          <a:p>
            <a:r>
              <a:rPr lang="en-US" dirty="0"/>
              <a:t>Approach to implement AI Solutions</a:t>
            </a:r>
            <a:endParaRPr lang="en-IN" dirty="0"/>
          </a:p>
        </p:txBody>
      </p:sp>
      <p:sp>
        <p:nvSpPr>
          <p:cNvPr id="5" name="Content Placeholder 4">
            <a:extLst>
              <a:ext uri="{FF2B5EF4-FFF2-40B4-BE49-F238E27FC236}">
                <a16:creationId xmlns:a16="http://schemas.microsoft.com/office/drawing/2014/main" id="{37D3F026-A2F0-A716-7994-DD76AD7D97FA}"/>
              </a:ext>
            </a:extLst>
          </p:cNvPr>
          <p:cNvSpPr>
            <a:spLocks noGrp="1"/>
          </p:cNvSpPr>
          <p:nvPr>
            <p:ph sz="half" idx="1"/>
          </p:nvPr>
        </p:nvSpPr>
        <p:spPr>
          <a:xfrm>
            <a:off x="838200" y="1825625"/>
            <a:ext cx="4507955" cy="4351338"/>
          </a:xfrm>
          <a:ln>
            <a:solidFill>
              <a:schemeClr val="accent1"/>
            </a:solidFill>
          </a:ln>
        </p:spPr>
        <p:txBody>
          <a:bodyPr/>
          <a:lstStyle/>
          <a:p>
            <a:r>
              <a:rPr lang="en-US" dirty="0"/>
              <a:t>Approach 1: Build it from Scratch (Science Focused)</a:t>
            </a:r>
          </a:p>
          <a:p>
            <a:pPr marL="0" indent="0">
              <a:buNone/>
            </a:pPr>
            <a:endParaRPr lang="en-US" dirty="0"/>
          </a:p>
          <a:p>
            <a:r>
              <a:rPr lang="en-US" sz="2000" dirty="0"/>
              <a:t>Data Collection</a:t>
            </a:r>
          </a:p>
          <a:p>
            <a:r>
              <a:rPr lang="en-US" sz="2000" dirty="0"/>
              <a:t>Data Processing, cleaning</a:t>
            </a:r>
          </a:p>
          <a:p>
            <a:r>
              <a:rPr lang="en-US" sz="2000" dirty="0"/>
              <a:t>Model Training</a:t>
            </a:r>
          </a:p>
          <a:p>
            <a:r>
              <a:rPr lang="en-US" sz="2000" dirty="0"/>
              <a:t>Model evaluation, optimization</a:t>
            </a:r>
          </a:p>
          <a:p>
            <a:r>
              <a:rPr lang="en-US" sz="2000" dirty="0"/>
              <a:t>Model Packaging, deployment</a:t>
            </a:r>
          </a:p>
          <a:p>
            <a:r>
              <a:rPr lang="en-US" sz="2000" dirty="0"/>
              <a:t>Integrate with Enterprise App</a:t>
            </a:r>
            <a:endParaRPr lang="en-IN" sz="2000" dirty="0"/>
          </a:p>
        </p:txBody>
      </p:sp>
      <p:sp>
        <p:nvSpPr>
          <p:cNvPr id="6" name="Content Placeholder 5">
            <a:extLst>
              <a:ext uri="{FF2B5EF4-FFF2-40B4-BE49-F238E27FC236}">
                <a16:creationId xmlns:a16="http://schemas.microsoft.com/office/drawing/2014/main" id="{3D876651-DC7B-BDE9-76E6-94F87D01E08A}"/>
              </a:ext>
            </a:extLst>
          </p:cNvPr>
          <p:cNvSpPr>
            <a:spLocks noGrp="1"/>
          </p:cNvSpPr>
          <p:nvPr>
            <p:ph sz="half" idx="2"/>
          </p:nvPr>
        </p:nvSpPr>
        <p:spPr>
          <a:ln>
            <a:solidFill>
              <a:schemeClr val="accent1"/>
            </a:solidFill>
          </a:ln>
        </p:spPr>
        <p:txBody>
          <a:bodyPr/>
          <a:lstStyle/>
          <a:p>
            <a:r>
              <a:rPr lang="en-US" dirty="0"/>
              <a:t>Approach 2: Implement using what is available (Engineering focused)</a:t>
            </a:r>
          </a:p>
          <a:p>
            <a:endParaRPr lang="en-US" dirty="0"/>
          </a:p>
          <a:p>
            <a:r>
              <a:rPr lang="en-IN" sz="2000" dirty="0"/>
              <a:t>For any use case, look at pre-trained models,</a:t>
            </a:r>
          </a:p>
          <a:p>
            <a:r>
              <a:rPr lang="en-IN" sz="2000" dirty="0"/>
              <a:t>Pick an open source, or proprietary model, test it</a:t>
            </a:r>
          </a:p>
          <a:p>
            <a:r>
              <a:rPr lang="en-IN" sz="2000" dirty="0"/>
              <a:t>Integrate it with enterprise app</a:t>
            </a:r>
          </a:p>
        </p:txBody>
      </p:sp>
      <p:sp>
        <p:nvSpPr>
          <p:cNvPr id="4" name="Footer Placeholder 3">
            <a:extLst>
              <a:ext uri="{FF2B5EF4-FFF2-40B4-BE49-F238E27FC236}">
                <a16:creationId xmlns:a16="http://schemas.microsoft.com/office/drawing/2014/main" id="{C7E774C1-4620-3A14-654A-242D364EE17A}"/>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83647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4EE090-9DE9-3B64-F943-3B33424FC514}"/>
              </a:ext>
            </a:extLst>
          </p:cNvPr>
          <p:cNvSpPr>
            <a:spLocks noGrp="1"/>
          </p:cNvSpPr>
          <p:nvPr>
            <p:ph type="title"/>
          </p:nvPr>
        </p:nvSpPr>
        <p:spPr/>
        <p:txBody>
          <a:bodyPr/>
          <a:lstStyle/>
          <a:p>
            <a:r>
              <a:rPr lang="en-IN" dirty="0"/>
              <a:t>Tasks in Generative AI</a:t>
            </a:r>
          </a:p>
        </p:txBody>
      </p:sp>
      <p:sp>
        <p:nvSpPr>
          <p:cNvPr id="7" name="Text Placeholder 6">
            <a:extLst>
              <a:ext uri="{FF2B5EF4-FFF2-40B4-BE49-F238E27FC236}">
                <a16:creationId xmlns:a16="http://schemas.microsoft.com/office/drawing/2014/main" id="{FB9E0070-E690-4186-949A-A0D87D5CDCC3}"/>
              </a:ext>
            </a:extLst>
          </p:cNvPr>
          <p:cNvSpPr>
            <a:spLocks noGrp="1"/>
          </p:cNvSpPr>
          <p:nvPr>
            <p:ph type="body" idx="1"/>
          </p:nvPr>
        </p:nvSpPr>
        <p:spPr/>
        <p:txBody>
          <a:bodyPr/>
          <a:lstStyle/>
          <a:p>
            <a:endParaRPr lang="en-IN"/>
          </a:p>
        </p:txBody>
      </p:sp>
      <p:sp>
        <p:nvSpPr>
          <p:cNvPr id="5" name="Footer Placeholder 4">
            <a:extLst>
              <a:ext uri="{FF2B5EF4-FFF2-40B4-BE49-F238E27FC236}">
                <a16:creationId xmlns:a16="http://schemas.microsoft.com/office/drawing/2014/main" id="{BB335093-385E-0B55-77B9-4905930C3DCD}"/>
              </a:ext>
            </a:extLst>
          </p:cNvPr>
          <p:cNvSpPr>
            <a:spLocks noGrp="1"/>
          </p:cNvSpPr>
          <p:nvPr>
            <p:ph type="ftr" sz="quarter" idx="11"/>
          </p:nvPr>
        </p:nvSpPr>
        <p:spPr/>
        <p:txBody>
          <a:bodyPr/>
          <a:lstStyle/>
          <a:p>
            <a:r>
              <a:rPr lang="en-IN"/>
              <a:t>Anshu Pandey</a:t>
            </a:r>
            <a:endParaRPr lang="en-IN" dirty="0"/>
          </a:p>
        </p:txBody>
      </p:sp>
    </p:spTree>
    <p:extLst>
      <p:ext uri="{BB962C8B-B14F-4D97-AF65-F5344CB8AC3E}">
        <p14:creationId xmlns:p14="http://schemas.microsoft.com/office/powerpoint/2010/main" val="374489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latin typeface="Aptos Display" panose="020B0004020202020204" pitchFamily="34" charset="0"/>
              </a:rPr>
              <a:t>Generative AI</a:t>
            </a:r>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latin typeface="Aptos Display" panose="020B0004020202020204" pitchFamily="34" charset="0"/>
              </a:rPr>
              <a:t>Text Generation</a:t>
            </a:r>
          </a:p>
        </p:txBody>
      </p:sp>
      <p:sp>
        <p:nvSpPr>
          <p:cNvPr id="5" name="Rectangle 1">
            <a:extLst>
              <a:ext uri="{FF2B5EF4-FFF2-40B4-BE49-F238E27FC236}">
                <a16:creationId xmlns:a16="http://schemas.microsoft.com/office/drawing/2014/main" id="{88DC64DC-0127-1280-4CA5-665DAF5F20DF}"/>
              </a:ext>
            </a:extLst>
          </p:cNvPr>
          <p:cNvSpPr>
            <a:spLocks noGrp="1" noChangeArrowheads="1"/>
          </p:cNvSpPr>
          <p:nvPr>
            <p:ph type="body" sz="quarter" idx="15"/>
          </p:nvPr>
        </p:nvSpPr>
        <p:spPr bwMode="auto">
          <a:xfrm>
            <a:off x="556800" y="3283640"/>
            <a:ext cx="5539200" cy="406650"/>
          </a:xfrm>
          <a:prstGeom prst="rect">
            <a:avLst/>
          </a:prstGeom>
          <a:noFill/>
          <a:ln w="9525">
            <a:solidFill>
              <a:srgbClr val="005A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spAutoFit/>
          </a:bodyPr>
          <a:lstStyle/>
          <a:p>
            <a:pPr defTabSz="1219170" eaLnBrk="0" fontAlgn="base" hangingPunct="0">
              <a:lnSpc>
                <a:spcPct val="150000"/>
              </a:lnSpc>
              <a:spcBef>
                <a:spcPct val="0"/>
              </a:spcBef>
              <a:spcAft>
                <a:spcPct val="0"/>
              </a:spcAft>
              <a:buSzTx/>
            </a:pPr>
            <a:r>
              <a:rPr lang="en-US" sz="1400" b="1" dirty="0">
                <a:latin typeface="Microsoft JhengHei" panose="020B0604030504040204" pitchFamily="34" charset="-120"/>
                <a:ea typeface="Microsoft JhengHei" panose="020B0604030504040204" pitchFamily="34" charset="-120"/>
              </a:rPr>
              <a:t>Example Models: </a:t>
            </a:r>
            <a:r>
              <a:rPr lang="en-US" sz="1400" dirty="0">
                <a:latin typeface="Microsoft JhengHei" panose="020B0604030504040204" pitchFamily="34" charset="-120"/>
                <a:ea typeface="Microsoft JhengHei" panose="020B0604030504040204" pitchFamily="34" charset="-120"/>
              </a:rPr>
              <a:t>GPT-5 (OpenAI), Gemini, </a:t>
            </a:r>
            <a:r>
              <a:rPr lang="en-US" sz="1400" dirty="0" err="1">
                <a:latin typeface="Microsoft JhengHei" panose="020B0604030504040204" pitchFamily="34" charset="-120"/>
                <a:ea typeface="Microsoft JhengHei" panose="020B0604030504040204" pitchFamily="34" charset="-120"/>
              </a:rPr>
              <a:t>Llamma</a:t>
            </a:r>
            <a:r>
              <a:rPr lang="en-US" sz="1400" dirty="0">
                <a:latin typeface="Microsoft JhengHei" panose="020B0604030504040204" pitchFamily="34" charset="-120"/>
                <a:ea typeface="Microsoft JhengHei" panose="020B0604030504040204" pitchFamily="34" charset="-120"/>
              </a:rPr>
              <a:t>, </a:t>
            </a:r>
            <a:r>
              <a:rPr lang="en-US" sz="1400" dirty="0" err="1">
                <a:latin typeface="Microsoft JhengHei" panose="020B0604030504040204" pitchFamily="34" charset="-120"/>
                <a:ea typeface="Microsoft JhengHei" panose="020B0604030504040204" pitchFamily="34" charset="-120"/>
              </a:rPr>
              <a:t>Groq</a:t>
            </a:r>
            <a:endParaRPr kumimoji="0" lang="en-US" altLang="en-US" sz="140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3988883"/>
            <a:ext cx="5539200" cy="1991699"/>
          </a:xfrm>
          <a:prstGeom prst="rect">
            <a:avLst/>
          </a:prstGeom>
          <a:solidFill>
            <a:schemeClr val="tx1">
              <a:lumMod val="10000"/>
              <a:lumOff val="90000"/>
            </a:schemeClr>
          </a:solidFill>
          <a:ln>
            <a:noFill/>
          </a:ln>
        </p:spPr>
        <p:txBody>
          <a:bodyPr wrap="square">
            <a:spAutoFit/>
          </a:bodyPr>
          <a:lstStyle/>
          <a:p>
            <a:pPr defTabSz="1219170" eaLnBrk="0" fontAlgn="base" hangingPunct="0">
              <a:lnSpc>
                <a:spcPct val="150000"/>
              </a:lnSpc>
              <a:spcBef>
                <a:spcPct val="0"/>
              </a:spcBef>
              <a:spcAft>
                <a:spcPct val="0"/>
              </a:spcAft>
            </a:pPr>
            <a:r>
              <a:rPr lang="en-US" sz="1400" b="1">
                <a:latin typeface="Microsoft JhengHei" panose="020B0604030504040204" pitchFamily="34" charset="-120"/>
                <a:ea typeface="Microsoft JhengHei" panose="020B0604030504040204" pitchFamily="34" charset="-120"/>
              </a:rPr>
              <a:t>Applications</a:t>
            </a:r>
          </a:p>
          <a:p>
            <a:pPr marL="742950" lvl="1"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Chatbots (e.g., ChatGPT)</a:t>
            </a:r>
          </a:p>
          <a:p>
            <a:pPr marL="742950" lvl="1"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Automated content generation (e.g., blog posts, articles)</a:t>
            </a:r>
          </a:p>
          <a:p>
            <a:pPr marL="742950" lvl="1"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Text summarization</a:t>
            </a:r>
          </a:p>
          <a:p>
            <a:pPr marL="742950" lvl="1"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Language translation</a:t>
            </a: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639679"/>
            <a:ext cx="5539200" cy="1345368"/>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These models are designed to generate human-like text based on a given prompt or input.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They are often used in chatbots, content creation, summarization, and language translation.</a:t>
            </a:r>
          </a:p>
        </p:txBody>
      </p:sp>
      <p:pic>
        <p:nvPicPr>
          <p:cNvPr id="4" name="Picture 2">
            <a:extLst>
              <a:ext uri="{FF2B5EF4-FFF2-40B4-BE49-F238E27FC236}">
                <a16:creationId xmlns:a16="http://schemas.microsoft.com/office/drawing/2014/main" id="{BF58E0BC-7FC3-FC7F-63BF-837C321FD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598" y="1822689"/>
            <a:ext cx="5547330" cy="373520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06584B95-762F-F9C2-7E8B-F5B999D7BFD4}"/>
              </a:ext>
            </a:extLst>
          </p:cNvPr>
          <p:cNvGrpSpPr/>
          <p:nvPr/>
        </p:nvGrpSpPr>
        <p:grpSpPr>
          <a:xfrm>
            <a:off x="5372847" y="214002"/>
            <a:ext cx="3830760" cy="749160"/>
            <a:chOff x="5372847" y="214002"/>
            <a:chExt cx="3830760" cy="74916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E9435C0-C244-F204-B067-48B7FBEE33F7}"/>
                    </a:ext>
                  </a:extLst>
                </p14:cNvPr>
                <p14:cNvContentPartPr/>
                <p14:nvPr/>
              </p14:nvContentPartPr>
              <p14:xfrm>
                <a:off x="5372847" y="214002"/>
                <a:ext cx="288720" cy="453240"/>
              </p14:xfrm>
            </p:contentPart>
          </mc:Choice>
          <mc:Fallback>
            <p:pic>
              <p:nvPicPr>
                <p:cNvPr id="6" name="Ink 5">
                  <a:extLst>
                    <a:ext uri="{FF2B5EF4-FFF2-40B4-BE49-F238E27FC236}">
                      <a16:creationId xmlns:a16="http://schemas.microsoft.com/office/drawing/2014/main" id="{0E9435C0-C244-F204-B067-48B7FBEE33F7}"/>
                    </a:ext>
                  </a:extLst>
                </p:cNvPr>
                <p:cNvPicPr/>
                <p:nvPr/>
              </p:nvPicPr>
              <p:blipFill>
                <a:blip r:embed="rId5"/>
                <a:stretch>
                  <a:fillRect/>
                </a:stretch>
              </p:blipFill>
              <p:spPr>
                <a:xfrm>
                  <a:off x="5363847" y="205002"/>
                  <a:ext cx="30636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D27CFAD8-5C01-3B34-5E01-13E181F1B520}"/>
                    </a:ext>
                  </a:extLst>
                </p14:cNvPr>
                <p14:cNvContentPartPr/>
                <p14:nvPr/>
              </p14:nvContentPartPr>
              <p14:xfrm>
                <a:off x="5636007" y="493722"/>
                <a:ext cx="219960" cy="235080"/>
              </p14:xfrm>
            </p:contentPart>
          </mc:Choice>
          <mc:Fallback>
            <p:pic>
              <p:nvPicPr>
                <p:cNvPr id="7" name="Ink 6">
                  <a:extLst>
                    <a:ext uri="{FF2B5EF4-FFF2-40B4-BE49-F238E27FC236}">
                      <a16:creationId xmlns:a16="http://schemas.microsoft.com/office/drawing/2014/main" id="{D27CFAD8-5C01-3B34-5E01-13E181F1B520}"/>
                    </a:ext>
                  </a:extLst>
                </p:cNvPr>
                <p:cNvPicPr/>
                <p:nvPr/>
              </p:nvPicPr>
              <p:blipFill>
                <a:blip r:embed="rId7"/>
                <a:stretch>
                  <a:fillRect/>
                </a:stretch>
              </p:blipFill>
              <p:spPr>
                <a:xfrm>
                  <a:off x="5627007" y="485082"/>
                  <a:ext cx="23760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ED021E0D-7C7F-D98A-D632-00DFBDAB4A09}"/>
                    </a:ext>
                  </a:extLst>
                </p14:cNvPr>
                <p14:cNvContentPartPr/>
                <p14:nvPr/>
              </p14:nvContentPartPr>
              <p14:xfrm>
                <a:off x="5885127" y="563562"/>
                <a:ext cx="217800" cy="122040"/>
              </p14:xfrm>
            </p:contentPart>
          </mc:Choice>
          <mc:Fallback>
            <p:pic>
              <p:nvPicPr>
                <p:cNvPr id="8" name="Ink 7">
                  <a:extLst>
                    <a:ext uri="{FF2B5EF4-FFF2-40B4-BE49-F238E27FC236}">
                      <a16:creationId xmlns:a16="http://schemas.microsoft.com/office/drawing/2014/main" id="{ED021E0D-7C7F-D98A-D632-00DFBDAB4A09}"/>
                    </a:ext>
                  </a:extLst>
                </p:cNvPr>
                <p:cNvPicPr/>
                <p:nvPr/>
              </p:nvPicPr>
              <p:blipFill>
                <a:blip r:embed="rId9"/>
                <a:stretch>
                  <a:fillRect/>
                </a:stretch>
              </p:blipFill>
              <p:spPr>
                <a:xfrm>
                  <a:off x="5876487" y="554562"/>
                  <a:ext cx="2354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58F0CEB7-3839-D050-93F4-4EFD313C5D0C}"/>
                    </a:ext>
                  </a:extLst>
                </p14:cNvPr>
                <p14:cNvContentPartPr/>
                <p14:nvPr/>
              </p14:nvContentPartPr>
              <p14:xfrm>
                <a:off x="6141447" y="517122"/>
                <a:ext cx="470880" cy="446040"/>
              </p14:xfrm>
            </p:contentPart>
          </mc:Choice>
          <mc:Fallback>
            <p:pic>
              <p:nvPicPr>
                <p:cNvPr id="10" name="Ink 9">
                  <a:extLst>
                    <a:ext uri="{FF2B5EF4-FFF2-40B4-BE49-F238E27FC236}">
                      <a16:creationId xmlns:a16="http://schemas.microsoft.com/office/drawing/2014/main" id="{58F0CEB7-3839-D050-93F4-4EFD313C5D0C}"/>
                    </a:ext>
                  </a:extLst>
                </p:cNvPr>
                <p:cNvPicPr/>
                <p:nvPr/>
              </p:nvPicPr>
              <p:blipFill>
                <a:blip r:embed="rId11"/>
                <a:stretch>
                  <a:fillRect/>
                </a:stretch>
              </p:blipFill>
              <p:spPr>
                <a:xfrm>
                  <a:off x="6132447" y="508122"/>
                  <a:ext cx="48852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C569A497-670C-73CD-7D4E-4C9048F6E599}"/>
                    </a:ext>
                  </a:extLst>
                </p14:cNvPr>
                <p14:cNvContentPartPr/>
                <p14:nvPr/>
              </p14:nvContentPartPr>
              <p14:xfrm>
                <a:off x="6650847" y="490122"/>
                <a:ext cx="552960" cy="459720"/>
              </p14:xfrm>
            </p:contentPart>
          </mc:Choice>
          <mc:Fallback>
            <p:pic>
              <p:nvPicPr>
                <p:cNvPr id="11" name="Ink 10">
                  <a:extLst>
                    <a:ext uri="{FF2B5EF4-FFF2-40B4-BE49-F238E27FC236}">
                      <a16:creationId xmlns:a16="http://schemas.microsoft.com/office/drawing/2014/main" id="{C569A497-670C-73CD-7D4E-4C9048F6E599}"/>
                    </a:ext>
                  </a:extLst>
                </p:cNvPr>
                <p:cNvPicPr/>
                <p:nvPr/>
              </p:nvPicPr>
              <p:blipFill>
                <a:blip r:embed="rId13"/>
                <a:stretch>
                  <a:fillRect/>
                </a:stretch>
              </p:blipFill>
              <p:spPr>
                <a:xfrm>
                  <a:off x="6642207" y="481122"/>
                  <a:ext cx="57060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8E6B74B5-BA6C-7E99-CBD1-6DFFFB243809}"/>
                    </a:ext>
                  </a:extLst>
                </p14:cNvPr>
                <p14:cNvContentPartPr/>
                <p14:nvPr/>
              </p14:nvContentPartPr>
              <p14:xfrm>
                <a:off x="7507647" y="320922"/>
                <a:ext cx="430560" cy="383760"/>
              </p14:xfrm>
            </p:contentPart>
          </mc:Choice>
          <mc:Fallback>
            <p:pic>
              <p:nvPicPr>
                <p:cNvPr id="12" name="Ink 11">
                  <a:extLst>
                    <a:ext uri="{FF2B5EF4-FFF2-40B4-BE49-F238E27FC236}">
                      <a16:creationId xmlns:a16="http://schemas.microsoft.com/office/drawing/2014/main" id="{8E6B74B5-BA6C-7E99-CBD1-6DFFFB243809}"/>
                    </a:ext>
                  </a:extLst>
                </p:cNvPr>
                <p:cNvPicPr/>
                <p:nvPr/>
              </p:nvPicPr>
              <p:blipFill>
                <a:blip r:embed="rId15"/>
                <a:stretch>
                  <a:fillRect/>
                </a:stretch>
              </p:blipFill>
              <p:spPr>
                <a:xfrm>
                  <a:off x="7498647" y="312282"/>
                  <a:ext cx="44820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ACCF4953-EF17-89DD-8772-0CA2F78DF261}"/>
                    </a:ext>
                  </a:extLst>
                </p14:cNvPr>
                <p14:cNvContentPartPr/>
                <p14:nvPr/>
              </p14:nvContentPartPr>
              <p14:xfrm>
                <a:off x="8083647" y="489402"/>
                <a:ext cx="120960" cy="159120"/>
              </p14:xfrm>
            </p:contentPart>
          </mc:Choice>
          <mc:Fallback>
            <p:pic>
              <p:nvPicPr>
                <p:cNvPr id="13" name="Ink 12">
                  <a:extLst>
                    <a:ext uri="{FF2B5EF4-FFF2-40B4-BE49-F238E27FC236}">
                      <a16:creationId xmlns:a16="http://schemas.microsoft.com/office/drawing/2014/main" id="{ACCF4953-EF17-89DD-8772-0CA2F78DF261}"/>
                    </a:ext>
                  </a:extLst>
                </p:cNvPr>
                <p:cNvPicPr/>
                <p:nvPr/>
              </p:nvPicPr>
              <p:blipFill>
                <a:blip r:embed="rId17"/>
                <a:stretch>
                  <a:fillRect/>
                </a:stretch>
              </p:blipFill>
              <p:spPr>
                <a:xfrm>
                  <a:off x="8075007" y="480402"/>
                  <a:ext cx="1386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9BABDE3E-2321-C76A-C8CA-EDE195338DB9}"/>
                    </a:ext>
                  </a:extLst>
                </p14:cNvPr>
                <p14:cNvContentPartPr/>
                <p14:nvPr/>
              </p14:nvContentPartPr>
              <p14:xfrm>
                <a:off x="8288127" y="266202"/>
                <a:ext cx="209520" cy="337320"/>
              </p14:xfrm>
            </p:contentPart>
          </mc:Choice>
          <mc:Fallback>
            <p:pic>
              <p:nvPicPr>
                <p:cNvPr id="14" name="Ink 13">
                  <a:extLst>
                    <a:ext uri="{FF2B5EF4-FFF2-40B4-BE49-F238E27FC236}">
                      <a16:creationId xmlns:a16="http://schemas.microsoft.com/office/drawing/2014/main" id="{9BABDE3E-2321-C76A-C8CA-EDE195338DB9}"/>
                    </a:ext>
                  </a:extLst>
                </p:cNvPr>
                <p:cNvPicPr/>
                <p:nvPr/>
              </p:nvPicPr>
              <p:blipFill>
                <a:blip r:embed="rId19"/>
                <a:stretch>
                  <a:fillRect/>
                </a:stretch>
              </p:blipFill>
              <p:spPr>
                <a:xfrm>
                  <a:off x="8279127" y="257202"/>
                  <a:ext cx="22716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DB5E080E-A7E4-0532-C838-0190FB8AE45B}"/>
                    </a:ext>
                  </a:extLst>
                </p14:cNvPr>
                <p14:cNvContentPartPr/>
                <p14:nvPr/>
              </p14:nvContentPartPr>
              <p14:xfrm>
                <a:off x="8589447" y="258282"/>
                <a:ext cx="614160" cy="410400"/>
              </p14:xfrm>
            </p:contentPart>
          </mc:Choice>
          <mc:Fallback>
            <p:pic>
              <p:nvPicPr>
                <p:cNvPr id="15" name="Ink 14">
                  <a:extLst>
                    <a:ext uri="{FF2B5EF4-FFF2-40B4-BE49-F238E27FC236}">
                      <a16:creationId xmlns:a16="http://schemas.microsoft.com/office/drawing/2014/main" id="{DB5E080E-A7E4-0532-C838-0190FB8AE45B}"/>
                    </a:ext>
                  </a:extLst>
                </p:cNvPr>
                <p:cNvPicPr/>
                <p:nvPr/>
              </p:nvPicPr>
              <p:blipFill>
                <a:blip r:embed="rId21"/>
                <a:stretch>
                  <a:fillRect/>
                </a:stretch>
              </p:blipFill>
              <p:spPr>
                <a:xfrm>
                  <a:off x="8580807" y="249282"/>
                  <a:ext cx="631800" cy="428040"/>
                </a:xfrm>
                <a:prstGeom prst="rect">
                  <a:avLst/>
                </a:prstGeom>
              </p:spPr>
            </p:pic>
          </mc:Fallback>
        </mc:AlternateContent>
      </p:grpSp>
      <p:grpSp>
        <p:nvGrpSpPr>
          <p:cNvPr id="26" name="Group 25">
            <a:extLst>
              <a:ext uri="{FF2B5EF4-FFF2-40B4-BE49-F238E27FC236}">
                <a16:creationId xmlns:a16="http://schemas.microsoft.com/office/drawing/2014/main" id="{1179B7DB-7039-99C0-B92C-62F52F353DA4}"/>
              </a:ext>
            </a:extLst>
          </p:cNvPr>
          <p:cNvGrpSpPr/>
          <p:nvPr/>
        </p:nvGrpSpPr>
        <p:grpSpPr>
          <a:xfrm>
            <a:off x="7715367" y="891522"/>
            <a:ext cx="3582000" cy="906120"/>
            <a:chOff x="7715367" y="891522"/>
            <a:chExt cx="3582000" cy="906120"/>
          </a:xfrm>
        </p:grpSpPr>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691A1506-B66E-895C-8A0E-85DAB4E39EE2}"/>
                    </a:ext>
                  </a:extLst>
                </p14:cNvPr>
                <p14:cNvContentPartPr/>
                <p14:nvPr/>
              </p14:nvContentPartPr>
              <p14:xfrm>
                <a:off x="7715367" y="891522"/>
                <a:ext cx="561960" cy="670680"/>
              </p14:xfrm>
            </p:contentPart>
          </mc:Choice>
          <mc:Fallback>
            <p:pic>
              <p:nvPicPr>
                <p:cNvPr id="17" name="Ink 16">
                  <a:extLst>
                    <a:ext uri="{FF2B5EF4-FFF2-40B4-BE49-F238E27FC236}">
                      <a16:creationId xmlns:a16="http://schemas.microsoft.com/office/drawing/2014/main" id="{691A1506-B66E-895C-8A0E-85DAB4E39EE2}"/>
                    </a:ext>
                  </a:extLst>
                </p:cNvPr>
                <p:cNvPicPr/>
                <p:nvPr/>
              </p:nvPicPr>
              <p:blipFill>
                <a:blip r:embed="rId23"/>
                <a:stretch>
                  <a:fillRect/>
                </a:stretch>
              </p:blipFill>
              <p:spPr>
                <a:xfrm>
                  <a:off x="7706727" y="882522"/>
                  <a:ext cx="579600" cy="688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E9618481-248E-7499-E53B-140D7107BEF2}"/>
                    </a:ext>
                  </a:extLst>
                </p14:cNvPr>
                <p14:cNvContentPartPr/>
                <p14:nvPr/>
              </p14:nvContentPartPr>
              <p14:xfrm>
                <a:off x="8725527" y="1156842"/>
                <a:ext cx="21600" cy="480960"/>
              </p14:xfrm>
            </p:contentPart>
          </mc:Choice>
          <mc:Fallback>
            <p:pic>
              <p:nvPicPr>
                <p:cNvPr id="18" name="Ink 17">
                  <a:extLst>
                    <a:ext uri="{FF2B5EF4-FFF2-40B4-BE49-F238E27FC236}">
                      <a16:creationId xmlns:a16="http://schemas.microsoft.com/office/drawing/2014/main" id="{E9618481-248E-7499-E53B-140D7107BEF2}"/>
                    </a:ext>
                  </a:extLst>
                </p:cNvPr>
                <p:cNvPicPr/>
                <p:nvPr/>
              </p:nvPicPr>
              <p:blipFill>
                <a:blip r:embed="rId25"/>
                <a:stretch>
                  <a:fillRect/>
                </a:stretch>
              </p:blipFill>
              <p:spPr>
                <a:xfrm>
                  <a:off x="8716887" y="1147842"/>
                  <a:ext cx="39240" cy="498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7CC8AFCB-7C70-B642-1852-C3F937C5857F}"/>
                    </a:ext>
                  </a:extLst>
                </p14:cNvPr>
                <p14:cNvContentPartPr/>
                <p14:nvPr/>
              </p14:nvContentPartPr>
              <p14:xfrm>
                <a:off x="8616807" y="1458522"/>
                <a:ext cx="636120" cy="160920"/>
              </p14:xfrm>
            </p:contentPart>
          </mc:Choice>
          <mc:Fallback>
            <p:pic>
              <p:nvPicPr>
                <p:cNvPr id="20" name="Ink 19">
                  <a:extLst>
                    <a:ext uri="{FF2B5EF4-FFF2-40B4-BE49-F238E27FC236}">
                      <a16:creationId xmlns:a16="http://schemas.microsoft.com/office/drawing/2014/main" id="{7CC8AFCB-7C70-B642-1852-C3F937C5857F}"/>
                    </a:ext>
                  </a:extLst>
                </p:cNvPr>
                <p:cNvPicPr/>
                <p:nvPr/>
              </p:nvPicPr>
              <p:blipFill>
                <a:blip r:embed="rId27"/>
                <a:stretch>
                  <a:fillRect/>
                </a:stretch>
              </p:blipFill>
              <p:spPr>
                <a:xfrm>
                  <a:off x="8607807" y="1449882"/>
                  <a:ext cx="6537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3C785B79-BC23-EEAC-C913-29E9A0D0ACC8}"/>
                    </a:ext>
                  </a:extLst>
                </p14:cNvPr>
                <p14:cNvContentPartPr/>
                <p14:nvPr/>
              </p14:nvContentPartPr>
              <p14:xfrm>
                <a:off x="9322407" y="1481562"/>
                <a:ext cx="155880" cy="100440"/>
              </p14:xfrm>
            </p:contentPart>
          </mc:Choice>
          <mc:Fallback>
            <p:pic>
              <p:nvPicPr>
                <p:cNvPr id="21" name="Ink 20">
                  <a:extLst>
                    <a:ext uri="{FF2B5EF4-FFF2-40B4-BE49-F238E27FC236}">
                      <a16:creationId xmlns:a16="http://schemas.microsoft.com/office/drawing/2014/main" id="{3C785B79-BC23-EEAC-C913-29E9A0D0ACC8}"/>
                    </a:ext>
                  </a:extLst>
                </p:cNvPr>
                <p:cNvPicPr/>
                <p:nvPr/>
              </p:nvPicPr>
              <p:blipFill>
                <a:blip r:embed="rId29"/>
                <a:stretch>
                  <a:fillRect/>
                </a:stretch>
              </p:blipFill>
              <p:spPr>
                <a:xfrm>
                  <a:off x="9313407" y="1472562"/>
                  <a:ext cx="1735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1A415BDD-2D67-C5A3-CE45-70F0896CAF27}"/>
                    </a:ext>
                  </a:extLst>
                </p14:cNvPr>
                <p14:cNvContentPartPr/>
                <p14:nvPr/>
              </p14:nvContentPartPr>
              <p14:xfrm>
                <a:off x="9584847" y="1490562"/>
                <a:ext cx="112680" cy="151920"/>
              </p14:xfrm>
            </p:contentPart>
          </mc:Choice>
          <mc:Fallback>
            <p:pic>
              <p:nvPicPr>
                <p:cNvPr id="22" name="Ink 21">
                  <a:extLst>
                    <a:ext uri="{FF2B5EF4-FFF2-40B4-BE49-F238E27FC236}">
                      <a16:creationId xmlns:a16="http://schemas.microsoft.com/office/drawing/2014/main" id="{1A415BDD-2D67-C5A3-CE45-70F0896CAF27}"/>
                    </a:ext>
                  </a:extLst>
                </p:cNvPr>
                <p:cNvPicPr/>
                <p:nvPr/>
              </p:nvPicPr>
              <p:blipFill>
                <a:blip r:embed="rId31"/>
                <a:stretch>
                  <a:fillRect/>
                </a:stretch>
              </p:blipFill>
              <p:spPr>
                <a:xfrm>
                  <a:off x="9576207" y="1481922"/>
                  <a:ext cx="1303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6E40E839-C4F6-686A-8DDD-2936400EA002}"/>
                    </a:ext>
                  </a:extLst>
                </p14:cNvPr>
                <p14:cNvContentPartPr/>
                <p14:nvPr/>
              </p14:nvContentPartPr>
              <p14:xfrm>
                <a:off x="9885807" y="1260162"/>
                <a:ext cx="575640" cy="537480"/>
              </p14:xfrm>
            </p:contentPart>
          </mc:Choice>
          <mc:Fallback>
            <p:pic>
              <p:nvPicPr>
                <p:cNvPr id="23" name="Ink 22">
                  <a:extLst>
                    <a:ext uri="{FF2B5EF4-FFF2-40B4-BE49-F238E27FC236}">
                      <a16:creationId xmlns:a16="http://schemas.microsoft.com/office/drawing/2014/main" id="{6E40E839-C4F6-686A-8DDD-2936400EA002}"/>
                    </a:ext>
                  </a:extLst>
                </p:cNvPr>
                <p:cNvPicPr/>
                <p:nvPr/>
              </p:nvPicPr>
              <p:blipFill>
                <a:blip r:embed="rId33"/>
                <a:stretch>
                  <a:fillRect/>
                </a:stretch>
              </p:blipFill>
              <p:spPr>
                <a:xfrm>
                  <a:off x="9877167" y="1251162"/>
                  <a:ext cx="593280" cy="555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26FA8CD0-57D8-C257-8F72-E17C9A3B3628}"/>
                    </a:ext>
                  </a:extLst>
                </p14:cNvPr>
                <p14:cNvContentPartPr/>
                <p14:nvPr/>
              </p14:nvContentPartPr>
              <p14:xfrm>
                <a:off x="10520847" y="1519002"/>
                <a:ext cx="277560" cy="123480"/>
              </p14:xfrm>
            </p:contentPart>
          </mc:Choice>
          <mc:Fallback>
            <p:pic>
              <p:nvPicPr>
                <p:cNvPr id="24" name="Ink 23">
                  <a:extLst>
                    <a:ext uri="{FF2B5EF4-FFF2-40B4-BE49-F238E27FC236}">
                      <a16:creationId xmlns:a16="http://schemas.microsoft.com/office/drawing/2014/main" id="{26FA8CD0-57D8-C257-8F72-E17C9A3B3628}"/>
                    </a:ext>
                  </a:extLst>
                </p:cNvPr>
                <p:cNvPicPr/>
                <p:nvPr/>
              </p:nvPicPr>
              <p:blipFill>
                <a:blip r:embed="rId35"/>
                <a:stretch>
                  <a:fillRect/>
                </a:stretch>
              </p:blipFill>
              <p:spPr>
                <a:xfrm>
                  <a:off x="10511847" y="1510362"/>
                  <a:ext cx="2952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Ink 24">
                  <a:extLst>
                    <a:ext uri="{FF2B5EF4-FFF2-40B4-BE49-F238E27FC236}">
                      <a16:creationId xmlns:a16="http://schemas.microsoft.com/office/drawing/2014/main" id="{149353FA-0BD0-7AFF-59C5-8DE8F1083B70}"/>
                    </a:ext>
                  </a:extLst>
                </p14:cNvPr>
                <p14:cNvContentPartPr/>
                <p14:nvPr/>
              </p14:nvContentPartPr>
              <p14:xfrm>
                <a:off x="10923687" y="1519002"/>
                <a:ext cx="373680" cy="143280"/>
              </p14:xfrm>
            </p:contentPart>
          </mc:Choice>
          <mc:Fallback>
            <p:pic>
              <p:nvPicPr>
                <p:cNvPr id="25" name="Ink 24">
                  <a:extLst>
                    <a:ext uri="{FF2B5EF4-FFF2-40B4-BE49-F238E27FC236}">
                      <a16:creationId xmlns:a16="http://schemas.microsoft.com/office/drawing/2014/main" id="{149353FA-0BD0-7AFF-59C5-8DE8F1083B70}"/>
                    </a:ext>
                  </a:extLst>
                </p:cNvPr>
                <p:cNvPicPr/>
                <p:nvPr/>
              </p:nvPicPr>
              <p:blipFill>
                <a:blip r:embed="rId37"/>
                <a:stretch>
                  <a:fillRect/>
                </a:stretch>
              </p:blipFill>
              <p:spPr>
                <a:xfrm>
                  <a:off x="10915047" y="1510002"/>
                  <a:ext cx="391320" cy="160920"/>
                </a:xfrm>
                <a:prstGeom prst="rect">
                  <a:avLst/>
                </a:prstGeom>
              </p:spPr>
            </p:pic>
          </mc:Fallback>
        </mc:AlternateContent>
      </p:grpSp>
    </p:spTree>
    <p:extLst>
      <p:ext uri="{BB962C8B-B14F-4D97-AF65-F5344CB8AC3E}">
        <p14:creationId xmlns:p14="http://schemas.microsoft.com/office/powerpoint/2010/main" val="358172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t>Generative AI</a:t>
            </a:r>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Image Generation</a:t>
            </a:r>
          </a:p>
        </p:txBody>
      </p:sp>
      <p:sp>
        <p:nvSpPr>
          <p:cNvPr id="5" name="Rectangle 1">
            <a:extLst>
              <a:ext uri="{FF2B5EF4-FFF2-40B4-BE49-F238E27FC236}">
                <a16:creationId xmlns:a16="http://schemas.microsoft.com/office/drawing/2014/main" id="{88DC64DC-0127-1280-4CA5-665DAF5F20DF}"/>
              </a:ext>
            </a:extLst>
          </p:cNvPr>
          <p:cNvSpPr>
            <a:spLocks noGrp="1" noChangeArrowheads="1"/>
          </p:cNvSpPr>
          <p:nvPr>
            <p:ph type="body" sz="quarter" idx="15"/>
          </p:nvPr>
        </p:nvSpPr>
        <p:spPr bwMode="auto">
          <a:xfrm>
            <a:off x="556800" y="3166503"/>
            <a:ext cx="5539200" cy="729815"/>
          </a:xfrm>
          <a:prstGeom prst="rect">
            <a:avLst/>
          </a:prstGeom>
          <a:noFill/>
          <a:ln w="9525">
            <a:solidFill>
              <a:srgbClr val="005A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spAutoFit/>
          </a:bodyPr>
          <a:lstStyle/>
          <a:p>
            <a:pPr defTabSz="1219170" eaLnBrk="0" fontAlgn="base" hangingPunct="0">
              <a:lnSpc>
                <a:spcPct val="150000"/>
              </a:lnSpc>
              <a:spcBef>
                <a:spcPct val="0"/>
              </a:spcBef>
              <a:spcAft>
                <a:spcPct val="0"/>
              </a:spcAft>
              <a:buSzTx/>
            </a:pPr>
            <a:r>
              <a:rPr lang="en-US" sz="1400" b="1" dirty="0">
                <a:latin typeface="Microsoft JhengHei" panose="020B0604030504040204" pitchFamily="34" charset="-120"/>
                <a:ea typeface="Microsoft JhengHei" panose="020B0604030504040204" pitchFamily="34" charset="-120"/>
              </a:rPr>
              <a:t>Example Models: </a:t>
            </a:r>
            <a:r>
              <a:rPr lang="it-IT" sz="1400" dirty="0">
                <a:latin typeface="Microsoft JhengHei" panose="020B0604030504040204" pitchFamily="34" charset="-120"/>
                <a:ea typeface="Microsoft JhengHei" panose="020B0604030504040204" pitchFamily="34" charset="-120"/>
              </a:rPr>
              <a:t>DALL·E 3 (OpenAI), Stable Diffusion, MidJourney., Imagen</a:t>
            </a:r>
            <a:endParaRPr kumimoji="0" lang="en-US" altLang="en-US" sz="140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4077774"/>
            <a:ext cx="5539200" cy="2314864"/>
          </a:xfrm>
          <a:prstGeom prst="rect">
            <a:avLst/>
          </a:prstGeom>
          <a:solidFill>
            <a:schemeClr val="tx1">
              <a:lumMod val="10000"/>
              <a:lumOff val="90000"/>
            </a:schemeClr>
          </a:solidFill>
          <a:ln>
            <a:noFill/>
          </a:ln>
        </p:spPr>
        <p:txBody>
          <a:bodyPr wrap="square">
            <a:spAutoFit/>
          </a:bodyPr>
          <a:lstStyle/>
          <a:p>
            <a:pPr defTabSz="1219170" eaLnBrk="0" fontAlgn="base" hangingPunct="0">
              <a:lnSpc>
                <a:spcPct val="150000"/>
              </a:lnSpc>
              <a:spcBef>
                <a:spcPct val="0"/>
              </a:spcBef>
              <a:spcAft>
                <a:spcPct val="0"/>
              </a:spcAft>
            </a:pPr>
            <a:r>
              <a:rPr lang="en-US" sz="1400" b="1">
                <a:latin typeface="Microsoft JhengHei" panose="020B0604030504040204" pitchFamily="34" charset="-120"/>
                <a:ea typeface="Microsoft JhengHei" panose="020B0604030504040204" pitchFamily="34" charset="-120"/>
              </a:rPr>
              <a:t>Applications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Creating digital artwork.</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Generating realistic images from text (e.g., "A sunset over a mountain").</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Enhancing or modifying existing images.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Generating illustrations for advertisements or product descriptions.</a:t>
            </a: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639679"/>
            <a:ext cx="5539200" cy="1345368"/>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These models generate images based on textual descriptions or other input types.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They are used in creating realistic images or artwork from text prompts, and image enhancement tasks.</a:t>
            </a:r>
          </a:p>
        </p:txBody>
      </p:sp>
      <p:pic>
        <p:nvPicPr>
          <p:cNvPr id="4" name="Picture 3" descr="A screenshot of a computer">
            <a:extLst>
              <a:ext uri="{FF2B5EF4-FFF2-40B4-BE49-F238E27FC236}">
                <a16:creationId xmlns:a16="http://schemas.microsoft.com/office/drawing/2014/main" id="{28C9DA38-374E-1D5B-43B6-528DE32BC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758" y="2671164"/>
            <a:ext cx="5026687" cy="2450307"/>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D41DD774-B80D-4416-D875-D46E8EB2AF88}"/>
                  </a:ext>
                </a:extLst>
              </p14:cNvPr>
              <p14:cNvContentPartPr/>
              <p14:nvPr/>
            </p14:nvContentPartPr>
            <p14:xfrm>
              <a:off x="8624725" y="5453477"/>
              <a:ext cx="360" cy="360"/>
            </p14:xfrm>
          </p:contentPart>
        </mc:Choice>
        <mc:Fallback xmlns="">
          <p:pic>
            <p:nvPicPr>
              <p:cNvPr id="17" name="Ink 16">
                <a:extLst>
                  <a:ext uri="{FF2B5EF4-FFF2-40B4-BE49-F238E27FC236}">
                    <a16:creationId xmlns:a16="http://schemas.microsoft.com/office/drawing/2014/main" id="{D41DD774-B80D-4416-D875-D46E8EB2AF88}"/>
                  </a:ext>
                </a:extLst>
              </p:cNvPr>
              <p:cNvPicPr/>
              <p:nvPr/>
            </p:nvPicPr>
            <p:blipFill>
              <a:blip r:embed="rId25"/>
              <a:stretch>
                <a:fillRect/>
              </a:stretch>
            </p:blipFill>
            <p:spPr>
              <a:xfrm>
                <a:off x="8615725" y="54448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0F5FAF43-28A3-C5AB-C68D-190698F46DE1}"/>
                  </a:ext>
                </a:extLst>
              </p14:cNvPr>
              <p14:cNvContentPartPr/>
              <p14:nvPr/>
            </p14:nvContentPartPr>
            <p14:xfrm>
              <a:off x="8111365" y="3360437"/>
              <a:ext cx="595080" cy="5040"/>
            </p14:xfrm>
          </p:contentPart>
        </mc:Choice>
        <mc:Fallback xmlns="">
          <p:pic>
            <p:nvPicPr>
              <p:cNvPr id="18" name="Ink 17">
                <a:extLst>
                  <a:ext uri="{FF2B5EF4-FFF2-40B4-BE49-F238E27FC236}">
                    <a16:creationId xmlns:a16="http://schemas.microsoft.com/office/drawing/2014/main" id="{0F5FAF43-28A3-C5AB-C68D-190698F46DE1}"/>
                  </a:ext>
                </a:extLst>
              </p:cNvPr>
              <p:cNvPicPr/>
              <p:nvPr/>
            </p:nvPicPr>
            <p:blipFill>
              <a:blip r:embed="rId27"/>
              <a:stretch>
                <a:fillRect/>
              </a:stretch>
            </p:blipFill>
            <p:spPr>
              <a:xfrm>
                <a:off x="8102725" y="3351437"/>
                <a:ext cx="6127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D72864DC-2493-77BB-A6AE-537BDE8E286F}"/>
                  </a:ext>
                </a:extLst>
              </p14:cNvPr>
              <p14:cNvContentPartPr/>
              <p14:nvPr/>
            </p14:nvContentPartPr>
            <p14:xfrm>
              <a:off x="8580445" y="3254597"/>
              <a:ext cx="360" cy="360"/>
            </p14:xfrm>
          </p:contentPart>
        </mc:Choice>
        <mc:Fallback xmlns="">
          <p:pic>
            <p:nvPicPr>
              <p:cNvPr id="32" name="Ink 31">
                <a:extLst>
                  <a:ext uri="{FF2B5EF4-FFF2-40B4-BE49-F238E27FC236}">
                    <a16:creationId xmlns:a16="http://schemas.microsoft.com/office/drawing/2014/main" id="{D72864DC-2493-77BB-A6AE-537BDE8E286F}"/>
                  </a:ext>
                </a:extLst>
              </p:cNvPr>
              <p:cNvPicPr/>
              <p:nvPr/>
            </p:nvPicPr>
            <p:blipFill>
              <a:blip r:embed="rId25"/>
              <a:stretch>
                <a:fillRect/>
              </a:stretch>
            </p:blipFill>
            <p:spPr>
              <a:xfrm>
                <a:off x="8571445" y="3245957"/>
                <a:ext cx="18000" cy="18000"/>
              </a:xfrm>
              <a:prstGeom prst="rect">
                <a:avLst/>
              </a:prstGeom>
            </p:spPr>
          </p:pic>
        </mc:Fallback>
      </mc:AlternateContent>
      <p:grpSp>
        <p:nvGrpSpPr>
          <p:cNvPr id="15" name="Group 14">
            <a:extLst>
              <a:ext uri="{FF2B5EF4-FFF2-40B4-BE49-F238E27FC236}">
                <a16:creationId xmlns:a16="http://schemas.microsoft.com/office/drawing/2014/main" id="{ACC6EE51-2DD2-D8C8-5377-6E9121B536EA}"/>
              </a:ext>
            </a:extLst>
          </p:cNvPr>
          <p:cNvGrpSpPr/>
          <p:nvPr/>
        </p:nvGrpSpPr>
        <p:grpSpPr>
          <a:xfrm>
            <a:off x="5139207" y="522162"/>
            <a:ext cx="1838880" cy="478800"/>
            <a:chOff x="5139207" y="522162"/>
            <a:chExt cx="1838880" cy="478800"/>
          </a:xfrm>
        </p:grpSpPr>
        <mc:AlternateContent xmlns:mc="http://schemas.openxmlformats.org/markup-compatibility/2006">
          <mc:Choice xmlns:p14="http://schemas.microsoft.com/office/powerpoint/2010/main" Requires="p14">
            <p:contentPart p14:bwMode="auto" r:id="rId29">
              <p14:nvContentPartPr>
                <p14:cNvPr id="6" name="Ink 5">
                  <a:extLst>
                    <a:ext uri="{FF2B5EF4-FFF2-40B4-BE49-F238E27FC236}">
                      <a16:creationId xmlns:a16="http://schemas.microsoft.com/office/drawing/2014/main" id="{DE30B4FB-0330-1A27-0271-42F3C33A5B0F}"/>
                    </a:ext>
                  </a:extLst>
                </p14:cNvPr>
                <p14:cNvContentPartPr/>
                <p14:nvPr/>
              </p14:nvContentPartPr>
              <p14:xfrm>
                <a:off x="5139207" y="568962"/>
                <a:ext cx="282960" cy="332280"/>
              </p14:xfrm>
            </p:contentPart>
          </mc:Choice>
          <mc:Fallback>
            <p:pic>
              <p:nvPicPr>
                <p:cNvPr id="6" name="Ink 5">
                  <a:extLst>
                    <a:ext uri="{FF2B5EF4-FFF2-40B4-BE49-F238E27FC236}">
                      <a16:creationId xmlns:a16="http://schemas.microsoft.com/office/drawing/2014/main" id="{DE30B4FB-0330-1A27-0271-42F3C33A5B0F}"/>
                    </a:ext>
                  </a:extLst>
                </p:cNvPr>
                <p:cNvPicPr/>
                <p:nvPr/>
              </p:nvPicPr>
              <p:blipFill>
                <a:blip r:embed="rId30"/>
                <a:stretch>
                  <a:fillRect/>
                </a:stretch>
              </p:blipFill>
              <p:spPr>
                <a:xfrm>
                  <a:off x="5130207" y="560322"/>
                  <a:ext cx="30060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7" name="Ink 6">
                  <a:extLst>
                    <a:ext uri="{FF2B5EF4-FFF2-40B4-BE49-F238E27FC236}">
                      <a16:creationId xmlns:a16="http://schemas.microsoft.com/office/drawing/2014/main" id="{51518835-DECF-AD88-4B28-B64AA293F19E}"/>
                    </a:ext>
                  </a:extLst>
                </p14:cNvPr>
                <p14:cNvContentPartPr/>
                <p14:nvPr/>
              </p14:nvContentPartPr>
              <p14:xfrm>
                <a:off x="5463567" y="772362"/>
                <a:ext cx="13680" cy="57600"/>
              </p14:xfrm>
            </p:contentPart>
          </mc:Choice>
          <mc:Fallback>
            <p:pic>
              <p:nvPicPr>
                <p:cNvPr id="7" name="Ink 6">
                  <a:extLst>
                    <a:ext uri="{FF2B5EF4-FFF2-40B4-BE49-F238E27FC236}">
                      <a16:creationId xmlns:a16="http://schemas.microsoft.com/office/drawing/2014/main" id="{51518835-DECF-AD88-4B28-B64AA293F19E}"/>
                    </a:ext>
                  </a:extLst>
                </p:cNvPr>
                <p:cNvPicPr/>
                <p:nvPr/>
              </p:nvPicPr>
              <p:blipFill>
                <a:blip r:embed="rId32"/>
                <a:stretch>
                  <a:fillRect/>
                </a:stretch>
              </p:blipFill>
              <p:spPr>
                <a:xfrm>
                  <a:off x="5454927" y="763722"/>
                  <a:ext cx="313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8" name="Ink 7">
                  <a:extLst>
                    <a:ext uri="{FF2B5EF4-FFF2-40B4-BE49-F238E27FC236}">
                      <a16:creationId xmlns:a16="http://schemas.microsoft.com/office/drawing/2014/main" id="{EB94E48F-EF77-936A-BE7A-915A9A1965E6}"/>
                    </a:ext>
                  </a:extLst>
                </p14:cNvPr>
                <p14:cNvContentPartPr/>
                <p14:nvPr/>
              </p14:nvContentPartPr>
              <p14:xfrm>
                <a:off x="5416407" y="572562"/>
                <a:ext cx="31680" cy="11520"/>
              </p14:xfrm>
            </p:contentPart>
          </mc:Choice>
          <mc:Fallback>
            <p:pic>
              <p:nvPicPr>
                <p:cNvPr id="8" name="Ink 7">
                  <a:extLst>
                    <a:ext uri="{FF2B5EF4-FFF2-40B4-BE49-F238E27FC236}">
                      <a16:creationId xmlns:a16="http://schemas.microsoft.com/office/drawing/2014/main" id="{EB94E48F-EF77-936A-BE7A-915A9A1965E6}"/>
                    </a:ext>
                  </a:extLst>
                </p:cNvPr>
                <p:cNvPicPr/>
                <p:nvPr/>
              </p:nvPicPr>
              <p:blipFill>
                <a:blip r:embed="rId34"/>
                <a:stretch>
                  <a:fillRect/>
                </a:stretch>
              </p:blipFill>
              <p:spPr>
                <a:xfrm>
                  <a:off x="5407767" y="563562"/>
                  <a:ext cx="493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 name="Ink 9">
                  <a:extLst>
                    <a:ext uri="{FF2B5EF4-FFF2-40B4-BE49-F238E27FC236}">
                      <a16:creationId xmlns:a16="http://schemas.microsoft.com/office/drawing/2014/main" id="{2649563C-F668-79F8-1CE2-08C8EADCC0D8}"/>
                    </a:ext>
                  </a:extLst>
                </p14:cNvPr>
                <p14:cNvContentPartPr/>
                <p14:nvPr/>
              </p14:nvContentPartPr>
              <p14:xfrm>
                <a:off x="5671287" y="559962"/>
                <a:ext cx="148320" cy="441000"/>
              </p14:xfrm>
            </p:contentPart>
          </mc:Choice>
          <mc:Fallback>
            <p:pic>
              <p:nvPicPr>
                <p:cNvPr id="10" name="Ink 9">
                  <a:extLst>
                    <a:ext uri="{FF2B5EF4-FFF2-40B4-BE49-F238E27FC236}">
                      <a16:creationId xmlns:a16="http://schemas.microsoft.com/office/drawing/2014/main" id="{2649563C-F668-79F8-1CE2-08C8EADCC0D8}"/>
                    </a:ext>
                  </a:extLst>
                </p:cNvPr>
                <p:cNvPicPr/>
                <p:nvPr/>
              </p:nvPicPr>
              <p:blipFill>
                <a:blip r:embed="rId36"/>
                <a:stretch>
                  <a:fillRect/>
                </a:stretch>
              </p:blipFill>
              <p:spPr>
                <a:xfrm>
                  <a:off x="5662647" y="550962"/>
                  <a:ext cx="16596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 name="Ink 10">
                  <a:extLst>
                    <a:ext uri="{FF2B5EF4-FFF2-40B4-BE49-F238E27FC236}">
                      <a16:creationId xmlns:a16="http://schemas.microsoft.com/office/drawing/2014/main" id="{444C07E4-F673-F40E-1B76-B6C182D6E7A1}"/>
                    </a:ext>
                  </a:extLst>
                </p14:cNvPr>
                <p14:cNvContentPartPr/>
                <p14:nvPr/>
              </p14:nvContentPartPr>
              <p14:xfrm>
                <a:off x="5881887" y="522162"/>
                <a:ext cx="325080" cy="364680"/>
              </p14:xfrm>
            </p:contentPart>
          </mc:Choice>
          <mc:Fallback>
            <p:pic>
              <p:nvPicPr>
                <p:cNvPr id="11" name="Ink 10">
                  <a:extLst>
                    <a:ext uri="{FF2B5EF4-FFF2-40B4-BE49-F238E27FC236}">
                      <a16:creationId xmlns:a16="http://schemas.microsoft.com/office/drawing/2014/main" id="{444C07E4-F673-F40E-1B76-B6C182D6E7A1}"/>
                    </a:ext>
                  </a:extLst>
                </p:cNvPr>
                <p:cNvPicPr/>
                <p:nvPr/>
              </p:nvPicPr>
              <p:blipFill>
                <a:blip r:embed="rId38"/>
                <a:stretch>
                  <a:fillRect/>
                </a:stretch>
              </p:blipFill>
              <p:spPr>
                <a:xfrm>
                  <a:off x="5872887" y="513162"/>
                  <a:ext cx="34272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 name="Ink 11">
                  <a:extLst>
                    <a:ext uri="{FF2B5EF4-FFF2-40B4-BE49-F238E27FC236}">
                      <a16:creationId xmlns:a16="http://schemas.microsoft.com/office/drawing/2014/main" id="{4B95ACD9-ECFF-9767-9C89-080AB24AE543}"/>
                    </a:ext>
                  </a:extLst>
                </p14:cNvPr>
                <p14:cNvContentPartPr/>
                <p14:nvPr/>
              </p14:nvContentPartPr>
              <p14:xfrm>
                <a:off x="6258087" y="697842"/>
                <a:ext cx="226800" cy="137880"/>
              </p14:xfrm>
            </p:contentPart>
          </mc:Choice>
          <mc:Fallback>
            <p:pic>
              <p:nvPicPr>
                <p:cNvPr id="12" name="Ink 11">
                  <a:extLst>
                    <a:ext uri="{FF2B5EF4-FFF2-40B4-BE49-F238E27FC236}">
                      <a16:creationId xmlns:a16="http://schemas.microsoft.com/office/drawing/2014/main" id="{4B95ACD9-ECFF-9767-9C89-080AB24AE543}"/>
                    </a:ext>
                  </a:extLst>
                </p:cNvPr>
                <p:cNvPicPr/>
                <p:nvPr/>
              </p:nvPicPr>
              <p:blipFill>
                <a:blip r:embed="rId40"/>
                <a:stretch>
                  <a:fillRect/>
                </a:stretch>
              </p:blipFill>
              <p:spPr>
                <a:xfrm>
                  <a:off x="6249447" y="688842"/>
                  <a:ext cx="2444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3" name="Ink 12">
                  <a:extLst>
                    <a:ext uri="{FF2B5EF4-FFF2-40B4-BE49-F238E27FC236}">
                      <a16:creationId xmlns:a16="http://schemas.microsoft.com/office/drawing/2014/main" id="{87EE5CAF-1F70-8D26-60E5-9E5899B6153D}"/>
                    </a:ext>
                  </a:extLst>
                </p14:cNvPr>
                <p14:cNvContentPartPr/>
                <p14:nvPr/>
              </p14:nvContentPartPr>
              <p14:xfrm>
                <a:off x="6471927" y="625842"/>
                <a:ext cx="46800" cy="25560"/>
              </p14:xfrm>
            </p:contentPart>
          </mc:Choice>
          <mc:Fallback>
            <p:pic>
              <p:nvPicPr>
                <p:cNvPr id="13" name="Ink 12">
                  <a:extLst>
                    <a:ext uri="{FF2B5EF4-FFF2-40B4-BE49-F238E27FC236}">
                      <a16:creationId xmlns:a16="http://schemas.microsoft.com/office/drawing/2014/main" id="{87EE5CAF-1F70-8D26-60E5-9E5899B6153D}"/>
                    </a:ext>
                  </a:extLst>
                </p:cNvPr>
                <p:cNvPicPr/>
                <p:nvPr/>
              </p:nvPicPr>
              <p:blipFill>
                <a:blip r:embed="rId42"/>
                <a:stretch>
                  <a:fillRect/>
                </a:stretch>
              </p:blipFill>
              <p:spPr>
                <a:xfrm>
                  <a:off x="6463287" y="617202"/>
                  <a:ext cx="644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4" name="Ink 13">
                  <a:extLst>
                    <a:ext uri="{FF2B5EF4-FFF2-40B4-BE49-F238E27FC236}">
                      <a16:creationId xmlns:a16="http://schemas.microsoft.com/office/drawing/2014/main" id="{E7528F20-D86A-1A09-73ED-8EE5E94F1F0C}"/>
                    </a:ext>
                  </a:extLst>
                </p14:cNvPr>
                <p14:cNvContentPartPr/>
                <p14:nvPr/>
              </p14:nvContentPartPr>
              <p14:xfrm>
                <a:off x="6611967" y="666882"/>
                <a:ext cx="366120" cy="110160"/>
              </p14:xfrm>
            </p:contentPart>
          </mc:Choice>
          <mc:Fallback>
            <p:pic>
              <p:nvPicPr>
                <p:cNvPr id="14" name="Ink 13">
                  <a:extLst>
                    <a:ext uri="{FF2B5EF4-FFF2-40B4-BE49-F238E27FC236}">
                      <a16:creationId xmlns:a16="http://schemas.microsoft.com/office/drawing/2014/main" id="{E7528F20-D86A-1A09-73ED-8EE5E94F1F0C}"/>
                    </a:ext>
                  </a:extLst>
                </p:cNvPr>
                <p:cNvPicPr/>
                <p:nvPr/>
              </p:nvPicPr>
              <p:blipFill>
                <a:blip r:embed="rId44"/>
                <a:stretch>
                  <a:fillRect/>
                </a:stretch>
              </p:blipFill>
              <p:spPr>
                <a:xfrm>
                  <a:off x="6602967" y="658242"/>
                  <a:ext cx="383760" cy="127800"/>
                </a:xfrm>
                <a:prstGeom prst="rect">
                  <a:avLst/>
                </a:prstGeom>
              </p:spPr>
            </p:pic>
          </mc:Fallback>
        </mc:AlternateContent>
      </p:grpSp>
      <p:grpSp>
        <p:nvGrpSpPr>
          <p:cNvPr id="26" name="Group 25">
            <a:extLst>
              <a:ext uri="{FF2B5EF4-FFF2-40B4-BE49-F238E27FC236}">
                <a16:creationId xmlns:a16="http://schemas.microsoft.com/office/drawing/2014/main" id="{DD21CFDC-F281-28CE-C00C-3690D82412C6}"/>
              </a:ext>
            </a:extLst>
          </p:cNvPr>
          <p:cNvGrpSpPr/>
          <p:nvPr/>
        </p:nvGrpSpPr>
        <p:grpSpPr>
          <a:xfrm>
            <a:off x="7773687" y="248922"/>
            <a:ext cx="3190320" cy="507240"/>
            <a:chOff x="7773687" y="248922"/>
            <a:chExt cx="3190320" cy="507240"/>
          </a:xfrm>
        </p:grpSpPr>
        <mc:AlternateContent xmlns:mc="http://schemas.openxmlformats.org/markup-compatibility/2006">
          <mc:Choice xmlns:p14="http://schemas.microsoft.com/office/powerpoint/2010/main" Requires="p14">
            <p:contentPart p14:bwMode="auto" r:id="rId45">
              <p14:nvContentPartPr>
                <p14:cNvPr id="16" name="Ink 15">
                  <a:extLst>
                    <a:ext uri="{FF2B5EF4-FFF2-40B4-BE49-F238E27FC236}">
                      <a16:creationId xmlns:a16="http://schemas.microsoft.com/office/drawing/2014/main" id="{AAA35EC4-5D74-6FC5-B28B-BC66D6276901}"/>
                    </a:ext>
                  </a:extLst>
                </p14:cNvPr>
                <p14:cNvContentPartPr/>
                <p14:nvPr/>
              </p14:nvContentPartPr>
              <p14:xfrm>
                <a:off x="7773687" y="574362"/>
                <a:ext cx="1389240" cy="176760"/>
              </p14:xfrm>
            </p:contentPart>
          </mc:Choice>
          <mc:Fallback>
            <p:pic>
              <p:nvPicPr>
                <p:cNvPr id="16" name="Ink 15">
                  <a:extLst>
                    <a:ext uri="{FF2B5EF4-FFF2-40B4-BE49-F238E27FC236}">
                      <a16:creationId xmlns:a16="http://schemas.microsoft.com/office/drawing/2014/main" id="{AAA35EC4-5D74-6FC5-B28B-BC66D6276901}"/>
                    </a:ext>
                  </a:extLst>
                </p:cNvPr>
                <p:cNvPicPr/>
                <p:nvPr/>
              </p:nvPicPr>
              <p:blipFill>
                <a:blip r:embed="rId46"/>
                <a:stretch>
                  <a:fillRect/>
                </a:stretch>
              </p:blipFill>
              <p:spPr>
                <a:xfrm>
                  <a:off x="7765047" y="565722"/>
                  <a:ext cx="140688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0" name="Ink 19">
                  <a:extLst>
                    <a:ext uri="{FF2B5EF4-FFF2-40B4-BE49-F238E27FC236}">
                      <a16:creationId xmlns:a16="http://schemas.microsoft.com/office/drawing/2014/main" id="{F47875F9-DF77-EF09-D013-094FE94E241E}"/>
                    </a:ext>
                  </a:extLst>
                </p14:cNvPr>
                <p14:cNvContentPartPr/>
                <p14:nvPr/>
              </p14:nvContentPartPr>
              <p14:xfrm>
                <a:off x="9566847" y="347922"/>
                <a:ext cx="411120" cy="408240"/>
              </p14:xfrm>
            </p:contentPart>
          </mc:Choice>
          <mc:Fallback>
            <p:pic>
              <p:nvPicPr>
                <p:cNvPr id="20" name="Ink 19">
                  <a:extLst>
                    <a:ext uri="{FF2B5EF4-FFF2-40B4-BE49-F238E27FC236}">
                      <a16:creationId xmlns:a16="http://schemas.microsoft.com/office/drawing/2014/main" id="{F47875F9-DF77-EF09-D013-094FE94E241E}"/>
                    </a:ext>
                  </a:extLst>
                </p:cNvPr>
                <p:cNvPicPr/>
                <p:nvPr/>
              </p:nvPicPr>
              <p:blipFill>
                <a:blip r:embed="rId48"/>
                <a:stretch>
                  <a:fillRect/>
                </a:stretch>
              </p:blipFill>
              <p:spPr>
                <a:xfrm>
                  <a:off x="9557847" y="338922"/>
                  <a:ext cx="42876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1" name="Ink 20">
                  <a:extLst>
                    <a:ext uri="{FF2B5EF4-FFF2-40B4-BE49-F238E27FC236}">
                      <a16:creationId xmlns:a16="http://schemas.microsoft.com/office/drawing/2014/main" id="{B788AD76-7556-EBEC-CE8B-CAB6D3C82C95}"/>
                    </a:ext>
                  </a:extLst>
                </p14:cNvPr>
                <p14:cNvContentPartPr/>
                <p14:nvPr/>
              </p14:nvContentPartPr>
              <p14:xfrm>
                <a:off x="10127367" y="311202"/>
                <a:ext cx="268560" cy="345240"/>
              </p14:xfrm>
            </p:contentPart>
          </mc:Choice>
          <mc:Fallback>
            <p:pic>
              <p:nvPicPr>
                <p:cNvPr id="21" name="Ink 20">
                  <a:extLst>
                    <a:ext uri="{FF2B5EF4-FFF2-40B4-BE49-F238E27FC236}">
                      <a16:creationId xmlns:a16="http://schemas.microsoft.com/office/drawing/2014/main" id="{B788AD76-7556-EBEC-CE8B-CAB6D3C82C95}"/>
                    </a:ext>
                  </a:extLst>
                </p:cNvPr>
                <p:cNvPicPr/>
                <p:nvPr/>
              </p:nvPicPr>
              <p:blipFill>
                <a:blip r:embed="rId50"/>
                <a:stretch>
                  <a:fillRect/>
                </a:stretch>
              </p:blipFill>
              <p:spPr>
                <a:xfrm>
                  <a:off x="10118367" y="302202"/>
                  <a:ext cx="28620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2" name="Ink 21">
                  <a:extLst>
                    <a:ext uri="{FF2B5EF4-FFF2-40B4-BE49-F238E27FC236}">
                      <a16:creationId xmlns:a16="http://schemas.microsoft.com/office/drawing/2014/main" id="{F3985DA0-BADA-13E9-FCFF-1A7BB00ED591}"/>
                    </a:ext>
                  </a:extLst>
                </p14:cNvPr>
                <p14:cNvContentPartPr/>
                <p14:nvPr/>
              </p14:nvContentPartPr>
              <p14:xfrm>
                <a:off x="10216287" y="491202"/>
                <a:ext cx="184680" cy="48960"/>
              </p14:xfrm>
            </p:contentPart>
          </mc:Choice>
          <mc:Fallback>
            <p:pic>
              <p:nvPicPr>
                <p:cNvPr id="22" name="Ink 21">
                  <a:extLst>
                    <a:ext uri="{FF2B5EF4-FFF2-40B4-BE49-F238E27FC236}">
                      <a16:creationId xmlns:a16="http://schemas.microsoft.com/office/drawing/2014/main" id="{F3985DA0-BADA-13E9-FCFF-1A7BB00ED591}"/>
                    </a:ext>
                  </a:extLst>
                </p:cNvPr>
                <p:cNvPicPr/>
                <p:nvPr/>
              </p:nvPicPr>
              <p:blipFill>
                <a:blip r:embed="rId52"/>
                <a:stretch>
                  <a:fillRect/>
                </a:stretch>
              </p:blipFill>
              <p:spPr>
                <a:xfrm>
                  <a:off x="10207647" y="482562"/>
                  <a:ext cx="2023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3" name="Ink 22">
                  <a:extLst>
                    <a:ext uri="{FF2B5EF4-FFF2-40B4-BE49-F238E27FC236}">
                      <a16:creationId xmlns:a16="http://schemas.microsoft.com/office/drawing/2014/main" id="{63D0BA1A-5B1B-245B-9BA2-B7E50072D1B8}"/>
                    </a:ext>
                  </a:extLst>
                </p14:cNvPr>
                <p14:cNvContentPartPr/>
                <p14:nvPr/>
              </p14:nvContentPartPr>
              <p14:xfrm>
                <a:off x="10652967" y="532962"/>
                <a:ext cx="8640" cy="60840"/>
              </p14:xfrm>
            </p:contentPart>
          </mc:Choice>
          <mc:Fallback>
            <p:pic>
              <p:nvPicPr>
                <p:cNvPr id="23" name="Ink 22">
                  <a:extLst>
                    <a:ext uri="{FF2B5EF4-FFF2-40B4-BE49-F238E27FC236}">
                      <a16:creationId xmlns:a16="http://schemas.microsoft.com/office/drawing/2014/main" id="{63D0BA1A-5B1B-245B-9BA2-B7E50072D1B8}"/>
                    </a:ext>
                  </a:extLst>
                </p:cNvPr>
                <p:cNvPicPr/>
                <p:nvPr/>
              </p:nvPicPr>
              <p:blipFill>
                <a:blip r:embed="rId54"/>
                <a:stretch>
                  <a:fillRect/>
                </a:stretch>
              </p:blipFill>
              <p:spPr>
                <a:xfrm>
                  <a:off x="10643967" y="523962"/>
                  <a:ext cx="262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4" name="Ink 23">
                  <a:extLst>
                    <a:ext uri="{FF2B5EF4-FFF2-40B4-BE49-F238E27FC236}">
                      <a16:creationId xmlns:a16="http://schemas.microsoft.com/office/drawing/2014/main" id="{49240003-65A9-3F48-D998-2DD0FF262DB5}"/>
                    </a:ext>
                  </a:extLst>
                </p14:cNvPr>
                <p14:cNvContentPartPr/>
                <p14:nvPr/>
              </p14:nvContentPartPr>
              <p14:xfrm>
                <a:off x="10619487" y="248922"/>
                <a:ext cx="344520" cy="303840"/>
              </p14:xfrm>
            </p:contentPart>
          </mc:Choice>
          <mc:Fallback>
            <p:pic>
              <p:nvPicPr>
                <p:cNvPr id="24" name="Ink 23">
                  <a:extLst>
                    <a:ext uri="{FF2B5EF4-FFF2-40B4-BE49-F238E27FC236}">
                      <a16:creationId xmlns:a16="http://schemas.microsoft.com/office/drawing/2014/main" id="{49240003-65A9-3F48-D998-2DD0FF262DB5}"/>
                    </a:ext>
                  </a:extLst>
                </p:cNvPr>
                <p:cNvPicPr/>
                <p:nvPr/>
              </p:nvPicPr>
              <p:blipFill>
                <a:blip r:embed="rId56"/>
                <a:stretch>
                  <a:fillRect/>
                </a:stretch>
              </p:blipFill>
              <p:spPr>
                <a:xfrm>
                  <a:off x="10610847" y="239922"/>
                  <a:ext cx="3621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5" name="Ink 24">
                  <a:extLst>
                    <a:ext uri="{FF2B5EF4-FFF2-40B4-BE49-F238E27FC236}">
                      <a16:creationId xmlns:a16="http://schemas.microsoft.com/office/drawing/2014/main" id="{0C36C675-0B5F-705E-EA98-A253695A8E4C}"/>
                    </a:ext>
                  </a:extLst>
                </p14:cNvPr>
                <p14:cNvContentPartPr/>
                <p14:nvPr/>
              </p14:nvContentPartPr>
              <p14:xfrm>
                <a:off x="10667367" y="369162"/>
                <a:ext cx="48240" cy="324000"/>
              </p14:xfrm>
            </p:contentPart>
          </mc:Choice>
          <mc:Fallback>
            <p:pic>
              <p:nvPicPr>
                <p:cNvPr id="25" name="Ink 24">
                  <a:extLst>
                    <a:ext uri="{FF2B5EF4-FFF2-40B4-BE49-F238E27FC236}">
                      <a16:creationId xmlns:a16="http://schemas.microsoft.com/office/drawing/2014/main" id="{0C36C675-0B5F-705E-EA98-A253695A8E4C}"/>
                    </a:ext>
                  </a:extLst>
                </p:cNvPr>
                <p:cNvPicPr/>
                <p:nvPr/>
              </p:nvPicPr>
              <p:blipFill>
                <a:blip r:embed="rId58"/>
                <a:stretch>
                  <a:fillRect/>
                </a:stretch>
              </p:blipFill>
              <p:spPr>
                <a:xfrm>
                  <a:off x="10658367" y="360162"/>
                  <a:ext cx="65880" cy="341640"/>
                </a:xfrm>
                <a:prstGeom prst="rect">
                  <a:avLst/>
                </a:prstGeom>
              </p:spPr>
            </p:pic>
          </mc:Fallback>
        </mc:AlternateContent>
      </p:grpSp>
    </p:spTree>
    <p:extLst>
      <p:ext uri="{BB962C8B-B14F-4D97-AF65-F5344CB8AC3E}">
        <p14:creationId xmlns:p14="http://schemas.microsoft.com/office/powerpoint/2010/main" val="3325872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068C4-C4E6-4BE3-895F-B4736D6288A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14E3959-A5B9-F366-D6C5-35E6D4B331F1}"/>
              </a:ext>
            </a:extLst>
          </p:cNvPr>
          <p:cNvSpPr>
            <a:spLocks noGrp="1"/>
          </p:cNvSpPr>
          <p:nvPr>
            <p:ph type="title"/>
          </p:nvPr>
        </p:nvSpPr>
        <p:spPr>
          <a:xfrm>
            <a:off x="687145" y="365124"/>
            <a:ext cx="9523655" cy="1501327"/>
          </a:xfrm>
        </p:spPr>
        <p:txBody>
          <a:bodyPr/>
          <a:lstStyle/>
          <a:p>
            <a:r>
              <a:rPr lang="en-IN">
                <a:solidFill>
                  <a:schemeClr val="accent1"/>
                </a:solidFill>
                <a:latin typeface="Aptos" panose="020B0004020202020204" pitchFamily="34" charset="0"/>
              </a:rPr>
              <a:t>Introduction</a:t>
            </a:r>
          </a:p>
        </p:txBody>
      </p:sp>
      <p:sp>
        <p:nvSpPr>
          <p:cNvPr id="7" name="Content Placeholder 6">
            <a:extLst>
              <a:ext uri="{FF2B5EF4-FFF2-40B4-BE49-F238E27FC236}">
                <a16:creationId xmlns:a16="http://schemas.microsoft.com/office/drawing/2014/main" id="{B7F3E1B0-94CD-DBB6-5680-F12EBB85691D}"/>
              </a:ext>
            </a:extLst>
          </p:cNvPr>
          <p:cNvSpPr>
            <a:spLocks noGrp="1"/>
          </p:cNvSpPr>
          <p:nvPr>
            <p:ph idx="1"/>
          </p:nvPr>
        </p:nvSpPr>
        <p:spPr>
          <a:xfrm>
            <a:off x="687145" y="2505783"/>
            <a:ext cx="4533037" cy="3558428"/>
          </a:xfrm>
        </p:spPr>
        <p:txBody>
          <a:bodyPr>
            <a:normAutofit/>
          </a:bodyPr>
          <a:lstStyle/>
          <a:p>
            <a:pPr>
              <a:lnSpc>
                <a:spcPct val="150000"/>
              </a:lnSpc>
            </a:pPr>
            <a:r>
              <a:rPr lang="en-IN" b="1" dirty="0"/>
              <a:t>Anshu Pandey</a:t>
            </a:r>
          </a:p>
          <a:p>
            <a:pPr marL="285750" indent="-285750">
              <a:lnSpc>
                <a:spcPct val="150000"/>
              </a:lnSpc>
              <a:buFont typeface="Wingdings" panose="05000000000000000000" pitchFamily="2" charset="2"/>
              <a:buChar char="n"/>
            </a:pPr>
            <a:r>
              <a:rPr lang="en-IN" sz="1800" dirty="0"/>
              <a:t>AI Consultant &amp; Trainer</a:t>
            </a:r>
          </a:p>
          <a:p>
            <a:pPr marL="285750" indent="-285750">
              <a:lnSpc>
                <a:spcPct val="150000"/>
              </a:lnSpc>
              <a:buFont typeface="Wingdings" panose="05000000000000000000" pitchFamily="2" charset="2"/>
              <a:buChar char="n"/>
            </a:pPr>
            <a:r>
              <a:rPr lang="en-IN" sz="1800" dirty="0"/>
              <a:t>MCT, WCT, 15+ certifications in AI &amp; Analytics from Microsoft, IBM &amp; AWS</a:t>
            </a:r>
          </a:p>
          <a:p>
            <a:pPr marL="342900" indent="-342900">
              <a:lnSpc>
                <a:spcPct val="150000"/>
              </a:lnSpc>
              <a:buFont typeface="Wingdings" panose="05000000000000000000" pitchFamily="2" charset="2"/>
              <a:buChar char="n"/>
            </a:pPr>
            <a:r>
              <a:rPr lang="en-IN" sz="1800" dirty="0"/>
              <a:t>12+ years into Technology Consulting, Data Science, ML, AI </a:t>
            </a:r>
          </a:p>
          <a:p>
            <a:pPr marL="342900" indent="-342900">
              <a:lnSpc>
                <a:spcPct val="150000"/>
              </a:lnSpc>
              <a:buFont typeface="Wingdings" panose="05000000000000000000" pitchFamily="2" charset="2"/>
              <a:buChar char="n"/>
            </a:pPr>
            <a:endParaRPr lang="en-IN" sz="2000" dirty="0"/>
          </a:p>
        </p:txBody>
      </p:sp>
      <p:sp>
        <p:nvSpPr>
          <p:cNvPr id="5" name="Flowchart: Delay 4">
            <a:extLst>
              <a:ext uri="{FF2B5EF4-FFF2-40B4-BE49-F238E27FC236}">
                <a16:creationId xmlns:a16="http://schemas.microsoft.com/office/drawing/2014/main" id="{BAB4F4AD-EA93-51F2-287D-382F272E60E4}"/>
              </a:ext>
            </a:extLst>
          </p:cNvPr>
          <p:cNvSpPr>
            <a:spLocks noGrp="1" noRot="1" noMove="1" noResize="1" noEditPoints="1" noAdjustHandles="1" noChangeArrowheads="1" noChangeShapeType="1"/>
          </p:cNvSpPr>
          <p:nvPr/>
        </p:nvSpPr>
        <p:spPr>
          <a:xfrm rot="5400000">
            <a:off x="5752234" y="-34722"/>
            <a:ext cx="5717897" cy="5787344"/>
          </a:xfrm>
          <a:prstGeom prst="flowChartDelay">
            <a:avLst/>
          </a:prstGeom>
          <a:gradFill flip="none" rotWithShape="1">
            <a:gsLst>
              <a:gs pos="0">
                <a:schemeClr val="accent1">
                  <a:lumMod val="8000"/>
                  <a:lumOff val="9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A person in a suit&#10;&#10;AI-generated content may be incorrect.">
            <a:extLst>
              <a:ext uri="{FF2B5EF4-FFF2-40B4-BE49-F238E27FC236}">
                <a16:creationId xmlns:a16="http://schemas.microsoft.com/office/drawing/2014/main" id="{41D7270F-8CC0-0DA0-43D1-DB8805EDFDE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1757" t="8240" b="12720"/>
          <a:stretch>
            <a:fillRect/>
          </a:stretch>
        </p:blipFill>
        <p:spPr>
          <a:xfrm>
            <a:off x="5717511" y="3"/>
            <a:ext cx="5685675" cy="5717898"/>
          </a:xfrm>
          <a:custGeom>
            <a:avLst/>
            <a:gdLst>
              <a:gd name="connsiteX0" fmla="*/ 0 w 5685675"/>
              <a:gd name="connsiteY0" fmla="*/ 0 h 5717898"/>
              <a:gd name="connsiteX1" fmla="*/ 5685675 w 5685675"/>
              <a:gd name="connsiteY1" fmla="*/ 0 h 5717898"/>
              <a:gd name="connsiteX2" fmla="*/ 5685675 w 5685675"/>
              <a:gd name="connsiteY2" fmla="*/ 3599888 h 5717898"/>
              <a:gd name="connsiteX3" fmla="*/ 5657249 w 5685675"/>
              <a:gd name="connsiteY3" fmla="*/ 3709113 h 5717898"/>
              <a:gd name="connsiteX4" fmla="*/ 2893671 w 5685675"/>
              <a:gd name="connsiteY4" fmla="*/ 5717898 h 5717898"/>
              <a:gd name="connsiteX5" fmla="*/ 0 w 5685675"/>
              <a:gd name="connsiteY5" fmla="*/ 2858949 h 571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5675" h="5717898">
                <a:moveTo>
                  <a:pt x="0" y="0"/>
                </a:moveTo>
                <a:lnTo>
                  <a:pt x="5685675" y="0"/>
                </a:lnTo>
                <a:lnTo>
                  <a:pt x="5685675" y="3599888"/>
                </a:lnTo>
                <a:lnTo>
                  <a:pt x="5657249" y="3709113"/>
                </a:lnTo>
                <a:cubicBezTo>
                  <a:pt x="5290878" y="4872901"/>
                  <a:pt x="4192153" y="5717898"/>
                  <a:pt x="2893671" y="5717898"/>
                </a:cubicBezTo>
                <a:cubicBezTo>
                  <a:pt x="1295541" y="5717898"/>
                  <a:pt x="0" y="4437903"/>
                  <a:pt x="0" y="2858949"/>
                </a:cubicBezTo>
                <a:close/>
              </a:path>
            </a:pathLst>
          </a:custGeom>
        </p:spPr>
      </p:pic>
    </p:spTree>
    <p:extLst>
      <p:ext uri="{BB962C8B-B14F-4D97-AF65-F5344CB8AC3E}">
        <p14:creationId xmlns:p14="http://schemas.microsoft.com/office/powerpoint/2010/main" val="3232053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t>Generative AI</a:t>
            </a:r>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Video Generation</a:t>
            </a:r>
          </a:p>
        </p:txBody>
      </p:sp>
      <p:sp>
        <p:nvSpPr>
          <p:cNvPr id="5" name="Rectangle 1">
            <a:extLst>
              <a:ext uri="{FF2B5EF4-FFF2-40B4-BE49-F238E27FC236}">
                <a16:creationId xmlns:a16="http://schemas.microsoft.com/office/drawing/2014/main" id="{88DC64DC-0127-1280-4CA5-665DAF5F20DF}"/>
              </a:ext>
            </a:extLst>
          </p:cNvPr>
          <p:cNvSpPr>
            <a:spLocks noGrp="1" noChangeArrowheads="1"/>
          </p:cNvSpPr>
          <p:nvPr>
            <p:ph type="body" sz="quarter" idx="15"/>
          </p:nvPr>
        </p:nvSpPr>
        <p:spPr bwMode="auto">
          <a:xfrm>
            <a:off x="556800" y="3166503"/>
            <a:ext cx="5539200" cy="406650"/>
          </a:xfrm>
          <a:prstGeom prst="rect">
            <a:avLst/>
          </a:prstGeom>
          <a:noFill/>
          <a:ln w="9525">
            <a:solidFill>
              <a:srgbClr val="005A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spAutoFit/>
          </a:bodyPr>
          <a:lstStyle/>
          <a:p>
            <a:pPr defTabSz="1219170" eaLnBrk="0" fontAlgn="base" hangingPunct="0">
              <a:lnSpc>
                <a:spcPct val="150000"/>
              </a:lnSpc>
              <a:spcBef>
                <a:spcPct val="0"/>
              </a:spcBef>
              <a:spcAft>
                <a:spcPct val="0"/>
              </a:spcAft>
              <a:buSzTx/>
            </a:pPr>
            <a:r>
              <a:rPr lang="en-US" sz="1400" b="1" dirty="0">
                <a:latin typeface="Microsoft JhengHei" panose="020B0604030504040204" pitchFamily="34" charset="-120"/>
                <a:ea typeface="Microsoft JhengHei" panose="020B0604030504040204" pitchFamily="34" charset="-120"/>
              </a:rPr>
              <a:t>Example Models: Sora, </a:t>
            </a:r>
            <a:r>
              <a:rPr lang="it-IT" sz="1400" dirty="0">
                <a:latin typeface="Microsoft JhengHei" panose="020B0604030504040204" pitchFamily="34" charset="-120"/>
                <a:ea typeface="Microsoft JhengHei" panose="020B0604030504040204" pitchFamily="34" charset="-120"/>
              </a:rPr>
              <a:t>DeepMinds DreamerV3, Synthesia.</a:t>
            </a:r>
            <a:endParaRPr kumimoji="0" lang="en-US" altLang="en-US" sz="1400"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3754609"/>
            <a:ext cx="5539200" cy="1668534"/>
          </a:xfrm>
          <a:prstGeom prst="rect">
            <a:avLst/>
          </a:prstGeom>
          <a:solidFill>
            <a:schemeClr val="tx1">
              <a:lumMod val="10000"/>
              <a:lumOff val="90000"/>
            </a:schemeClr>
          </a:solidFill>
          <a:ln>
            <a:noFill/>
          </a:ln>
        </p:spPr>
        <p:txBody>
          <a:bodyPr wrap="square">
            <a:spAutoFit/>
          </a:bodyPr>
          <a:lstStyle/>
          <a:p>
            <a:pPr defTabSz="1219170" eaLnBrk="0" fontAlgn="base" hangingPunct="0">
              <a:lnSpc>
                <a:spcPct val="150000"/>
              </a:lnSpc>
              <a:spcBef>
                <a:spcPct val="0"/>
              </a:spcBef>
              <a:spcAft>
                <a:spcPct val="0"/>
              </a:spcAft>
            </a:pPr>
            <a:r>
              <a:rPr lang="en-US" sz="1400" b="1">
                <a:latin typeface="Microsoft JhengHei" panose="020B0604030504040204" pitchFamily="34" charset="-120"/>
                <a:ea typeface="Microsoft JhengHei" panose="020B0604030504040204" pitchFamily="34" charset="-120"/>
              </a:rPr>
              <a:t>Applications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Video creation from script or description.</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Automated video editing or enhancement.</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Deepfake generation (creating realistic but synthetic videos).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Creating personalized avatars or virtual characters in videos.</a:t>
            </a: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639679"/>
            <a:ext cx="5539200" cy="1345368"/>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These models generate video content from text, images, or even other videos.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They are used in creating synthetic video data for training AI, or generating new video content from prompts.</a:t>
            </a:r>
          </a:p>
        </p:txBody>
      </p:sp>
      <p:pic>
        <p:nvPicPr>
          <p:cNvPr id="4" name="man-on-the-cloud">
            <a:hlinkClick r:id="" action="ppaction://media"/>
            <a:extLst>
              <a:ext uri="{FF2B5EF4-FFF2-40B4-BE49-F238E27FC236}">
                <a16:creationId xmlns:a16="http://schemas.microsoft.com/office/drawing/2014/main" id="{F4233092-B4BE-4279-ADFA-0A609C2A3E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37344" y="1226626"/>
            <a:ext cx="5149492" cy="2896589"/>
          </a:xfrm>
          <a:prstGeom prst="rect">
            <a:avLst/>
          </a:prstGeom>
        </p:spPr>
      </p:pic>
      <p:sp>
        <p:nvSpPr>
          <p:cNvPr id="7" name="TextBox 6">
            <a:extLst>
              <a:ext uri="{FF2B5EF4-FFF2-40B4-BE49-F238E27FC236}">
                <a16:creationId xmlns:a16="http://schemas.microsoft.com/office/drawing/2014/main" id="{9072EE25-478B-BBFF-63FA-DFCF38461AB9}"/>
              </a:ext>
            </a:extLst>
          </p:cNvPr>
          <p:cNvSpPr txBox="1"/>
          <p:nvPr/>
        </p:nvSpPr>
        <p:spPr>
          <a:xfrm>
            <a:off x="6437344" y="4330481"/>
            <a:ext cx="4315935" cy="646331"/>
          </a:xfrm>
          <a:prstGeom prst="rect">
            <a:avLst/>
          </a:prstGeom>
          <a:noFill/>
        </p:spPr>
        <p:txBody>
          <a:bodyPr wrap="square">
            <a:spAutoFit/>
          </a:bodyPr>
          <a:lstStyle/>
          <a:p>
            <a:r>
              <a:rPr lang="en-US" b="0" i="0" dirty="0">
                <a:solidFill>
                  <a:srgbClr val="000000"/>
                </a:solidFill>
                <a:effectLst/>
                <a:highlight>
                  <a:srgbClr val="F9F9F9"/>
                </a:highlight>
                <a:latin typeface="+mj-lt"/>
              </a:rPr>
              <a:t>Prompt: A young man at his 20s is sitting on a piece of cloud in the sky, reading a book.</a:t>
            </a:r>
            <a:endParaRPr lang="en-IN" dirty="0">
              <a:latin typeface="+mj-lt"/>
            </a:endParaRPr>
          </a:p>
        </p:txBody>
      </p:sp>
    </p:spTree>
    <p:extLst>
      <p:ext uri="{BB962C8B-B14F-4D97-AF65-F5344CB8AC3E}">
        <p14:creationId xmlns:p14="http://schemas.microsoft.com/office/powerpoint/2010/main" val="80798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t>Generative AI</a:t>
            </a:r>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Audio Generation</a:t>
            </a:r>
          </a:p>
        </p:txBody>
      </p:sp>
      <p:sp>
        <p:nvSpPr>
          <p:cNvPr id="5" name="Rectangle 1">
            <a:extLst>
              <a:ext uri="{FF2B5EF4-FFF2-40B4-BE49-F238E27FC236}">
                <a16:creationId xmlns:a16="http://schemas.microsoft.com/office/drawing/2014/main" id="{88DC64DC-0127-1280-4CA5-665DAF5F20DF}"/>
              </a:ext>
            </a:extLst>
          </p:cNvPr>
          <p:cNvSpPr>
            <a:spLocks noGrp="1" noChangeArrowheads="1"/>
          </p:cNvSpPr>
          <p:nvPr>
            <p:ph type="body" sz="quarter" idx="15"/>
          </p:nvPr>
        </p:nvSpPr>
        <p:spPr bwMode="auto">
          <a:xfrm>
            <a:off x="556800" y="2973320"/>
            <a:ext cx="5539200" cy="729815"/>
          </a:xfrm>
          <a:prstGeom prst="rect">
            <a:avLst/>
          </a:prstGeom>
          <a:noFill/>
          <a:ln w="9525">
            <a:solidFill>
              <a:srgbClr val="005A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spAutoFit/>
          </a:bodyPr>
          <a:lstStyle/>
          <a:p>
            <a:pPr defTabSz="1219170" eaLnBrk="0" fontAlgn="base" hangingPunct="0">
              <a:lnSpc>
                <a:spcPct val="150000"/>
              </a:lnSpc>
              <a:spcBef>
                <a:spcPct val="0"/>
              </a:spcBef>
              <a:spcAft>
                <a:spcPct val="0"/>
              </a:spcAft>
              <a:buSzTx/>
            </a:pPr>
            <a:r>
              <a:rPr lang="en-US" sz="1400" b="1">
                <a:latin typeface="Microsoft JhengHei" panose="020B0604030504040204" pitchFamily="34" charset="-120"/>
                <a:ea typeface="Microsoft JhengHei" panose="020B0604030504040204" pitchFamily="34" charset="-120"/>
              </a:rPr>
              <a:t>Example Models: </a:t>
            </a:r>
            <a:r>
              <a:rPr lang="it-IT" sz="1400">
                <a:latin typeface="Microsoft JhengHei" panose="020B0604030504040204" pitchFamily="34" charset="-120"/>
                <a:ea typeface="Microsoft JhengHei" panose="020B0604030504040204" pitchFamily="34" charset="-120"/>
              </a:rPr>
              <a:t>WaveNet (Google), GPT-3 + Tacotron (OpenAI + Google), Jukedeck (for music).</a:t>
            </a:r>
            <a:endParaRPr kumimoji="0" lang="en-US" altLang="en-US" sz="1400" i="0" u="none" strike="noStrike" cap="none" normalizeH="0" baseline="0">
              <a:ln>
                <a:noFill/>
              </a:ln>
              <a:solidFill>
                <a:schemeClr val="tx1"/>
              </a:solidFill>
              <a:effectLst/>
              <a:latin typeface="Microsoft JhengHei" panose="020B0604030504040204" pitchFamily="34" charset="-120"/>
              <a:ea typeface="Microsoft JhengHei" panose="020B0604030504040204" pitchFamily="34" charset="-120"/>
            </a:endParaRP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4014573"/>
            <a:ext cx="5539200" cy="1991699"/>
          </a:xfrm>
          <a:prstGeom prst="rect">
            <a:avLst/>
          </a:prstGeom>
          <a:solidFill>
            <a:schemeClr val="tx1">
              <a:lumMod val="10000"/>
              <a:lumOff val="90000"/>
            </a:schemeClr>
          </a:solidFill>
          <a:ln>
            <a:noFill/>
          </a:ln>
        </p:spPr>
        <p:txBody>
          <a:bodyPr wrap="square">
            <a:spAutoFit/>
          </a:bodyPr>
          <a:lstStyle/>
          <a:p>
            <a:pPr defTabSz="1219170" eaLnBrk="0" fontAlgn="base" hangingPunct="0">
              <a:lnSpc>
                <a:spcPct val="150000"/>
              </a:lnSpc>
              <a:spcBef>
                <a:spcPct val="0"/>
              </a:spcBef>
              <a:spcAft>
                <a:spcPct val="0"/>
              </a:spcAft>
            </a:pPr>
            <a:r>
              <a:rPr lang="en-US" sz="1400" b="1">
                <a:latin typeface="Microsoft JhengHei" panose="020B0604030504040204" pitchFamily="34" charset="-120"/>
                <a:ea typeface="Microsoft JhengHei" panose="020B0604030504040204" pitchFamily="34" charset="-120"/>
              </a:rPr>
              <a:t>Applications: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Text-to-speech (e.g., virtual assistants like Siri).</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Music generation (e.g., creating soundtracks).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Voice synthesis and cloning.</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Audio-based content creation for podcasts, voice-overs, or audiobooks.</a:t>
            </a: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639679"/>
            <a:ext cx="5539200" cy="1022203"/>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These models generate audio from text or other audio prompts.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They can create human-like speech, music, or sound effects.</a:t>
            </a:r>
          </a:p>
        </p:txBody>
      </p:sp>
      <p:pic>
        <p:nvPicPr>
          <p:cNvPr id="4" name="Picture 3" descr="A screenshot of a chat">
            <a:extLst>
              <a:ext uri="{FF2B5EF4-FFF2-40B4-BE49-F238E27FC236}">
                <a16:creationId xmlns:a16="http://schemas.microsoft.com/office/drawing/2014/main" id="{247EF815-C19F-1016-6587-314BEB36E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850" y="2596132"/>
            <a:ext cx="5250261" cy="2559289"/>
          </a:xfrm>
          <a:prstGeom prst="rect">
            <a:avLst/>
          </a:prstGeom>
        </p:spPr>
      </p:pic>
    </p:spTree>
    <p:extLst>
      <p:ext uri="{BB962C8B-B14F-4D97-AF65-F5344CB8AC3E}">
        <p14:creationId xmlns:p14="http://schemas.microsoft.com/office/powerpoint/2010/main" val="853528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t>Generative AI</a:t>
            </a:r>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Code Generation</a:t>
            </a:r>
          </a:p>
        </p:txBody>
      </p:sp>
      <p:sp>
        <p:nvSpPr>
          <p:cNvPr id="5" name="Rectangle 1">
            <a:extLst>
              <a:ext uri="{FF2B5EF4-FFF2-40B4-BE49-F238E27FC236}">
                <a16:creationId xmlns:a16="http://schemas.microsoft.com/office/drawing/2014/main" id="{88DC64DC-0127-1280-4CA5-665DAF5F20DF}"/>
              </a:ext>
            </a:extLst>
          </p:cNvPr>
          <p:cNvSpPr>
            <a:spLocks noGrp="1" noChangeArrowheads="1"/>
          </p:cNvSpPr>
          <p:nvPr>
            <p:ph type="body" sz="quarter" idx="15"/>
          </p:nvPr>
        </p:nvSpPr>
        <p:spPr bwMode="auto">
          <a:xfrm>
            <a:off x="556800" y="3549788"/>
            <a:ext cx="5539200" cy="729815"/>
          </a:xfrm>
          <a:prstGeom prst="rect">
            <a:avLst/>
          </a:prstGeom>
          <a:noFill/>
          <a:ln w="9525">
            <a:solidFill>
              <a:srgbClr val="005A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spAutoFit/>
          </a:bodyPr>
          <a:lstStyle/>
          <a:p>
            <a:pPr defTabSz="1219170" eaLnBrk="0" fontAlgn="base" hangingPunct="0">
              <a:lnSpc>
                <a:spcPct val="150000"/>
              </a:lnSpc>
              <a:spcBef>
                <a:spcPct val="0"/>
              </a:spcBef>
              <a:spcAft>
                <a:spcPct val="0"/>
              </a:spcAft>
              <a:buSzTx/>
            </a:pPr>
            <a:r>
              <a:rPr lang="en-US" sz="1400" b="1">
                <a:latin typeface="Microsoft JhengHei" panose="020B0604030504040204" pitchFamily="34" charset="-120"/>
                <a:ea typeface="Microsoft JhengHei" panose="020B0604030504040204" pitchFamily="34" charset="-120"/>
              </a:rPr>
              <a:t>Example Models: </a:t>
            </a:r>
            <a:r>
              <a:rPr lang="it-IT" sz="1400">
                <a:latin typeface="Microsoft JhengHei" panose="020B0604030504040204" pitchFamily="34" charset="-120"/>
                <a:ea typeface="Microsoft JhengHei" panose="020B0604030504040204" pitchFamily="34" charset="-120"/>
              </a:rPr>
              <a:t>Codex (OpenAI), GPT-3 (OpenAI for code), TabNine.</a:t>
            </a:r>
            <a:endParaRPr kumimoji="0" lang="en-US" altLang="en-US" sz="1400" i="0" u="none" strike="noStrike" cap="none" normalizeH="0" baseline="0">
              <a:ln>
                <a:noFill/>
              </a:ln>
              <a:solidFill>
                <a:schemeClr val="tx1"/>
              </a:solidFill>
              <a:effectLst/>
              <a:latin typeface="Microsoft JhengHei" panose="020B0604030504040204" pitchFamily="34" charset="-120"/>
              <a:ea typeface="Microsoft JhengHei" panose="020B0604030504040204" pitchFamily="34" charset="-120"/>
            </a:endParaRP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4448747"/>
            <a:ext cx="5539200" cy="1668534"/>
          </a:xfrm>
          <a:prstGeom prst="rect">
            <a:avLst/>
          </a:prstGeom>
          <a:solidFill>
            <a:schemeClr val="tx1">
              <a:lumMod val="10000"/>
              <a:lumOff val="90000"/>
            </a:schemeClr>
          </a:solidFill>
          <a:ln>
            <a:noFill/>
          </a:ln>
        </p:spPr>
        <p:txBody>
          <a:bodyPr wrap="square">
            <a:spAutoFit/>
          </a:bodyPr>
          <a:lstStyle/>
          <a:p>
            <a:pPr defTabSz="1219170" eaLnBrk="0" fontAlgn="base" hangingPunct="0">
              <a:lnSpc>
                <a:spcPct val="150000"/>
              </a:lnSpc>
              <a:spcBef>
                <a:spcPct val="0"/>
              </a:spcBef>
              <a:spcAft>
                <a:spcPct val="0"/>
              </a:spcAft>
            </a:pPr>
            <a:r>
              <a:rPr lang="en-US" sz="1400" b="1">
                <a:latin typeface="Microsoft JhengHei" panose="020B0604030504040204" pitchFamily="34" charset="-120"/>
                <a:ea typeface="Microsoft JhengHei" panose="020B0604030504040204" pitchFamily="34" charset="-120"/>
              </a:rPr>
              <a:t>Applications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Auto-completion in code editors.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Generating code snippets from user requirements.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Assisting in writing algorithms or solving coding problems.</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Automated bug fixes and code refactoring.</a:t>
            </a: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639679"/>
            <a:ext cx="5539200" cy="1668534"/>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These models are designed to generate code based on user inputs like natural language descriptions or partial code.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They are used in software development for generating boilerplate code, scripts, or even complete software solutions.</a:t>
            </a:r>
          </a:p>
        </p:txBody>
      </p:sp>
      <p:pic>
        <p:nvPicPr>
          <p:cNvPr id="4" name="Picture 3" descr="A screenshot of a computer&#10;&#10;Description automatically generated">
            <a:extLst>
              <a:ext uri="{FF2B5EF4-FFF2-40B4-BE49-F238E27FC236}">
                <a16:creationId xmlns:a16="http://schemas.microsoft.com/office/drawing/2014/main" id="{1C52999D-1807-795E-655D-40C1E0463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309" y="2490716"/>
            <a:ext cx="5809920" cy="2832100"/>
          </a:xfrm>
          <a:prstGeom prst="rect">
            <a:avLst/>
          </a:prstGeom>
        </p:spPr>
      </p:pic>
    </p:spTree>
    <p:extLst>
      <p:ext uri="{BB962C8B-B14F-4D97-AF65-F5344CB8AC3E}">
        <p14:creationId xmlns:p14="http://schemas.microsoft.com/office/powerpoint/2010/main" val="2728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2A329-F5D4-18B7-AADE-BEFEA8D74D29}"/>
              </a:ext>
            </a:extLst>
          </p:cNvPr>
          <p:cNvSpPr>
            <a:spLocks noGrp="1"/>
          </p:cNvSpPr>
          <p:nvPr>
            <p:ph type="title"/>
          </p:nvPr>
        </p:nvSpPr>
        <p:spPr/>
        <p:txBody>
          <a:bodyPr/>
          <a:lstStyle/>
          <a:p>
            <a:pPr>
              <a:tabLst>
                <a:tab pos="9418638" algn="l"/>
              </a:tabLst>
            </a:pPr>
            <a:r>
              <a:rPr lang="en-US" dirty="0"/>
              <a:t>Generative AI Ecosystem</a:t>
            </a:r>
            <a:endParaRPr lang="en-IN" dirty="0"/>
          </a:p>
        </p:txBody>
      </p:sp>
      <p:sp>
        <p:nvSpPr>
          <p:cNvPr id="3" name="Content Placeholder 2">
            <a:extLst>
              <a:ext uri="{FF2B5EF4-FFF2-40B4-BE49-F238E27FC236}">
                <a16:creationId xmlns:a16="http://schemas.microsoft.com/office/drawing/2014/main" id="{814C3FD0-6624-D428-AEF5-EC0811C3272E}"/>
              </a:ext>
            </a:extLst>
          </p:cNvPr>
          <p:cNvSpPr>
            <a:spLocks noGrp="1"/>
          </p:cNvSpPr>
          <p:nvPr>
            <p:ph idx="1"/>
          </p:nvPr>
        </p:nvSpPr>
        <p:spPr>
          <a:xfrm>
            <a:off x="894298" y="1646111"/>
            <a:ext cx="2623056" cy="4351338"/>
          </a:xfrm>
          <a:ln>
            <a:solidFill>
              <a:schemeClr val="accent1"/>
            </a:solidFill>
          </a:ln>
        </p:spPr>
        <p:txBody>
          <a:bodyPr/>
          <a:lstStyle/>
          <a:p>
            <a:pPr marL="0" indent="0">
              <a:buNone/>
            </a:pPr>
            <a:r>
              <a:rPr lang="en-US" dirty="0"/>
              <a:t>Model Providers</a:t>
            </a:r>
          </a:p>
          <a:p>
            <a:endParaRPr lang="en-IN" sz="2000" dirty="0"/>
          </a:p>
          <a:p>
            <a:r>
              <a:rPr lang="en-IN" sz="2000" dirty="0"/>
              <a:t>Develop different models, train and provide it as opensource or as a paid service.</a:t>
            </a:r>
          </a:p>
          <a:p>
            <a:r>
              <a:rPr lang="en-IN" sz="2000" dirty="0"/>
              <a:t>OpenAI, Google Brain, Anthropic, Stability AI, DeepSeek, Mistral</a:t>
            </a:r>
          </a:p>
        </p:txBody>
      </p:sp>
      <p:sp>
        <p:nvSpPr>
          <p:cNvPr id="4" name="Footer Placeholder 3">
            <a:extLst>
              <a:ext uri="{FF2B5EF4-FFF2-40B4-BE49-F238E27FC236}">
                <a16:creationId xmlns:a16="http://schemas.microsoft.com/office/drawing/2014/main" id="{7E29A477-B587-A3F6-268B-C1DF62AE18DD}"/>
              </a:ext>
            </a:extLst>
          </p:cNvPr>
          <p:cNvSpPr>
            <a:spLocks noGrp="1"/>
          </p:cNvSpPr>
          <p:nvPr>
            <p:ph type="ftr" sz="quarter" idx="11"/>
          </p:nvPr>
        </p:nvSpPr>
        <p:spPr/>
        <p:txBody>
          <a:bodyPr/>
          <a:lstStyle/>
          <a:p>
            <a:r>
              <a:rPr lang="en-IN"/>
              <a:t>Anshu Pandey</a:t>
            </a:r>
          </a:p>
        </p:txBody>
      </p:sp>
      <p:sp>
        <p:nvSpPr>
          <p:cNvPr id="5" name="Content Placeholder 2">
            <a:extLst>
              <a:ext uri="{FF2B5EF4-FFF2-40B4-BE49-F238E27FC236}">
                <a16:creationId xmlns:a16="http://schemas.microsoft.com/office/drawing/2014/main" id="{C7233EE5-6949-CADE-4D23-283845BD4378}"/>
              </a:ext>
            </a:extLst>
          </p:cNvPr>
          <p:cNvSpPr txBox="1">
            <a:spLocks/>
          </p:cNvSpPr>
          <p:nvPr/>
        </p:nvSpPr>
        <p:spPr>
          <a:xfrm>
            <a:off x="3632823" y="1646111"/>
            <a:ext cx="2793689" cy="4351338"/>
          </a:xfrm>
          <a:prstGeom prst="rect">
            <a:avLst/>
          </a:prstGeom>
          <a:ln>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Infrastructure Providers</a:t>
            </a:r>
          </a:p>
          <a:p>
            <a:r>
              <a:rPr lang="en-IN" sz="2000" dirty="0"/>
              <a:t>Provide GenAI focused infrastructure solutions to train, finetune, host models.</a:t>
            </a:r>
          </a:p>
          <a:p>
            <a:r>
              <a:rPr lang="en-IN" sz="2000" dirty="0"/>
              <a:t>Hardware: NVIDIA, AMD</a:t>
            </a:r>
          </a:p>
          <a:p>
            <a:r>
              <a:rPr lang="en-IN" sz="2000" dirty="0"/>
              <a:t>Cloud: AWS Bedrock, Azure AI Foundry, Google Vertex AI</a:t>
            </a:r>
          </a:p>
          <a:p>
            <a:r>
              <a:rPr lang="en-IN" sz="2000" dirty="0"/>
              <a:t>Model as a service: </a:t>
            </a:r>
            <a:r>
              <a:rPr lang="en-IN" sz="2000" dirty="0" err="1"/>
              <a:t>chatgroq</a:t>
            </a:r>
            <a:r>
              <a:rPr lang="en-IN" sz="2000" dirty="0"/>
              <a:t>, Together AI</a:t>
            </a:r>
          </a:p>
        </p:txBody>
      </p:sp>
      <p:sp>
        <p:nvSpPr>
          <p:cNvPr id="7" name="Content Placeholder 2">
            <a:extLst>
              <a:ext uri="{FF2B5EF4-FFF2-40B4-BE49-F238E27FC236}">
                <a16:creationId xmlns:a16="http://schemas.microsoft.com/office/drawing/2014/main" id="{787B12A7-7128-E57F-A36A-AA38C9F76060}"/>
              </a:ext>
            </a:extLst>
          </p:cNvPr>
          <p:cNvSpPr txBox="1">
            <a:spLocks/>
          </p:cNvSpPr>
          <p:nvPr/>
        </p:nvSpPr>
        <p:spPr>
          <a:xfrm>
            <a:off x="6499429" y="1646111"/>
            <a:ext cx="2623056" cy="4351338"/>
          </a:xfrm>
          <a:prstGeom prst="rect">
            <a:avLst/>
          </a:prstGeom>
          <a:ln>
            <a:solidFill>
              <a:schemeClr val="accent1"/>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Engineering Tool Providers</a:t>
            </a:r>
          </a:p>
          <a:p>
            <a:r>
              <a:rPr lang="en-IN" sz="2000" dirty="0"/>
              <a:t>Provide software tools, frameworks to develop, manage, maintain GenAI Apps </a:t>
            </a:r>
          </a:p>
          <a:p>
            <a:r>
              <a:rPr lang="en-IN" sz="2000" dirty="0"/>
              <a:t>Development: </a:t>
            </a:r>
            <a:r>
              <a:rPr lang="en-IN" sz="2000" dirty="0" err="1"/>
              <a:t>Langchain</a:t>
            </a:r>
            <a:r>
              <a:rPr lang="en-IN" sz="2000" dirty="0"/>
              <a:t>/Langgraph, </a:t>
            </a:r>
            <a:r>
              <a:rPr lang="en-IN" sz="2000" dirty="0" err="1"/>
              <a:t>llamaindex</a:t>
            </a:r>
            <a:r>
              <a:rPr lang="en-IN" sz="2000" dirty="0"/>
              <a:t>, </a:t>
            </a:r>
            <a:r>
              <a:rPr lang="en-IN" sz="2000" dirty="0" err="1"/>
              <a:t>crewAI</a:t>
            </a:r>
            <a:r>
              <a:rPr lang="en-IN" sz="2000" dirty="0"/>
              <a:t>, </a:t>
            </a:r>
            <a:r>
              <a:rPr lang="en-IN" sz="2000" dirty="0" err="1"/>
              <a:t>Autogen</a:t>
            </a:r>
            <a:r>
              <a:rPr lang="en-IN" sz="2000" dirty="0"/>
              <a:t>, Google ADK, haystack</a:t>
            </a:r>
          </a:p>
          <a:p>
            <a:pPr lvl="1"/>
            <a:r>
              <a:rPr lang="en-IN" sz="1600" dirty="0"/>
              <a:t>No Code: Flowise, n8n, </a:t>
            </a:r>
            <a:r>
              <a:rPr lang="en-IN" sz="1600" dirty="0" err="1"/>
              <a:t>langflow</a:t>
            </a:r>
            <a:endParaRPr lang="en-IN" sz="1600" dirty="0"/>
          </a:p>
          <a:p>
            <a:r>
              <a:rPr lang="en-IN" sz="2000" dirty="0"/>
              <a:t>Ops: </a:t>
            </a:r>
            <a:r>
              <a:rPr lang="en-IN" sz="2000" dirty="0" err="1"/>
              <a:t>Langfuse</a:t>
            </a:r>
            <a:r>
              <a:rPr lang="en-IN" sz="2000" dirty="0"/>
              <a:t>, </a:t>
            </a:r>
            <a:r>
              <a:rPr lang="en-IN" sz="2000" dirty="0" err="1"/>
              <a:t>langsmith</a:t>
            </a:r>
            <a:r>
              <a:rPr lang="en-IN" sz="2000" dirty="0"/>
              <a:t>, </a:t>
            </a:r>
            <a:r>
              <a:rPr lang="en-IN" sz="2000" dirty="0" err="1"/>
              <a:t>agentops</a:t>
            </a:r>
            <a:r>
              <a:rPr lang="en-IN" sz="2000" dirty="0"/>
              <a:t>, </a:t>
            </a:r>
            <a:r>
              <a:rPr lang="en-IN" sz="2000" dirty="0" err="1"/>
              <a:t>mlflow</a:t>
            </a:r>
            <a:endParaRPr lang="en-IN" sz="2000" dirty="0"/>
          </a:p>
        </p:txBody>
      </p:sp>
      <p:sp>
        <p:nvSpPr>
          <p:cNvPr id="8" name="Content Placeholder 2">
            <a:extLst>
              <a:ext uri="{FF2B5EF4-FFF2-40B4-BE49-F238E27FC236}">
                <a16:creationId xmlns:a16="http://schemas.microsoft.com/office/drawing/2014/main" id="{3909563A-0CB7-F52B-4809-A56062C214E5}"/>
              </a:ext>
            </a:extLst>
          </p:cNvPr>
          <p:cNvSpPr txBox="1">
            <a:spLocks/>
          </p:cNvSpPr>
          <p:nvPr/>
        </p:nvSpPr>
        <p:spPr>
          <a:xfrm>
            <a:off x="9195402" y="1646111"/>
            <a:ext cx="2623056" cy="4351338"/>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Solution Providers</a:t>
            </a:r>
          </a:p>
          <a:p>
            <a:r>
              <a:rPr lang="en-IN" sz="2000" dirty="0"/>
              <a:t>Develop end solutions for enterprises or end users</a:t>
            </a:r>
          </a:p>
          <a:p>
            <a:r>
              <a:rPr lang="en-IN" sz="2000" dirty="0"/>
              <a:t>Service Providers:</a:t>
            </a:r>
          </a:p>
          <a:p>
            <a:pPr lvl="1"/>
            <a:r>
              <a:rPr lang="en-IN" sz="1600" dirty="0"/>
              <a:t>Cognizant, Accenture</a:t>
            </a:r>
          </a:p>
          <a:p>
            <a:pPr lvl="1"/>
            <a:r>
              <a:rPr lang="en-IN" sz="1600" dirty="0"/>
              <a:t>TCS, Wipro</a:t>
            </a:r>
          </a:p>
          <a:p>
            <a:r>
              <a:rPr lang="en-IN" sz="2000" dirty="0"/>
              <a:t>Products: </a:t>
            </a:r>
          </a:p>
          <a:p>
            <a:pPr lvl="1"/>
            <a:r>
              <a:rPr lang="en-IN" sz="1600" dirty="0"/>
              <a:t>ChatGPT, Perplexity, Windsurf, Copilot</a:t>
            </a:r>
          </a:p>
        </p:txBody>
      </p:sp>
    </p:spTree>
    <p:extLst>
      <p:ext uri="{BB962C8B-B14F-4D97-AF65-F5344CB8AC3E}">
        <p14:creationId xmlns:p14="http://schemas.microsoft.com/office/powerpoint/2010/main" val="34312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t>Generative AI Ecosystem</a:t>
            </a:r>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Foundation Model Providers</a:t>
            </a:r>
          </a:p>
        </p:txBody>
      </p:sp>
      <p:grpSp>
        <p:nvGrpSpPr>
          <p:cNvPr id="5" name="Group 4">
            <a:extLst>
              <a:ext uri="{FF2B5EF4-FFF2-40B4-BE49-F238E27FC236}">
                <a16:creationId xmlns:a16="http://schemas.microsoft.com/office/drawing/2014/main" id="{7408C36D-F0EF-C79C-5F60-D01FF63E3D92}"/>
              </a:ext>
            </a:extLst>
          </p:cNvPr>
          <p:cNvGrpSpPr/>
          <p:nvPr/>
        </p:nvGrpSpPr>
        <p:grpSpPr>
          <a:xfrm>
            <a:off x="556800" y="3549788"/>
            <a:ext cx="5539200" cy="2690026"/>
            <a:chOff x="556800" y="3891717"/>
            <a:chExt cx="5539200" cy="2690026"/>
          </a:xfrm>
        </p:grpSpPr>
        <p:sp>
          <p:nvSpPr>
            <p:cNvPr id="6" name="Freeform: Shape 5">
              <a:extLst>
                <a:ext uri="{FF2B5EF4-FFF2-40B4-BE49-F238E27FC236}">
                  <a16:creationId xmlns:a16="http://schemas.microsoft.com/office/drawing/2014/main" id="{6400219A-C490-B068-8C51-7DF5768095DD}"/>
                </a:ext>
              </a:extLst>
            </p:cNvPr>
            <p:cNvSpPr/>
            <p:nvPr/>
          </p:nvSpPr>
          <p:spPr>
            <a:xfrm>
              <a:off x="556800" y="3891717"/>
              <a:ext cx="5539200" cy="527670"/>
            </a:xfrm>
            <a:custGeom>
              <a:avLst/>
              <a:gdLst>
                <a:gd name="connsiteX0" fmla="*/ 0 w 5539200"/>
                <a:gd name="connsiteY0" fmla="*/ 87947 h 527670"/>
                <a:gd name="connsiteX1" fmla="*/ 87947 w 5539200"/>
                <a:gd name="connsiteY1" fmla="*/ 0 h 527670"/>
                <a:gd name="connsiteX2" fmla="*/ 5451253 w 5539200"/>
                <a:gd name="connsiteY2" fmla="*/ 0 h 527670"/>
                <a:gd name="connsiteX3" fmla="*/ 5539200 w 5539200"/>
                <a:gd name="connsiteY3" fmla="*/ 87947 h 527670"/>
                <a:gd name="connsiteX4" fmla="*/ 5539200 w 5539200"/>
                <a:gd name="connsiteY4" fmla="*/ 439723 h 527670"/>
                <a:gd name="connsiteX5" fmla="*/ 5451253 w 5539200"/>
                <a:gd name="connsiteY5" fmla="*/ 527670 h 527670"/>
                <a:gd name="connsiteX6" fmla="*/ 87947 w 5539200"/>
                <a:gd name="connsiteY6" fmla="*/ 527670 h 527670"/>
                <a:gd name="connsiteX7" fmla="*/ 0 w 5539200"/>
                <a:gd name="connsiteY7" fmla="*/ 439723 h 527670"/>
                <a:gd name="connsiteX8" fmla="*/ 0 w 5539200"/>
                <a:gd name="connsiteY8" fmla="*/ 87947 h 52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9200" h="527670">
                  <a:moveTo>
                    <a:pt x="0" y="87947"/>
                  </a:moveTo>
                  <a:cubicBezTo>
                    <a:pt x="0" y="39375"/>
                    <a:pt x="39375" y="0"/>
                    <a:pt x="87947" y="0"/>
                  </a:cubicBezTo>
                  <a:lnTo>
                    <a:pt x="5451253" y="0"/>
                  </a:lnTo>
                  <a:cubicBezTo>
                    <a:pt x="5499825" y="0"/>
                    <a:pt x="5539200" y="39375"/>
                    <a:pt x="5539200" y="87947"/>
                  </a:cubicBezTo>
                  <a:lnTo>
                    <a:pt x="5539200" y="439723"/>
                  </a:lnTo>
                  <a:cubicBezTo>
                    <a:pt x="5539200" y="488295"/>
                    <a:pt x="5499825" y="527670"/>
                    <a:pt x="5451253" y="527670"/>
                  </a:cubicBezTo>
                  <a:lnTo>
                    <a:pt x="87947" y="527670"/>
                  </a:lnTo>
                  <a:cubicBezTo>
                    <a:pt x="39375" y="527670"/>
                    <a:pt x="0" y="488295"/>
                    <a:pt x="0" y="439723"/>
                  </a:cubicBezTo>
                  <a:lnTo>
                    <a:pt x="0" y="879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579" tIns="109579" rIns="109579" bIns="109579" numCol="1" spcCol="1270" anchor="ctr" anchorCtr="0">
              <a:noAutofit/>
            </a:bodyPr>
            <a:lstStyle/>
            <a:p>
              <a:pPr marL="0" lvl="0" indent="0" algn="l" defTabSz="977900">
                <a:lnSpc>
                  <a:spcPct val="90000"/>
                </a:lnSpc>
                <a:spcBef>
                  <a:spcPct val="0"/>
                </a:spcBef>
                <a:spcAft>
                  <a:spcPct val="35000"/>
                </a:spcAft>
                <a:buNone/>
              </a:pPr>
              <a:r>
                <a:rPr lang="en-US" sz="1600" b="1" kern="1200">
                  <a:latin typeface="Microsoft JhengHei" panose="020B0604030504040204" pitchFamily="34" charset="-120"/>
                  <a:ea typeface="Microsoft JhengHei" panose="020B0604030504040204" pitchFamily="34" charset="-120"/>
                </a:rPr>
                <a:t>Examples </a:t>
              </a:r>
              <a:endParaRPr lang="en-IN" sz="1600" kern="1200">
                <a:latin typeface="Microsoft JhengHei" panose="020B0604030504040204" pitchFamily="34" charset="-120"/>
                <a:ea typeface="Microsoft JhengHei" panose="020B0604030504040204" pitchFamily="34" charset="-120"/>
              </a:endParaRPr>
            </a:p>
          </p:txBody>
        </p:sp>
        <p:sp>
          <p:nvSpPr>
            <p:cNvPr id="8" name="Freeform: Shape 7">
              <a:extLst>
                <a:ext uri="{FF2B5EF4-FFF2-40B4-BE49-F238E27FC236}">
                  <a16:creationId xmlns:a16="http://schemas.microsoft.com/office/drawing/2014/main" id="{F5696260-4695-F214-083C-C811AE98C7F3}"/>
                </a:ext>
              </a:extLst>
            </p:cNvPr>
            <p:cNvSpPr/>
            <p:nvPr/>
          </p:nvSpPr>
          <p:spPr>
            <a:xfrm>
              <a:off x="556800" y="4419387"/>
              <a:ext cx="5539200" cy="2162356"/>
            </a:xfrm>
            <a:custGeom>
              <a:avLst/>
              <a:gdLst>
                <a:gd name="connsiteX0" fmla="*/ 0 w 5539200"/>
                <a:gd name="connsiteY0" fmla="*/ 0 h 1457280"/>
                <a:gd name="connsiteX1" fmla="*/ 5539200 w 5539200"/>
                <a:gd name="connsiteY1" fmla="*/ 0 h 1457280"/>
                <a:gd name="connsiteX2" fmla="*/ 5539200 w 5539200"/>
                <a:gd name="connsiteY2" fmla="*/ 1457280 h 1457280"/>
                <a:gd name="connsiteX3" fmla="*/ 0 w 5539200"/>
                <a:gd name="connsiteY3" fmla="*/ 1457280 h 1457280"/>
                <a:gd name="connsiteX4" fmla="*/ 0 w 5539200"/>
                <a:gd name="connsiteY4" fmla="*/ 0 h 145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200" h="1457280">
                  <a:moveTo>
                    <a:pt x="0" y="0"/>
                  </a:moveTo>
                  <a:lnTo>
                    <a:pt x="5539200" y="0"/>
                  </a:lnTo>
                  <a:lnTo>
                    <a:pt x="5539200" y="1457280"/>
                  </a:lnTo>
                  <a:lnTo>
                    <a:pt x="0" y="14572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5870" tIns="27940" rIns="156464" bIns="27940" numCol="1" spcCol="1270" anchor="t" anchorCtr="0">
              <a:noAutofit/>
            </a:bodyPr>
            <a:lstStyle/>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OpenAI (GPT-4)</a:t>
              </a:r>
              <a:endParaRPr lang="en-IN" sz="1400" kern="1200">
                <a:latin typeface="Microsoft JhengHei" panose="020B0604030504040204" pitchFamily="34" charset="-120"/>
                <a:ea typeface="Microsoft JhengHei" panose="020B0604030504040204" pitchFamily="34" charset="-120"/>
              </a:endParaRP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Anthropic (Claude)</a:t>
              </a:r>
              <a:endParaRPr lang="en-IN" sz="1400" kern="1200">
                <a:latin typeface="Microsoft JhengHei" panose="020B0604030504040204" pitchFamily="34" charset="-120"/>
                <a:ea typeface="Microsoft JhengHei" panose="020B0604030504040204" pitchFamily="34" charset="-120"/>
              </a:endParaRP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Google (Gemini)</a:t>
              </a:r>
              <a:endParaRPr lang="en-IN" sz="1400" kern="1200">
                <a:latin typeface="Microsoft JhengHei" panose="020B0604030504040204" pitchFamily="34" charset="-120"/>
                <a:ea typeface="Microsoft JhengHei" panose="020B0604030504040204" pitchFamily="34" charset="-120"/>
              </a:endParaRP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Meta (Llama)</a:t>
              </a:r>
              <a:endParaRPr lang="en-IN" sz="1400" kern="1200">
                <a:latin typeface="Microsoft JhengHei" panose="020B0604030504040204" pitchFamily="34" charset="-120"/>
                <a:ea typeface="Microsoft JhengHei" panose="020B0604030504040204" pitchFamily="34" charset="-120"/>
              </a:endParaRP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Mistral AI</a:t>
              </a:r>
              <a:endParaRPr lang="en-IN" sz="1400" kern="1200">
                <a:latin typeface="Microsoft JhengHei" panose="020B0604030504040204" pitchFamily="34" charset="-120"/>
                <a:ea typeface="Microsoft JhengHei" panose="020B0604030504040204" pitchFamily="34" charset="-120"/>
              </a:endParaRPr>
            </a:p>
          </p:txBody>
        </p:sp>
      </p:grpSp>
      <p:sp>
        <p:nvSpPr>
          <p:cNvPr id="9" name="TextBox 8">
            <a:extLst>
              <a:ext uri="{FF2B5EF4-FFF2-40B4-BE49-F238E27FC236}">
                <a16:creationId xmlns:a16="http://schemas.microsoft.com/office/drawing/2014/main" id="{DEDF2F33-519F-B39C-A7B1-DDF99F39AA3B}"/>
              </a:ext>
            </a:extLst>
          </p:cNvPr>
          <p:cNvSpPr txBox="1"/>
          <p:nvPr/>
        </p:nvSpPr>
        <p:spPr>
          <a:xfrm>
            <a:off x="556800" y="1639679"/>
            <a:ext cx="5539200" cy="1668534"/>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Companies that develop and offer large-scale AI models trained on vast datasets that serve as the foundation for various AI applications.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These models can generate text, images, code, and other content.</a:t>
            </a:r>
          </a:p>
        </p:txBody>
      </p:sp>
      <p:pic>
        <p:nvPicPr>
          <p:cNvPr id="7" name="Picture 6">
            <a:extLst>
              <a:ext uri="{FF2B5EF4-FFF2-40B4-BE49-F238E27FC236}">
                <a16:creationId xmlns:a16="http://schemas.microsoft.com/office/drawing/2014/main" id="{4AA6F48C-94B3-4B44-BC16-4EA5EC0F9B6E}"/>
              </a:ext>
            </a:extLst>
          </p:cNvPr>
          <p:cNvPicPr>
            <a:picLocks noChangeAspect="1"/>
          </p:cNvPicPr>
          <p:nvPr/>
        </p:nvPicPr>
        <p:blipFill>
          <a:blip r:embed="rId3"/>
          <a:stretch>
            <a:fillRect/>
          </a:stretch>
        </p:blipFill>
        <p:spPr>
          <a:xfrm>
            <a:off x="6823405" y="1647265"/>
            <a:ext cx="4545205" cy="4332715"/>
          </a:xfrm>
          <a:prstGeom prst="rect">
            <a:avLst/>
          </a:prstGeom>
        </p:spPr>
      </p:pic>
    </p:spTree>
    <p:extLst>
      <p:ext uri="{BB962C8B-B14F-4D97-AF65-F5344CB8AC3E}">
        <p14:creationId xmlns:p14="http://schemas.microsoft.com/office/powerpoint/2010/main" val="3418871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t>Generative AI Ecosystem</a:t>
            </a:r>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Infrastructure Providers</a:t>
            </a: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639987"/>
            <a:ext cx="5539200" cy="1022203"/>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Companies that supply the hardware, cloud computing resources, and specialized tools needed to train and deploy foundation models efficiently.</a:t>
            </a:r>
          </a:p>
        </p:txBody>
      </p:sp>
      <p:pic>
        <p:nvPicPr>
          <p:cNvPr id="13314" name="Picture 2" descr="Which cloud provider is cheaper?">
            <a:extLst>
              <a:ext uri="{FF2B5EF4-FFF2-40B4-BE49-F238E27FC236}">
                <a16:creationId xmlns:a16="http://schemas.microsoft.com/office/drawing/2014/main" id="{DD1F6C45-FEDC-4507-8B22-01DC990C3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450" y="2132081"/>
            <a:ext cx="5202750" cy="28651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938F353-CCED-8F36-4413-F23379FD7C42}"/>
              </a:ext>
            </a:extLst>
          </p:cNvPr>
          <p:cNvGrpSpPr/>
          <p:nvPr/>
        </p:nvGrpSpPr>
        <p:grpSpPr>
          <a:xfrm>
            <a:off x="556800" y="3066484"/>
            <a:ext cx="5539200" cy="2772158"/>
            <a:chOff x="556800" y="3891717"/>
            <a:chExt cx="5539200" cy="3102150"/>
          </a:xfrm>
        </p:grpSpPr>
        <p:sp>
          <p:nvSpPr>
            <p:cNvPr id="6" name="Freeform: Shape 5">
              <a:extLst>
                <a:ext uri="{FF2B5EF4-FFF2-40B4-BE49-F238E27FC236}">
                  <a16:creationId xmlns:a16="http://schemas.microsoft.com/office/drawing/2014/main" id="{5816D6E1-FF73-1E3B-B0F9-9F5F9BB60E82}"/>
                </a:ext>
              </a:extLst>
            </p:cNvPr>
            <p:cNvSpPr/>
            <p:nvPr/>
          </p:nvSpPr>
          <p:spPr>
            <a:xfrm>
              <a:off x="556800" y="3891717"/>
              <a:ext cx="5539200" cy="527670"/>
            </a:xfrm>
            <a:custGeom>
              <a:avLst/>
              <a:gdLst>
                <a:gd name="connsiteX0" fmla="*/ 0 w 5539200"/>
                <a:gd name="connsiteY0" fmla="*/ 87947 h 527670"/>
                <a:gd name="connsiteX1" fmla="*/ 87947 w 5539200"/>
                <a:gd name="connsiteY1" fmla="*/ 0 h 527670"/>
                <a:gd name="connsiteX2" fmla="*/ 5451253 w 5539200"/>
                <a:gd name="connsiteY2" fmla="*/ 0 h 527670"/>
                <a:gd name="connsiteX3" fmla="*/ 5539200 w 5539200"/>
                <a:gd name="connsiteY3" fmla="*/ 87947 h 527670"/>
                <a:gd name="connsiteX4" fmla="*/ 5539200 w 5539200"/>
                <a:gd name="connsiteY4" fmla="*/ 439723 h 527670"/>
                <a:gd name="connsiteX5" fmla="*/ 5451253 w 5539200"/>
                <a:gd name="connsiteY5" fmla="*/ 527670 h 527670"/>
                <a:gd name="connsiteX6" fmla="*/ 87947 w 5539200"/>
                <a:gd name="connsiteY6" fmla="*/ 527670 h 527670"/>
                <a:gd name="connsiteX7" fmla="*/ 0 w 5539200"/>
                <a:gd name="connsiteY7" fmla="*/ 439723 h 527670"/>
                <a:gd name="connsiteX8" fmla="*/ 0 w 5539200"/>
                <a:gd name="connsiteY8" fmla="*/ 87947 h 52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9200" h="527670">
                  <a:moveTo>
                    <a:pt x="0" y="87947"/>
                  </a:moveTo>
                  <a:cubicBezTo>
                    <a:pt x="0" y="39375"/>
                    <a:pt x="39375" y="0"/>
                    <a:pt x="87947" y="0"/>
                  </a:cubicBezTo>
                  <a:lnTo>
                    <a:pt x="5451253" y="0"/>
                  </a:lnTo>
                  <a:cubicBezTo>
                    <a:pt x="5499825" y="0"/>
                    <a:pt x="5539200" y="39375"/>
                    <a:pt x="5539200" y="87947"/>
                  </a:cubicBezTo>
                  <a:lnTo>
                    <a:pt x="5539200" y="439723"/>
                  </a:lnTo>
                  <a:cubicBezTo>
                    <a:pt x="5539200" y="488295"/>
                    <a:pt x="5499825" y="527670"/>
                    <a:pt x="5451253" y="527670"/>
                  </a:cubicBezTo>
                  <a:lnTo>
                    <a:pt x="87947" y="527670"/>
                  </a:lnTo>
                  <a:cubicBezTo>
                    <a:pt x="39375" y="527670"/>
                    <a:pt x="0" y="488295"/>
                    <a:pt x="0" y="439723"/>
                  </a:cubicBezTo>
                  <a:lnTo>
                    <a:pt x="0" y="879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579" tIns="109579" rIns="109579" bIns="109579" numCol="1" spcCol="1270" anchor="ctr" anchorCtr="0">
              <a:noAutofit/>
            </a:bodyPr>
            <a:lstStyle/>
            <a:p>
              <a:pPr marL="0" lvl="0" indent="0" algn="l" defTabSz="977900">
                <a:lnSpc>
                  <a:spcPct val="90000"/>
                </a:lnSpc>
                <a:spcBef>
                  <a:spcPct val="0"/>
                </a:spcBef>
                <a:spcAft>
                  <a:spcPct val="35000"/>
                </a:spcAft>
                <a:buNone/>
              </a:pPr>
              <a:r>
                <a:rPr lang="en-US" sz="1600" b="1" kern="1200">
                  <a:latin typeface="Microsoft JhengHei" panose="020B0604030504040204" pitchFamily="34" charset="-120"/>
                  <a:ea typeface="Microsoft JhengHei" panose="020B0604030504040204" pitchFamily="34" charset="-120"/>
                </a:rPr>
                <a:t>Examples</a:t>
              </a:r>
              <a:r>
                <a:rPr lang="en-US" sz="2200" b="1" kern="1200">
                  <a:latin typeface="Microsoft JhengHei" panose="020B0604030504040204" pitchFamily="34" charset="-120"/>
                  <a:ea typeface="Microsoft JhengHei" panose="020B0604030504040204" pitchFamily="34" charset="-120"/>
                </a:rPr>
                <a:t> </a:t>
              </a:r>
              <a:endParaRPr lang="en-IN" sz="2200" kern="1200">
                <a:latin typeface="Microsoft JhengHei" panose="020B0604030504040204" pitchFamily="34" charset="-120"/>
                <a:ea typeface="Microsoft JhengHei" panose="020B0604030504040204" pitchFamily="34" charset="-120"/>
              </a:endParaRPr>
            </a:p>
          </p:txBody>
        </p:sp>
        <p:sp>
          <p:nvSpPr>
            <p:cNvPr id="7" name="Freeform: Shape 6">
              <a:extLst>
                <a:ext uri="{FF2B5EF4-FFF2-40B4-BE49-F238E27FC236}">
                  <a16:creationId xmlns:a16="http://schemas.microsoft.com/office/drawing/2014/main" id="{3C0BB4DD-23FC-D05B-F166-6F526F79E1A7}"/>
                </a:ext>
              </a:extLst>
            </p:cNvPr>
            <p:cNvSpPr/>
            <p:nvPr/>
          </p:nvSpPr>
          <p:spPr>
            <a:xfrm>
              <a:off x="556800" y="4419387"/>
              <a:ext cx="5539200" cy="2574480"/>
            </a:xfrm>
            <a:custGeom>
              <a:avLst/>
              <a:gdLst>
                <a:gd name="connsiteX0" fmla="*/ 0 w 5539200"/>
                <a:gd name="connsiteY0" fmla="*/ 0 h 1457280"/>
                <a:gd name="connsiteX1" fmla="*/ 5539200 w 5539200"/>
                <a:gd name="connsiteY1" fmla="*/ 0 h 1457280"/>
                <a:gd name="connsiteX2" fmla="*/ 5539200 w 5539200"/>
                <a:gd name="connsiteY2" fmla="*/ 1457280 h 1457280"/>
                <a:gd name="connsiteX3" fmla="*/ 0 w 5539200"/>
                <a:gd name="connsiteY3" fmla="*/ 1457280 h 1457280"/>
                <a:gd name="connsiteX4" fmla="*/ 0 w 5539200"/>
                <a:gd name="connsiteY4" fmla="*/ 0 h 145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200" h="1457280">
                  <a:moveTo>
                    <a:pt x="0" y="0"/>
                  </a:moveTo>
                  <a:lnTo>
                    <a:pt x="5539200" y="0"/>
                  </a:lnTo>
                  <a:lnTo>
                    <a:pt x="5539200" y="1457280"/>
                  </a:lnTo>
                  <a:lnTo>
                    <a:pt x="0" y="14572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5870" tIns="27940" rIns="156464" bIns="27940" numCol="1" spcCol="1270" anchor="t" anchorCtr="0">
              <a:noAutofit/>
            </a:bodyPr>
            <a:lstStyle/>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NVIDIA (GPUs)</a:t>
              </a: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AWS (cloud infrastructure)</a:t>
              </a: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Google Cloud (TPUs), Microsoft Azure</a:t>
              </a: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CoreWeave</a:t>
              </a: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Lambda Labs</a:t>
              </a: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rPr>
                <a:t>Cerebras Systems</a:t>
              </a:r>
            </a:p>
          </p:txBody>
        </p:sp>
      </p:grpSp>
    </p:spTree>
    <p:extLst>
      <p:ext uri="{BB962C8B-B14F-4D97-AF65-F5344CB8AC3E}">
        <p14:creationId xmlns:p14="http://schemas.microsoft.com/office/powerpoint/2010/main" val="1475504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t>Generative AI Ecosystem</a:t>
            </a:r>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Frameworks</a:t>
            </a: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730655"/>
            <a:ext cx="5539200" cy="1022203"/>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Software libraries and tools that simplify the process of building, fine-tuning, and deploying AI models, making advanced AI more accessible to developers.</a:t>
            </a:r>
          </a:p>
        </p:txBody>
      </p:sp>
      <p:pic>
        <p:nvPicPr>
          <p:cNvPr id="12290" name="Picture 2" descr="List of Top Generative AI Frameworks and Tools for 2025">
            <a:extLst>
              <a:ext uri="{FF2B5EF4-FFF2-40B4-BE49-F238E27FC236}">
                <a16:creationId xmlns:a16="http://schemas.microsoft.com/office/drawing/2014/main" id="{AD656EE2-0CB7-428E-8923-A9C02A3B2939}"/>
              </a:ext>
            </a:extLst>
          </p:cNvPr>
          <p:cNvPicPr>
            <a:picLocks noChangeAspect="1" noChangeArrowheads="1"/>
          </p:cNvPicPr>
          <p:nvPr/>
        </p:nvPicPr>
        <p:blipFill rotWithShape="1">
          <a:blip r:embed="rId3">
            <a:clrChange>
              <a:clrFrom>
                <a:srgbClr val="E1EFFC"/>
              </a:clrFrom>
              <a:clrTo>
                <a:srgbClr val="E1EFFC">
                  <a:alpha val="0"/>
                </a:srgbClr>
              </a:clrTo>
            </a:clrChange>
            <a:extLst>
              <a:ext uri="{28A0092B-C50C-407E-A947-70E740481C1C}">
                <a14:useLocalDpi xmlns:a14="http://schemas.microsoft.com/office/drawing/2010/main" val="0"/>
              </a:ext>
            </a:extLst>
          </a:blip>
          <a:srcRect l="17900" t="12195" r="20509" b="10540"/>
          <a:stretch/>
        </p:blipFill>
        <p:spPr bwMode="auto">
          <a:xfrm>
            <a:off x="6585452" y="1978250"/>
            <a:ext cx="5049748" cy="327113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EA96B6B-7BBA-2E3E-EC37-0F2C39A04F8B}"/>
              </a:ext>
            </a:extLst>
          </p:cNvPr>
          <p:cNvGrpSpPr/>
          <p:nvPr/>
        </p:nvGrpSpPr>
        <p:grpSpPr>
          <a:xfrm>
            <a:off x="556800" y="3086148"/>
            <a:ext cx="5539200" cy="2651389"/>
            <a:chOff x="556800" y="3891717"/>
            <a:chExt cx="5539200" cy="2651389"/>
          </a:xfrm>
        </p:grpSpPr>
        <p:sp>
          <p:nvSpPr>
            <p:cNvPr id="6" name="Freeform: Shape 5">
              <a:extLst>
                <a:ext uri="{FF2B5EF4-FFF2-40B4-BE49-F238E27FC236}">
                  <a16:creationId xmlns:a16="http://schemas.microsoft.com/office/drawing/2014/main" id="{3B78D1F2-2F10-93D8-6449-A833800D8F2F}"/>
                </a:ext>
              </a:extLst>
            </p:cNvPr>
            <p:cNvSpPr/>
            <p:nvPr/>
          </p:nvSpPr>
          <p:spPr>
            <a:xfrm>
              <a:off x="556800" y="3891717"/>
              <a:ext cx="5539200" cy="527670"/>
            </a:xfrm>
            <a:custGeom>
              <a:avLst/>
              <a:gdLst>
                <a:gd name="connsiteX0" fmla="*/ 0 w 5539200"/>
                <a:gd name="connsiteY0" fmla="*/ 87947 h 527670"/>
                <a:gd name="connsiteX1" fmla="*/ 87947 w 5539200"/>
                <a:gd name="connsiteY1" fmla="*/ 0 h 527670"/>
                <a:gd name="connsiteX2" fmla="*/ 5451253 w 5539200"/>
                <a:gd name="connsiteY2" fmla="*/ 0 h 527670"/>
                <a:gd name="connsiteX3" fmla="*/ 5539200 w 5539200"/>
                <a:gd name="connsiteY3" fmla="*/ 87947 h 527670"/>
                <a:gd name="connsiteX4" fmla="*/ 5539200 w 5539200"/>
                <a:gd name="connsiteY4" fmla="*/ 439723 h 527670"/>
                <a:gd name="connsiteX5" fmla="*/ 5451253 w 5539200"/>
                <a:gd name="connsiteY5" fmla="*/ 527670 h 527670"/>
                <a:gd name="connsiteX6" fmla="*/ 87947 w 5539200"/>
                <a:gd name="connsiteY6" fmla="*/ 527670 h 527670"/>
                <a:gd name="connsiteX7" fmla="*/ 0 w 5539200"/>
                <a:gd name="connsiteY7" fmla="*/ 439723 h 527670"/>
                <a:gd name="connsiteX8" fmla="*/ 0 w 5539200"/>
                <a:gd name="connsiteY8" fmla="*/ 87947 h 52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9200" h="527670">
                  <a:moveTo>
                    <a:pt x="0" y="87947"/>
                  </a:moveTo>
                  <a:cubicBezTo>
                    <a:pt x="0" y="39375"/>
                    <a:pt x="39375" y="0"/>
                    <a:pt x="87947" y="0"/>
                  </a:cubicBezTo>
                  <a:lnTo>
                    <a:pt x="5451253" y="0"/>
                  </a:lnTo>
                  <a:cubicBezTo>
                    <a:pt x="5499825" y="0"/>
                    <a:pt x="5539200" y="39375"/>
                    <a:pt x="5539200" y="87947"/>
                  </a:cubicBezTo>
                  <a:lnTo>
                    <a:pt x="5539200" y="439723"/>
                  </a:lnTo>
                  <a:cubicBezTo>
                    <a:pt x="5539200" y="488295"/>
                    <a:pt x="5499825" y="527670"/>
                    <a:pt x="5451253" y="527670"/>
                  </a:cubicBezTo>
                  <a:lnTo>
                    <a:pt x="87947" y="527670"/>
                  </a:lnTo>
                  <a:cubicBezTo>
                    <a:pt x="39375" y="527670"/>
                    <a:pt x="0" y="488295"/>
                    <a:pt x="0" y="439723"/>
                  </a:cubicBezTo>
                  <a:lnTo>
                    <a:pt x="0" y="879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579" tIns="109579" rIns="109579" bIns="109579" numCol="1" spcCol="1270" anchor="ctr" anchorCtr="0">
              <a:noAutofit/>
            </a:bodyPr>
            <a:lstStyle/>
            <a:p>
              <a:pPr marL="0" lvl="0" indent="0" algn="l" defTabSz="977900">
                <a:lnSpc>
                  <a:spcPct val="90000"/>
                </a:lnSpc>
                <a:spcBef>
                  <a:spcPct val="0"/>
                </a:spcBef>
                <a:spcAft>
                  <a:spcPct val="35000"/>
                </a:spcAft>
                <a:buNone/>
              </a:pPr>
              <a:r>
                <a:rPr lang="en-US" sz="1600" b="1" kern="1200">
                  <a:latin typeface="Microsoft JhengHei" panose="020B0604030504040204" pitchFamily="34" charset="-120"/>
                  <a:ea typeface="Microsoft JhengHei" panose="020B0604030504040204" pitchFamily="34" charset="-120"/>
                  <a:cs typeface="Microsoft GothicNeo" panose="020B0500000101010101" pitchFamily="34" charset="-127"/>
                </a:rPr>
                <a:t>Examples </a:t>
              </a:r>
              <a:endParaRPr lang="en-IN" sz="1600" kern="1200">
                <a:latin typeface="Microsoft JhengHei" panose="020B0604030504040204" pitchFamily="34" charset="-120"/>
                <a:ea typeface="Microsoft JhengHei" panose="020B0604030504040204" pitchFamily="34" charset="-120"/>
                <a:cs typeface="Microsoft GothicNeo" panose="020B0500000101010101" pitchFamily="34" charset="-127"/>
              </a:endParaRPr>
            </a:p>
          </p:txBody>
        </p:sp>
        <p:sp>
          <p:nvSpPr>
            <p:cNvPr id="7" name="Freeform: Shape 6">
              <a:extLst>
                <a:ext uri="{FF2B5EF4-FFF2-40B4-BE49-F238E27FC236}">
                  <a16:creationId xmlns:a16="http://schemas.microsoft.com/office/drawing/2014/main" id="{3AB80832-EFBA-754C-A93A-FB91D5985903}"/>
                </a:ext>
              </a:extLst>
            </p:cNvPr>
            <p:cNvSpPr/>
            <p:nvPr/>
          </p:nvSpPr>
          <p:spPr>
            <a:xfrm>
              <a:off x="556800" y="4419387"/>
              <a:ext cx="5539200" cy="2123719"/>
            </a:xfrm>
            <a:custGeom>
              <a:avLst/>
              <a:gdLst>
                <a:gd name="connsiteX0" fmla="*/ 0 w 5539200"/>
                <a:gd name="connsiteY0" fmla="*/ 0 h 1457280"/>
                <a:gd name="connsiteX1" fmla="*/ 5539200 w 5539200"/>
                <a:gd name="connsiteY1" fmla="*/ 0 h 1457280"/>
                <a:gd name="connsiteX2" fmla="*/ 5539200 w 5539200"/>
                <a:gd name="connsiteY2" fmla="*/ 1457280 h 1457280"/>
                <a:gd name="connsiteX3" fmla="*/ 0 w 5539200"/>
                <a:gd name="connsiteY3" fmla="*/ 1457280 h 1457280"/>
                <a:gd name="connsiteX4" fmla="*/ 0 w 5539200"/>
                <a:gd name="connsiteY4" fmla="*/ 0 h 145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200" h="1457280">
                  <a:moveTo>
                    <a:pt x="0" y="0"/>
                  </a:moveTo>
                  <a:lnTo>
                    <a:pt x="5539200" y="0"/>
                  </a:lnTo>
                  <a:lnTo>
                    <a:pt x="5539200" y="1457280"/>
                  </a:lnTo>
                  <a:lnTo>
                    <a:pt x="0" y="14572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5870" tIns="27940" rIns="156464" bIns="27940" numCol="1" spcCol="1270" anchor="t" anchorCtr="0">
              <a:noAutofit/>
            </a:bodyPr>
            <a:lstStyle/>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cs typeface="Microsoft GothicNeo" panose="020B0500000101010101" pitchFamily="34" charset="-127"/>
                </a:rPr>
                <a:t>Semantic Kernel</a:t>
              </a: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cs typeface="Microsoft GothicNeo" panose="020B0500000101010101" pitchFamily="34" charset="-127"/>
                </a:rPr>
                <a:t>Langchain</a:t>
              </a: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cs typeface="Microsoft GothicNeo" panose="020B0500000101010101" pitchFamily="34" charset="-127"/>
                </a:rPr>
                <a:t>Llamaindex</a:t>
              </a: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cs typeface="Microsoft GothicNeo" panose="020B0500000101010101" pitchFamily="34" charset="-127"/>
                </a:rPr>
                <a:t>Haystack</a:t>
              </a:r>
            </a:p>
            <a:p>
              <a:pPr marL="628650" lvl="2" indent="-171450" defTabSz="755650">
                <a:lnSpc>
                  <a:spcPct val="150000"/>
                </a:lnSpc>
                <a:spcBef>
                  <a:spcPct val="0"/>
                </a:spcBef>
                <a:spcAft>
                  <a:spcPct val="20000"/>
                </a:spcAft>
                <a:buChar char="•"/>
              </a:pPr>
              <a:r>
                <a:rPr lang="it-IT" sz="1400" kern="1200">
                  <a:latin typeface="Microsoft JhengHei" panose="020B0604030504040204" pitchFamily="34" charset="-120"/>
                  <a:ea typeface="Microsoft JhengHei" panose="020B0604030504040204" pitchFamily="34" charset="-120"/>
                  <a:cs typeface="Microsoft GothicNeo" panose="020B0500000101010101" pitchFamily="34" charset="-127"/>
                </a:rPr>
                <a:t>Autogen</a:t>
              </a:r>
            </a:p>
          </p:txBody>
        </p:sp>
      </p:grpSp>
    </p:spTree>
    <p:extLst>
      <p:ext uri="{BB962C8B-B14F-4D97-AF65-F5344CB8AC3E}">
        <p14:creationId xmlns:p14="http://schemas.microsoft.com/office/powerpoint/2010/main" val="1033140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a:xfrm>
            <a:off x="556800" y="527928"/>
            <a:ext cx="11078400" cy="454205"/>
          </a:xfrm>
        </p:spPr>
        <p:txBody>
          <a:bodyPr>
            <a:normAutofit lnSpcReduction="10000"/>
          </a:bodyPr>
          <a:lstStyle/>
          <a:p>
            <a:r>
              <a:rPr lang="en-US"/>
              <a:t>Generative AI Ecosystem</a:t>
            </a:r>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End-to-End Solution Providers</a:t>
            </a: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639679"/>
            <a:ext cx="5539200" cy="1345368"/>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Companies that build complete AI applications or platforms by integrating foundation models with specific use cases, often including customization options and enterprise features.</a:t>
            </a:r>
          </a:p>
        </p:txBody>
      </p:sp>
      <p:pic>
        <p:nvPicPr>
          <p:cNvPr id="11266" name="Picture 2">
            <a:extLst>
              <a:ext uri="{FF2B5EF4-FFF2-40B4-BE49-F238E27FC236}">
                <a16:creationId xmlns:a16="http://schemas.microsoft.com/office/drawing/2014/main" id="{F48F7B84-409D-4A01-8FF8-F3BCB24DB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355" y="2083660"/>
            <a:ext cx="5442845" cy="30603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0C9C1E2-F8C0-E260-8E6E-9C4A3BCAF7D7}"/>
              </a:ext>
            </a:extLst>
          </p:cNvPr>
          <p:cNvGrpSpPr/>
          <p:nvPr/>
        </p:nvGrpSpPr>
        <p:grpSpPr>
          <a:xfrm>
            <a:off x="556800" y="3086149"/>
            <a:ext cx="5539200" cy="3102150"/>
            <a:chOff x="556800" y="3891717"/>
            <a:chExt cx="5539200" cy="3102150"/>
          </a:xfrm>
        </p:grpSpPr>
        <p:sp>
          <p:nvSpPr>
            <p:cNvPr id="6" name="Freeform: Shape 5">
              <a:extLst>
                <a:ext uri="{FF2B5EF4-FFF2-40B4-BE49-F238E27FC236}">
                  <a16:creationId xmlns:a16="http://schemas.microsoft.com/office/drawing/2014/main" id="{1F11FE42-8CAE-4B91-56D3-FF2F1C0A5A24}"/>
                </a:ext>
              </a:extLst>
            </p:cNvPr>
            <p:cNvSpPr/>
            <p:nvPr/>
          </p:nvSpPr>
          <p:spPr>
            <a:xfrm>
              <a:off x="556800" y="3891717"/>
              <a:ext cx="5539200" cy="527670"/>
            </a:xfrm>
            <a:custGeom>
              <a:avLst/>
              <a:gdLst>
                <a:gd name="connsiteX0" fmla="*/ 0 w 5539200"/>
                <a:gd name="connsiteY0" fmla="*/ 87947 h 527670"/>
                <a:gd name="connsiteX1" fmla="*/ 87947 w 5539200"/>
                <a:gd name="connsiteY1" fmla="*/ 0 h 527670"/>
                <a:gd name="connsiteX2" fmla="*/ 5451253 w 5539200"/>
                <a:gd name="connsiteY2" fmla="*/ 0 h 527670"/>
                <a:gd name="connsiteX3" fmla="*/ 5539200 w 5539200"/>
                <a:gd name="connsiteY3" fmla="*/ 87947 h 527670"/>
                <a:gd name="connsiteX4" fmla="*/ 5539200 w 5539200"/>
                <a:gd name="connsiteY4" fmla="*/ 439723 h 527670"/>
                <a:gd name="connsiteX5" fmla="*/ 5451253 w 5539200"/>
                <a:gd name="connsiteY5" fmla="*/ 527670 h 527670"/>
                <a:gd name="connsiteX6" fmla="*/ 87947 w 5539200"/>
                <a:gd name="connsiteY6" fmla="*/ 527670 h 527670"/>
                <a:gd name="connsiteX7" fmla="*/ 0 w 5539200"/>
                <a:gd name="connsiteY7" fmla="*/ 439723 h 527670"/>
                <a:gd name="connsiteX8" fmla="*/ 0 w 5539200"/>
                <a:gd name="connsiteY8" fmla="*/ 87947 h 52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9200" h="527670">
                  <a:moveTo>
                    <a:pt x="0" y="87947"/>
                  </a:moveTo>
                  <a:cubicBezTo>
                    <a:pt x="0" y="39375"/>
                    <a:pt x="39375" y="0"/>
                    <a:pt x="87947" y="0"/>
                  </a:cubicBezTo>
                  <a:lnTo>
                    <a:pt x="5451253" y="0"/>
                  </a:lnTo>
                  <a:cubicBezTo>
                    <a:pt x="5499825" y="0"/>
                    <a:pt x="5539200" y="39375"/>
                    <a:pt x="5539200" y="87947"/>
                  </a:cubicBezTo>
                  <a:lnTo>
                    <a:pt x="5539200" y="439723"/>
                  </a:lnTo>
                  <a:cubicBezTo>
                    <a:pt x="5539200" y="488295"/>
                    <a:pt x="5499825" y="527670"/>
                    <a:pt x="5451253" y="527670"/>
                  </a:cubicBezTo>
                  <a:lnTo>
                    <a:pt x="87947" y="527670"/>
                  </a:lnTo>
                  <a:cubicBezTo>
                    <a:pt x="39375" y="527670"/>
                    <a:pt x="0" y="488295"/>
                    <a:pt x="0" y="439723"/>
                  </a:cubicBezTo>
                  <a:lnTo>
                    <a:pt x="0" y="8794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9579" tIns="109579" rIns="109579" bIns="109579" numCol="1" spcCol="1270" anchor="ctr" anchorCtr="0">
              <a:noAutofit/>
            </a:bodyPr>
            <a:lstStyle/>
            <a:p>
              <a:pPr marL="0" lvl="0" indent="0" algn="l" defTabSz="977900">
                <a:lnSpc>
                  <a:spcPct val="90000"/>
                </a:lnSpc>
                <a:spcBef>
                  <a:spcPct val="0"/>
                </a:spcBef>
                <a:spcAft>
                  <a:spcPct val="35000"/>
                </a:spcAft>
                <a:buNone/>
              </a:pPr>
              <a:r>
                <a:rPr lang="en-US" sz="1600" b="1" kern="1200">
                  <a:latin typeface="Microsoft JhengHei" panose="020B0604030504040204" pitchFamily="34" charset="-120"/>
                  <a:ea typeface="Microsoft JhengHei" panose="020B0604030504040204" pitchFamily="34" charset="-120"/>
                </a:rPr>
                <a:t>Examples</a:t>
              </a:r>
              <a:r>
                <a:rPr lang="en-US" sz="1400" b="1" kern="1200">
                  <a:latin typeface="Microsoft JhengHei" panose="020B0604030504040204" pitchFamily="34" charset="-120"/>
                  <a:ea typeface="Microsoft JhengHei" panose="020B0604030504040204" pitchFamily="34" charset="-120"/>
                </a:rPr>
                <a:t> </a:t>
              </a:r>
              <a:endParaRPr lang="en-IN" sz="1400" kern="1200">
                <a:latin typeface="Microsoft JhengHei" panose="020B0604030504040204" pitchFamily="34" charset="-120"/>
                <a:ea typeface="Microsoft JhengHei" panose="020B0604030504040204" pitchFamily="34" charset="-120"/>
              </a:endParaRPr>
            </a:p>
          </p:txBody>
        </p:sp>
        <p:sp>
          <p:nvSpPr>
            <p:cNvPr id="7" name="Freeform: Shape 6">
              <a:extLst>
                <a:ext uri="{FF2B5EF4-FFF2-40B4-BE49-F238E27FC236}">
                  <a16:creationId xmlns:a16="http://schemas.microsoft.com/office/drawing/2014/main" id="{4DBD2F78-F64B-5DD0-CD95-3B2162E3D82C}"/>
                </a:ext>
              </a:extLst>
            </p:cNvPr>
            <p:cNvSpPr/>
            <p:nvPr/>
          </p:nvSpPr>
          <p:spPr>
            <a:xfrm>
              <a:off x="556800" y="4419387"/>
              <a:ext cx="5539200" cy="2574480"/>
            </a:xfrm>
            <a:custGeom>
              <a:avLst/>
              <a:gdLst>
                <a:gd name="connsiteX0" fmla="*/ 0 w 5539200"/>
                <a:gd name="connsiteY0" fmla="*/ 0 h 1457280"/>
                <a:gd name="connsiteX1" fmla="*/ 5539200 w 5539200"/>
                <a:gd name="connsiteY1" fmla="*/ 0 h 1457280"/>
                <a:gd name="connsiteX2" fmla="*/ 5539200 w 5539200"/>
                <a:gd name="connsiteY2" fmla="*/ 1457280 h 1457280"/>
                <a:gd name="connsiteX3" fmla="*/ 0 w 5539200"/>
                <a:gd name="connsiteY3" fmla="*/ 1457280 h 1457280"/>
                <a:gd name="connsiteX4" fmla="*/ 0 w 5539200"/>
                <a:gd name="connsiteY4" fmla="*/ 0 h 145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200" h="1457280">
                  <a:moveTo>
                    <a:pt x="0" y="0"/>
                  </a:moveTo>
                  <a:lnTo>
                    <a:pt x="5539200" y="0"/>
                  </a:lnTo>
                  <a:lnTo>
                    <a:pt x="5539200" y="1457280"/>
                  </a:lnTo>
                  <a:lnTo>
                    <a:pt x="0" y="14572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5870" tIns="27940" rIns="156464" bIns="27940" numCol="1" spcCol="1270" anchor="t" anchorCtr="0">
              <a:noAutofit/>
            </a:bodyPr>
            <a:lstStyle/>
            <a:p>
              <a:pPr marL="628650" lvl="2" indent="-171450" defTabSz="755650">
                <a:lnSpc>
                  <a:spcPct val="150000"/>
                </a:lnSpc>
                <a:spcBef>
                  <a:spcPct val="0"/>
                </a:spcBef>
                <a:spcAft>
                  <a:spcPct val="20000"/>
                </a:spcAft>
                <a:buChar char="•"/>
              </a:pPr>
              <a:r>
                <a:rPr lang="it-IT" sz="1400" kern="1200" dirty="0">
                  <a:latin typeface="Microsoft JhengHei" panose="020B0604030504040204" pitchFamily="34" charset="-120"/>
                  <a:ea typeface="Microsoft JhengHei" panose="020B0604030504040204" pitchFamily="34" charset="-120"/>
                </a:rPr>
                <a:t>Jasper.ai</a:t>
              </a:r>
            </a:p>
            <a:p>
              <a:pPr marL="628650" lvl="2" indent="-171450" defTabSz="755650">
                <a:lnSpc>
                  <a:spcPct val="150000"/>
                </a:lnSpc>
                <a:spcBef>
                  <a:spcPct val="0"/>
                </a:spcBef>
                <a:spcAft>
                  <a:spcPct val="20000"/>
                </a:spcAft>
                <a:buChar char="•"/>
              </a:pPr>
              <a:r>
                <a:rPr lang="it-IT" sz="1400" kern="1200" dirty="0">
                  <a:latin typeface="Microsoft JhengHei" panose="020B0604030504040204" pitchFamily="34" charset="-120"/>
                  <a:ea typeface="Microsoft JhengHei" panose="020B0604030504040204" pitchFamily="34" charset="-120"/>
                </a:rPr>
                <a:t>Copy.ai</a:t>
              </a:r>
            </a:p>
            <a:p>
              <a:pPr marL="628650" lvl="2" indent="-171450" defTabSz="755650">
                <a:lnSpc>
                  <a:spcPct val="150000"/>
                </a:lnSpc>
                <a:spcBef>
                  <a:spcPct val="0"/>
                </a:spcBef>
                <a:spcAft>
                  <a:spcPct val="20000"/>
                </a:spcAft>
                <a:buChar char="•"/>
              </a:pPr>
              <a:r>
                <a:rPr lang="it-IT" sz="1400" kern="1200" dirty="0">
                  <a:latin typeface="Microsoft JhengHei" panose="020B0604030504040204" pitchFamily="34" charset="-120"/>
                  <a:ea typeface="Microsoft JhengHei" panose="020B0604030504040204" pitchFamily="34" charset="-120"/>
                </a:rPr>
                <a:t>Midjourney</a:t>
              </a:r>
            </a:p>
            <a:p>
              <a:pPr marL="628650" lvl="2" indent="-171450" defTabSz="755650">
                <a:lnSpc>
                  <a:spcPct val="150000"/>
                </a:lnSpc>
                <a:spcBef>
                  <a:spcPct val="0"/>
                </a:spcBef>
                <a:spcAft>
                  <a:spcPct val="20000"/>
                </a:spcAft>
                <a:buChar char="•"/>
              </a:pPr>
              <a:r>
                <a:rPr lang="it-IT" sz="1400" kern="1200" dirty="0">
                  <a:latin typeface="Microsoft JhengHei" panose="020B0604030504040204" pitchFamily="34" charset="-120"/>
                  <a:ea typeface="Microsoft JhengHei" panose="020B0604030504040204" pitchFamily="34" charset="-120"/>
                </a:rPr>
                <a:t>GitHub Copilot</a:t>
              </a:r>
            </a:p>
            <a:p>
              <a:pPr marL="628650" lvl="2" indent="-171450" defTabSz="755650">
                <a:lnSpc>
                  <a:spcPct val="150000"/>
                </a:lnSpc>
                <a:spcBef>
                  <a:spcPct val="0"/>
                </a:spcBef>
                <a:spcAft>
                  <a:spcPct val="20000"/>
                </a:spcAft>
                <a:buChar char="•"/>
              </a:pPr>
              <a:r>
                <a:rPr lang="it-IT" sz="1400" kern="1200" dirty="0">
                  <a:latin typeface="Microsoft JhengHei" panose="020B0604030504040204" pitchFamily="34" charset="-120"/>
                  <a:ea typeface="Microsoft JhengHei" panose="020B0604030504040204" pitchFamily="34" charset="-120"/>
                </a:rPr>
                <a:t>Windsurf</a:t>
              </a:r>
              <a:endParaRPr lang="it-IT" sz="1400" dirty="0">
                <a:latin typeface="Microsoft JhengHei" panose="020B0604030504040204" pitchFamily="34" charset="-120"/>
                <a:ea typeface="Microsoft JhengHei" panose="020B0604030504040204" pitchFamily="34" charset="-120"/>
              </a:endParaRPr>
            </a:p>
            <a:p>
              <a:pPr marL="628650" lvl="2" indent="-171450" defTabSz="755650">
                <a:lnSpc>
                  <a:spcPct val="150000"/>
                </a:lnSpc>
                <a:spcBef>
                  <a:spcPct val="0"/>
                </a:spcBef>
                <a:spcAft>
                  <a:spcPct val="20000"/>
                </a:spcAft>
                <a:buChar char="•"/>
              </a:pPr>
              <a:r>
                <a:rPr lang="it-IT" sz="1400" kern="1200" dirty="0">
                  <a:latin typeface="Microsoft JhengHei" panose="020B0604030504040204" pitchFamily="34" charset="-120"/>
                  <a:ea typeface="Microsoft JhengHei" panose="020B0604030504040204" pitchFamily="34" charset="-120"/>
                </a:rPr>
                <a:t>Service Providers: Accenture, TCS, Wip</a:t>
              </a:r>
              <a:r>
                <a:rPr lang="it-IT" sz="1400" dirty="0">
                  <a:latin typeface="Microsoft JhengHei" panose="020B0604030504040204" pitchFamily="34" charset="-120"/>
                  <a:ea typeface="Microsoft JhengHei" panose="020B0604030504040204" pitchFamily="34" charset="-120"/>
                </a:rPr>
                <a:t>ro</a:t>
              </a:r>
              <a:endParaRPr lang="it-IT" sz="1400" kern="1200" dirty="0">
                <a:latin typeface="Microsoft JhengHei" panose="020B0604030504040204" pitchFamily="34" charset="-120"/>
                <a:ea typeface="Microsoft JhengHei" panose="020B0604030504040204" pitchFamily="34" charset="-120"/>
              </a:endParaRPr>
            </a:p>
          </p:txBody>
        </p:sp>
      </p:grpSp>
    </p:spTree>
    <p:extLst>
      <p:ext uri="{BB962C8B-B14F-4D97-AF65-F5344CB8AC3E}">
        <p14:creationId xmlns:p14="http://schemas.microsoft.com/office/powerpoint/2010/main" val="516163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7656-A4AB-5AC0-3272-6339AD21F4DF}"/>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Key Organizations </a:t>
            </a:r>
          </a:p>
        </p:txBody>
      </p:sp>
      <p:sp>
        <p:nvSpPr>
          <p:cNvPr id="7" name="TextBox 6">
            <a:extLst>
              <a:ext uri="{FF2B5EF4-FFF2-40B4-BE49-F238E27FC236}">
                <a16:creationId xmlns:a16="http://schemas.microsoft.com/office/drawing/2014/main" id="{B52E4E08-0FAE-28A2-C7DA-A064BFBE2504}"/>
              </a:ext>
            </a:extLst>
          </p:cNvPr>
          <p:cNvSpPr txBox="1"/>
          <p:nvPr/>
        </p:nvSpPr>
        <p:spPr>
          <a:xfrm>
            <a:off x="644142" y="1251123"/>
            <a:ext cx="10903717" cy="307777"/>
          </a:xfrm>
          <a:prstGeom prst="rect">
            <a:avLst/>
          </a:prstGeom>
          <a:noFill/>
          <a:ln>
            <a:solidFill>
              <a:srgbClr val="CCCCCC"/>
            </a:solidFill>
          </a:ln>
        </p:spPr>
        <p:txBody>
          <a:bodyPr wrap="square">
            <a:spAutoFit/>
          </a:bodyPr>
          <a:lstStyle/>
          <a:p>
            <a:r>
              <a:rPr lang="en-US" sz="1400" dirty="0">
                <a:latin typeface="Calibri" panose="020F0502020204030204" pitchFamily="34" charset="0"/>
                <a:ea typeface="Calibri" panose="020F0502020204030204" pitchFamily="34" charset="0"/>
                <a:cs typeface="Calibri" panose="020F0502020204030204" pitchFamily="34" charset="0"/>
              </a:rPr>
              <a:t>Several key organizations have played crucial roles in initiating and advancing developments in Generative AI. Here are some notable organizations:</a:t>
            </a:r>
          </a:p>
        </p:txBody>
      </p:sp>
      <p:pic>
        <p:nvPicPr>
          <p:cNvPr id="9" name="Picture 8" descr="A green and white logo&#10;&#10;Description automatically generated">
            <a:extLst>
              <a:ext uri="{FF2B5EF4-FFF2-40B4-BE49-F238E27FC236}">
                <a16:creationId xmlns:a16="http://schemas.microsoft.com/office/drawing/2014/main" id="{BCAD921C-F821-0283-2844-C35C255CC3C0}"/>
              </a:ext>
            </a:extLst>
          </p:cNvPr>
          <p:cNvPicPr>
            <a:picLocks noChangeAspect="1"/>
          </p:cNvPicPr>
          <p:nvPr/>
        </p:nvPicPr>
        <p:blipFill rotWithShape="1">
          <a:blip r:embed="rId3">
            <a:extLst>
              <a:ext uri="{28A0092B-C50C-407E-A947-70E740481C1C}">
                <a14:useLocalDpi xmlns:a14="http://schemas.microsoft.com/office/drawing/2010/main" val="0"/>
              </a:ext>
            </a:extLst>
          </a:blip>
          <a:srcRect l="21289" t="13417" r="21289" b="13417"/>
          <a:stretch/>
        </p:blipFill>
        <p:spPr>
          <a:xfrm>
            <a:off x="1204281" y="4660189"/>
            <a:ext cx="1885094" cy="1351081"/>
          </a:xfrm>
          <a:prstGeom prst="rect">
            <a:avLst/>
          </a:prstGeom>
        </p:spPr>
      </p:pic>
      <p:pic>
        <p:nvPicPr>
          <p:cNvPr id="11" name="Picture 10" descr="A logo with colorful dots&#10;&#10;Description automatically generated">
            <a:extLst>
              <a:ext uri="{FF2B5EF4-FFF2-40B4-BE49-F238E27FC236}">
                <a16:creationId xmlns:a16="http://schemas.microsoft.com/office/drawing/2014/main" id="{20EAB67E-B6DF-CE31-1709-27C8E32E54C8}"/>
              </a:ext>
            </a:extLst>
          </p:cNvPr>
          <p:cNvPicPr>
            <a:picLocks noChangeAspect="1"/>
          </p:cNvPicPr>
          <p:nvPr/>
        </p:nvPicPr>
        <p:blipFill rotWithShape="1">
          <a:blip r:embed="rId4">
            <a:extLst>
              <a:ext uri="{28A0092B-C50C-407E-A947-70E740481C1C}">
                <a14:useLocalDpi xmlns:a14="http://schemas.microsoft.com/office/drawing/2010/main" val="0"/>
              </a:ext>
            </a:extLst>
          </a:blip>
          <a:srcRect t="34014" b="34014"/>
          <a:stretch/>
        </p:blipFill>
        <p:spPr>
          <a:xfrm>
            <a:off x="566941" y="3518498"/>
            <a:ext cx="3059675" cy="733675"/>
          </a:xfrm>
          <a:prstGeom prst="rect">
            <a:avLst/>
          </a:prstGeom>
        </p:spPr>
      </p:pic>
      <p:pic>
        <p:nvPicPr>
          <p:cNvPr id="15" name="Picture 14" descr="A logo with a black background&#10;&#10;Description automatically generated">
            <a:extLst>
              <a:ext uri="{FF2B5EF4-FFF2-40B4-BE49-F238E27FC236}">
                <a16:creationId xmlns:a16="http://schemas.microsoft.com/office/drawing/2014/main" id="{013E4E45-A96E-B3BC-7D31-85B0F5332F93}"/>
              </a:ext>
            </a:extLst>
          </p:cNvPr>
          <p:cNvPicPr>
            <a:picLocks noChangeAspect="1"/>
          </p:cNvPicPr>
          <p:nvPr/>
        </p:nvPicPr>
        <p:blipFill rotWithShape="1">
          <a:blip r:embed="rId5">
            <a:extLst>
              <a:ext uri="{28A0092B-C50C-407E-A947-70E740481C1C}">
                <a14:useLocalDpi xmlns:a14="http://schemas.microsoft.com/office/drawing/2010/main" val="0"/>
              </a:ext>
            </a:extLst>
          </a:blip>
          <a:srcRect l="19004" t="24846" r="19004" b="24846"/>
          <a:stretch/>
        </p:blipFill>
        <p:spPr>
          <a:xfrm>
            <a:off x="672448" y="1952493"/>
            <a:ext cx="2946491" cy="1218599"/>
          </a:xfrm>
          <a:prstGeom prst="rect">
            <a:avLst/>
          </a:prstGeom>
        </p:spPr>
      </p:pic>
      <p:sp>
        <p:nvSpPr>
          <p:cNvPr id="8" name="TextBox 7">
            <a:extLst>
              <a:ext uri="{FF2B5EF4-FFF2-40B4-BE49-F238E27FC236}">
                <a16:creationId xmlns:a16="http://schemas.microsoft.com/office/drawing/2014/main" id="{EAC0A6A2-A6CF-E482-C157-B49D414DDE22}"/>
              </a:ext>
            </a:extLst>
          </p:cNvPr>
          <p:cNvSpPr txBox="1"/>
          <p:nvPr/>
        </p:nvSpPr>
        <p:spPr>
          <a:xfrm>
            <a:off x="4296562" y="2289917"/>
            <a:ext cx="6560867" cy="523220"/>
          </a:xfrm>
          <a:prstGeom prst="rect">
            <a:avLst/>
          </a:prstGeom>
          <a:noFill/>
          <a:ln>
            <a:solidFill>
              <a:schemeClr val="accent1">
                <a:lumMod val="20000"/>
                <a:lumOff val="80000"/>
              </a:schemeClr>
            </a:solidFill>
          </a:ln>
        </p:spPr>
        <p:txBody>
          <a:bodyPr wrap="square">
            <a:spAutoFit/>
          </a:bodyPr>
          <a:lstStyle/>
          <a:p>
            <a:r>
              <a:rPr lang="en-US" sz="1400">
                <a:latin typeface="Calibri" panose="020F0502020204030204" pitchFamily="34" charset="0"/>
                <a:ea typeface="Calibri" panose="020F0502020204030204" pitchFamily="34" charset="0"/>
                <a:cs typeface="Calibri" panose="020F0502020204030204" pitchFamily="34" charset="0"/>
              </a:rPr>
              <a:t>Developed the groundbreaking GPT series for natural language processing and DALL-E for image generation.</a:t>
            </a:r>
          </a:p>
        </p:txBody>
      </p:sp>
      <p:sp>
        <p:nvSpPr>
          <p:cNvPr id="14" name="TextBox 13">
            <a:extLst>
              <a:ext uri="{FF2B5EF4-FFF2-40B4-BE49-F238E27FC236}">
                <a16:creationId xmlns:a16="http://schemas.microsoft.com/office/drawing/2014/main" id="{72D2A295-25CA-5EB8-9B26-05E994168A6C}"/>
              </a:ext>
            </a:extLst>
          </p:cNvPr>
          <p:cNvSpPr txBox="1"/>
          <p:nvPr/>
        </p:nvSpPr>
        <p:spPr>
          <a:xfrm>
            <a:off x="4331985" y="3621835"/>
            <a:ext cx="6562423" cy="523220"/>
          </a:xfrm>
          <a:prstGeom prst="rect">
            <a:avLst/>
          </a:prstGeom>
          <a:noFill/>
          <a:ln>
            <a:solidFill>
              <a:schemeClr val="accent1">
                <a:lumMod val="20000"/>
                <a:lumOff val="80000"/>
              </a:schemeClr>
            </a:solidFill>
          </a:ln>
        </p:spPr>
        <p:txBody>
          <a:bodyPr wrap="square">
            <a:spAutoFit/>
          </a:bodyPr>
          <a:lstStyle/>
          <a:p>
            <a:r>
              <a:rPr lang="en-US" sz="1400">
                <a:latin typeface="Calibri" panose="020F0502020204030204" pitchFamily="34" charset="0"/>
                <a:ea typeface="Calibri" panose="020F0502020204030204" pitchFamily="34" charset="0"/>
                <a:cs typeface="Calibri" panose="020F0502020204030204" pitchFamily="34" charset="0"/>
              </a:rPr>
              <a:t>Advanced deep learning and neural networks, and developed TensorFlow, a major machine learning framework.</a:t>
            </a:r>
          </a:p>
        </p:txBody>
      </p:sp>
      <p:sp>
        <p:nvSpPr>
          <p:cNvPr id="17" name="TextBox 16">
            <a:extLst>
              <a:ext uri="{FF2B5EF4-FFF2-40B4-BE49-F238E27FC236}">
                <a16:creationId xmlns:a16="http://schemas.microsoft.com/office/drawing/2014/main" id="{B1140475-97D5-A121-0667-DC216EB62211}"/>
              </a:ext>
            </a:extLst>
          </p:cNvPr>
          <p:cNvSpPr txBox="1"/>
          <p:nvPr/>
        </p:nvSpPr>
        <p:spPr>
          <a:xfrm>
            <a:off x="4327833" y="5176686"/>
            <a:ext cx="6515530" cy="523220"/>
          </a:xfrm>
          <a:prstGeom prst="rect">
            <a:avLst/>
          </a:prstGeom>
          <a:noFill/>
          <a:ln>
            <a:solidFill>
              <a:schemeClr val="accent1">
                <a:lumMod val="20000"/>
                <a:lumOff val="80000"/>
              </a:schemeClr>
            </a:solidFill>
          </a:ln>
        </p:spPr>
        <p:txBody>
          <a:bodyPr wrap="square">
            <a:spAutoFit/>
          </a:bodyPr>
          <a:lstStyle/>
          <a:p>
            <a:r>
              <a:rPr lang="en-US" sz="1400">
                <a:latin typeface="Calibri" panose="020F0502020204030204" pitchFamily="34" charset="0"/>
                <a:ea typeface="Calibri" panose="020F0502020204030204" pitchFamily="34" charset="0"/>
                <a:cs typeface="Calibri" panose="020F0502020204030204" pitchFamily="34" charset="0"/>
              </a:rPr>
              <a:t>Pioneered AI-generated graphics and deep learning with GPUs and created the StyleGAN series.</a:t>
            </a:r>
          </a:p>
        </p:txBody>
      </p:sp>
      <p:sp>
        <p:nvSpPr>
          <p:cNvPr id="4" name="Footer Placeholder 3">
            <a:extLst>
              <a:ext uri="{FF2B5EF4-FFF2-40B4-BE49-F238E27FC236}">
                <a16:creationId xmlns:a16="http://schemas.microsoft.com/office/drawing/2014/main" id="{C8916A6D-7440-2105-D69C-6E791638C4E4}"/>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12449818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5AB0-DD2F-2E74-CB6A-4265E9638E75}"/>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Key Organizations </a:t>
            </a:r>
          </a:p>
        </p:txBody>
      </p:sp>
      <p:pic>
        <p:nvPicPr>
          <p:cNvPr id="9" name="Picture 8" descr="A black background with blue text&#10;&#10;Description automatically generated">
            <a:extLst>
              <a:ext uri="{FF2B5EF4-FFF2-40B4-BE49-F238E27FC236}">
                <a16:creationId xmlns:a16="http://schemas.microsoft.com/office/drawing/2014/main" id="{F8B434AF-F30C-6520-F363-440FDC54D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38" y="2819701"/>
            <a:ext cx="4584023" cy="1218598"/>
          </a:xfrm>
          <a:prstGeom prst="rect">
            <a:avLst/>
          </a:prstGeom>
        </p:spPr>
      </p:pic>
      <p:pic>
        <p:nvPicPr>
          <p:cNvPr id="10" name="Picture 9" descr="A blue and black logo&#10;&#10;Description automatically generated">
            <a:extLst>
              <a:ext uri="{FF2B5EF4-FFF2-40B4-BE49-F238E27FC236}">
                <a16:creationId xmlns:a16="http://schemas.microsoft.com/office/drawing/2014/main" id="{4BD5C030-824B-C447-47FA-F718D8FB988D}"/>
              </a:ext>
            </a:extLst>
          </p:cNvPr>
          <p:cNvPicPr>
            <a:picLocks noChangeAspect="1"/>
          </p:cNvPicPr>
          <p:nvPr/>
        </p:nvPicPr>
        <p:blipFill rotWithShape="1">
          <a:blip r:embed="rId3">
            <a:extLst>
              <a:ext uri="{28A0092B-C50C-407E-A947-70E740481C1C}">
                <a14:useLocalDpi xmlns:a14="http://schemas.microsoft.com/office/drawing/2010/main" val="0"/>
              </a:ext>
            </a:extLst>
          </a:blip>
          <a:srcRect l="25406" t="40818" r="25406" b="40818"/>
          <a:stretch/>
        </p:blipFill>
        <p:spPr>
          <a:xfrm>
            <a:off x="613834" y="1486839"/>
            <a:ext cx="3367934" cy="707980"/>
          </a:xfrm>
          <a:prstGeom prst="rect">
            <a:avLst/>
          </a:prstGeom>
        </p:spPr>
      </p:pic>
      <p:sp>
        <p:nvSpPr>
          <p:cNvPr id="12" name="TextBox 11">
            <a:extLst>
              <a:ext uri="{FF2B5EF4-FFF2-40B4-BE49-F238E27FC236}">
                <a16:creationId xmlns:a16="http://schemas.microsoft.com/office/drawing/2014/main" id="{F0C79ECB-F52F-C478-4CCD-B55276FEEA29}"/>
              </a:ext>
            </a:extLst>
          </p:cNvPr>
          <p:cNvSpPr txBox="1"/>
          <p:nvPr/>
        </p:nvSpPr>
        <p:spPr>
          <a:xfrm>
            <a:off x="4982150" y="1521710"/>
            <a:ext cx="6097554" cy="523220"/>
          </a:xfrm>
          <a:prstGeom prst="rect">
            <a:avLst/>
          </a:prstGeom>
          <a:noFill/>
          <a:ln>
            <a:solidFill>
              <a:schemeClr val="accent1">
                <a:lumMod val="20000"/>
                <a:lumOff val="80000"/>
              </a:schemeClr>
            </a:solidFill>
          </a:ln>
        </p:spPr>
        <p:txBody>
          <a:bodyPr wrap="square">
            <a:spAutoFit/>
          </a:bodyPr>
          <a:lstStyle/>
          <a:p>
            <a:r>
              <a:rPr lang="en-US" sz="1400">
                <a:latin typeface="Calibri" panose="020F0502020204030204" pitchFamily="34" charset="0"/>
                <a:ea typeface="Calibri" panose="020F0502020204030204" pitchFamily="34" charset="0"/>
                <a:cs typeface="Calibri" panose="020F0502020204030204" pitchFamily="34" charset="0"/>
              </a:rPr>
              <a:t>Conducted extensive research in AI, including natural language and computer vision, and developed large-scale AI projects.</a:t>
            </a:r>
          </a:p>
        </p:txBody>
      </p:sp>
      <p:sp>
        <p:nvSpPr>
          <p:cNvPr id="14" name="TextBox 13">
            <a:extLst>
              <a:ext uri="{FF2B5EF4-FFF2-40B4-BE49-F238E27FC236}">
                <a16:creationId xmlns:a16="http://schemas.microsoft.com/office/drawing/2014/main" id="{796DDF73-D729-F220-FB5C-88F9A787396B}"/>
              </a:ext>
            </a:extLst>
          </p:cNvPr>
          <p:cNvSpPr txBox="1"/>
          <p:nvPr/>
        </p:nvSpPr>
        <p:spPr>
          <a:xfrm>
            <a:off x="4978991" y="3279375"/>
            <a:ext cx="6097554" cy="307777"/>
          </a:xfrm>
          <a:prstGeom prst="rect">
            <a:avLst/>
          </a:prstGeom>
          <a:noFill/>
          <a:ln>
            <a:solidFill>
              <a:schemeClr val="accent1">
                <a:lumMod val="20000"/>
                <a:lumOff val="80000"/>
              </a:schemeClr>
            </a:solidFill>
          </a:ln>
        </p:spPr>
        <p:txBody>
          <a:bodyPr wrap="square">
            <a:spAutoFit/>
          </a:bodyPr>
          <a:lstStyle/>
          <a:p>
            <a:r>
              <a:rPr lang="en-US" sz="1400">
                <a:latin typeface="Calibri" panose="020F0502020204030204" pitchFamily="34" charset="0"/>
                <a:ea typeface="Calibri" panose="020F0502020204030204" pitchFamily="34" charset="0"/>
                <a:cs typeface="Calibri" panose="020F0502020204030204" pitchFamily="34" charset="0"/>
              </a:rPr>
              <a:t>Created the Transformers library, a cornerstone in natural language processing.</a:t>
            </a:r>
          </a:p>
        </p:txBody>
      </p:sp>
      <p:sp>
        <p:nvSpPr>
          <p:cNvPr id="4" name="Footer Placeholder 3">
            <a:extLst>
              <a:ext uri="{FF2B5EF4-FFF2-40B4-BE49-F238E27FC236}">
                <a16:creationId xmlns:a16="http://schemas.microsoft.com/office/drawing/2014/main" id="{7B93D110-22D3-90B5-47CB-45BE5FB4D6FB}"/>
              </a:ext>
            </a:extLst>
          </p:cNvPr>
          <p:cNvSpPr>
            <a:spLocks noGrp="1"/>
          </p:cNvSpPr>
          <p:nvPr>
            <p:ph type="ftr" sz="quarter" idx="11"/>
          </p:nvPr>
        </p:nvSpPr>
        <p:spPr/>
        <p:txBody>
          <a:bodyPr/>
          <a:lstStyle/>
          <a:p>
            <a:r>
              <a:rPr lang="en-IN"/>
              <a:t>Anshu Pandey</a:t>
            </a:r>
          </a:p>
        </p:txBody>
      </p:sp>
      <p:pic>
        <p:nvPicPr>
          <p:cNvPr id="5" name="Picture 4">
            <a:extLst>
              <a:ext uri="{FF2B5EF4-FFF2-40B4-BE49-F238E27FC236}">
                <a16:creationId xmlns:a16="http://schemas.microsoft.com/office/drawing/2014/main" id="{61B79507-9D56-5D7E-FC69-229699D53CE4}"/>
              </a:ext>
            </a:extLst>
          </p:cNvPr>
          <p:cNvPicPr>
            <a:picLocks noChangeAspect="1"/>
          </p:cNvPicPr>
          <p:nvPr/>
        </p:nvPicPr>
        <p:blipFill>
          <a:blip r:embed="rId4"/>
          <a:stretch>
            <a:fillRect/>
          </a:stretch>
        </p:blipFill>
        <p:spPr>
          <a:xfrm>
            <a:off x="1159390" y="4709037"/>
            <a:ext cx="2748786" cy="1590786"/>
          </a:xfrm>
          <a:prstGeom prst="rect">
            <a:avLst/>
          </a:prstGeom>
        </p:spPr>
      </p:pic>
      <p:sp>
        <p:nvSpPr>
          <p:cNvPr id="7" name="TextBox 6">
            <a:extLst>
              <a:ext uri="{FF2B5EF4-FFF2-40B4-BE49-F238E27FC236}">
                <a16:creationId xmlns:a16="http://schemas.microsoft.com/office/drawing/2014/main" id="{A5F05812-57BC-7F0A-2B2F-D3B13A83E73B}"/>
              </a:ext>
            </a:extLst>
          </p:cNvPr>
          <p:cNvSpPr txBox="1"/>
          <p:nvPr/>
        </p:nvSpPr>
        <p:spPr>
          <a:xfrm>
            <a:off x="4978991" y="5175839"/>
            <a:ext cx="6682584" cy="907171"/>
          </a:xfrm>
          <a:prstGeom prst="rect">
            <a:avLst/>
          </a:prstGeom>
          <a:noFill/>
          <a:ln>
            <a:solidFill>
              <a:schemeClr val="accent1">
                <a:lumMod val="20000"/>
                <a:lumOff val="80000"/>
              </a:schemeClr>
            </a:solidFill>
          </a:ln>
        </p:spPr>
        <p:txBody>
          <a:bodyPr wrap="square">
            <a:spAutoFit/>
          </a:bodyPr>
          <a:lstStyle/>
          <a:p>
            <a:pPr defTabSz="761970">
              <a:buClrTx/>
            </a:pPr>
            <a:r>
              <a:rPr lang="en-US" kern="1200" dirty="0">
                <a:solidFill>
                  <a:prstClr val="black"/>
                </a:solidFill>
                <a:latin typeface="Calibri" panose="020F0502020204030204" pitchFamily="34" charset="0"/>
                <a:ea typeface="Calibri" panose="020F0502020204030204" pitchFamily="34" charset="0"/>
                <a:cs typeface="Calibri" panose="020F0502020204030204" pitchFamily="34" charset="0"/>
              </a:rPr>
              <a:t>Offers a set of frameworks in python and JS to develop, monitor and test advanced LLM applications.</a:t>
            </a:r>
          </a:p>
          <a:p>
            <a:pPr defTabSz="761970">
              <a:buClrTx/>
            </a:pPr>
            <a:endParaRPr lang="en-US" kern="12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839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88543478-229E-5A13-500F-D6FA199A8F50}"/>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6800" kern="1200" dirty="0">
                <a:solidFill>
                  <a:schemeClr val="tx1"/>
                </a:solidFill>
                <a:latin typeface="+mj-lt"/>
                <a:ea typeface="+mj-ea"/>
                <a:cs typeface="+mj-cs"/>
              </a:rPr>
              <a:t>Session1: </a:t>
            </a:r>
            <a:br>
              <a:rPr lang="en-US" sz="6800" kern="1200" dirty="0">
                <a:solidFill>
                  <a:schemeClr val="tx1"/>
                </a:solidFill>
                <a:latin typeface="+mj-lt"/>
                <a:ea typeface="+mj-ea"/>
                <a:cs typeface="+mj-cs"/>
              </a:rPr>
            </a:br>
            <a:r>
              <a:rPr lang="en-US" sz="3200" kern="1200" dirty="0">
                <a:solidFill>
                  <a:schemeClr val="tx1"/>
                </a:solidFill>
                <a:latin typeface="+mj-lt"/>
                <a:ea typeface="+mj-ea"/>
                <a:cs typeface="+mj-cs"/>
              </a:rPr>
              <a:t>Foundations and Tooling of Generative AI </a:t>
            </a:r>
            <a:endParaRPr lang="en-US" sz="6800" kern="1200" dirty="0">
              <a:solidFill>
                <a:schemeClr val="tx1"/>
              </a:solidFill>
              <a:latin typeface="+mj-lt"/>
              <a:ea typeface="+mj-ea"/>
              <a:cs typeface="+mj-cs"/>
            </a:endParaRPr>
          </a:p>
        </p:txBody>
      </p:sp>
      <p:sp>
        <p:nvSpPr>
          <p:cNvPr id="30" name="Rectangle 2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1902E56-A893-6A69-8662-6461D49E255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chemeClr val="tx1">
                    <a:lumMod val="50000"/>
                    <a:lumOff val="50000"/>
                  </a:schemeClr>
                </a:solidFill>
                <a:latin typeface="+mn-lt"/>
                <a:ea typeface="+mn-ea"/>
                <a:cs typeface="+mn-cs"/>
              </a:rPr>
              <a:t>Anshu Pandey</a:t>
            </a:r>
          </a:p>
        </p:txBody>
      </p:sp>
    </p:spTree>
    <p:extLst>
      <p:ext uri="{BB962C8B-B14F-4D97-AF65-F5344CB8AC3E}">
        <p14:creationId xmlns:p14="http://schemas.microsoft.com/office/powerpoint/2010/main" val="2098302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64F96-A7AD-E019-6F85-32140A89C72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8E5DA4-C42E-DE11-4CD9-D50FA163EC4B}"/>
              </a:ext>
            </a:extLst>
          </p:cNvPr>
          <p:cNvSpPr>
            <a:spLocks noGrp="1"/>
          </p:cNvSpPr>
          <p:nvPr>
            <p:ph type="body" sz="quarter" idx="12"/>
          </p:nvPr>
        </p:nvSpPr>
        <p:spPr>
          <a:xfrm>
            <a:off x="556800" y="527928"/>
            <a:ext cx="11078400" cy="454205"/>
          </a:xfrm>
        </p:spPr>
        <p:txBody>
          <a:bodyPr>
            <a:normAutofit lnSpcReduction="10000"/>
          </a:bodyPr>
          <a:lstStyle/>
          <a:p>
            <a:r>
              <a:rPr lang="en-IN"/>
              <a:t>Generative AI Services</a:t>
            </a:r>
            <a:endParaRPr lang="en-CA"/>
          </a:p>
        </p:txBody>
      </p:sp>
      <p:sp>
        <p:nvSpPr>
          <p:cNvPr id="3" name="Text Placeholder 2">
            <a:extLst>
              <a:ext uri="{FF2B5EF4-FFF2-40B4-BE49-F238E27FC236}">
                <a16:creationId xmlns:a16="http://schemas.microsoft.com/office/drawing/2014/main" id="{A1416433-B62C-4BB8-65E4-67727A52F24B}"/>
              </a:ext>
            </a:extLst>
          </p:cNvPr>
          <p:cNvSpPr>
            <a:spLocks noGrp="1"/>
          </p:cNvSpPr>
          <p:nvPr>
            <p:ph type="body" sz="quarter" idx="13"/>
          </p:nvPr>
        </p:nvSpPr>
        <p:spPr>
          <a:xfrm>
            <a:off x="556800" y="1019360"/>
            <a:ext cx="11078400" cy="454205"/>
          </a:xfrm>
        </p:spPr>
        <p:txBody>
          <a:bodyPr/>
          <a:lstStyle/>
          <a:p>
            <a:r>
              <a:rPr lang="en-IN"/>
              <a:t>Azure OpenAI</a:t>
            </a:r>
            <a:endParaRPr lang="en-CA"/>
          </a:p>
        </p:txBody>
      </p:sp>
      <p:sp>
        <p:nvSpPr>
          <p:cNvPr id="5" name="Rectangle 1">
            <a:extLst>
              <a:ext uri="{FF2B5EF4-FFF2-40B4-BE49-F238E27FC236}">
                <a16:creationId xmlns:a16="http://schemas.microsoft.com/office/drawing/2014/main" id="{29BAB6DA-C315-E2FA-66A8-35BC27B46E17}"/>
              </a:ext>
            </a:extLst>
          </p:cNvPr>
          <p:cNvSpPr>
            <a:spLocks noGrp="1" noChangeArrowheads="1"/>
          </p:cNvSpPr>
          <p:nvPr>
            <p:ph type="body" sz="quarter" idx="15"/>
          </p:nvPr>
        </p:nvSpPr>
        <p:spPr bwMode="auto">
          <a:xfrm>
            <a:off x="557213" y="2220537"/>
            <a:ext cx="5391302" cy="2345642"/>
          </a:xfrm>
          <a:noFill/>
          <a:ln>
            <a:noFill/>
          </a:ln>
          <a:effectLst/>
        </p:spPr>
        <p:txBody>
          <a:bodyPr vert="horz" wrap="square" lIns="121920" tIns="60960" rIns="121920" bIns="60960" numCol="1" rtlCol="0" anchor="ctr" anchorCtr="0" compatLnSpc="1">
            <a:prstTxWarp prst="textNoShape">
              <a:avLst/>
            </a:prstTxWarp>
            <a:spAutoFit/>
          </a:bodyPr>
          <a:lstStyle/>
          <a:p>
            <a:pPr marL="285750" indent="-285750" algn="just" defTabSz="1219170" eaLnBrk="0" fontAlgn="base" hangingPunct="0">
              <a:lnSpc>
                <a:spcPct val="150000"/>
              </a:lnSpc>
              <a:spcBef>
                <a:spcPct val="0"/>
              </a:spcBef>
              <a:spcAft>
                <a:spcPct val="0"/>
              </a:spcAft>
              <a:buSzTx/>
              <a:buChar char="•"/>
            </a:pPr>
            <a:r>
              <a:rPr lang="en-US" sz="1400" dirty="0"/>
              <a:t>Microsoft's cloud-based service that provides access to OpenAI's powerful models (including GPT-4, DALL-E, and others) through Azure's enterprise-grade infrastructure. </a:t>
            </a:r>
          </a:p>
          <a:p>
            <a:pPr marL="285750" indent="-285750" algn="just" defTabSz="1219170" eaLnBrk="0" fontAlgn="base" hangingPunct="0">
              <a:lnSpc>
                <a:spcPct val="150000"/>
              </a:lnSpc>
              <a:spcBef>
                <a:spcPct val="0"/>
              </a:spcBef>
              <a:spcAft>
                <a:spcPct val="0"/>
              </a:spcAft>
              <a:buSzTx/>
              <a:buChar char="•"/>
            </a:pPr>
            <a:r>
              <a:rPr lang="en-US" sz="1400" dirty="0"/>
              <a:t>It offers enhanced security, compliance tools, and integration with Microsoft's broader ecosystem while allowing organizations to leverage OpenAI's models with the reliability and scalability of Azure.</a:t>
            </a:r>
            <a:endParaRPr lang="en-US" altLang="en-US" sz="1400" dirty="0"/>
          </a:p>
        </p:txBody>
      </p:sp>
      <p:pic>
        <p:nvPicPr>
          <p:cNvPr id="7170" name="Picture 2" descr="OpenAI or Azure OpenAI, which option is best for you?">
            <a:extLst>
              <a:ext uri="{FF2B5EF4-FFF2-40B4-BE49-F238E27FC236}">
                <a16:creationId xmlns:a16="http://schemas.microsoft.com/office/drawing/2014/main" id="{3535A367-0FBC-4932-9C2F-108A26AC5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360" y="2184053"/>
            <a:ext cx="4857046" cy="248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69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64F96-A7AD-E019-6F85-32140A89C72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8E5DA4-C42E-DE11-4CD9-D50FA163EC4B}"/>
              </a:ext>
            </a:extLst>
          </p:cNvPr>
          <p:cNvSpPr>
            <a:spLocks noGrp="1"/>
          </p:cNvSpPr>
          <p:nvPr>
            <p:ph type="body" sz="quarter" idx="12"/>
          </p:nvPr>
        </p:nvSpPr>
        <p:spPr/>
        <p:txBody>
          <a:bodyPr>
            <a:normAutofit lnSpcReduction="10000"/>
          </a:bodyPr>
          <a:lstStyle/>
          <a:p>
            <a:r>
              <a:rPr lang="en-IN"/>
              <a:t>Generative AI Services</a:t>
            </a:r>
            <a:endParaRPr lang="en-CA"/>
          </a:p>
        </p:txBody>
      </p:sp>
      <p:sp>
        <p:nvSpPr>
          <p:cNvPr id="3" name="Text Placeholder 2">
            <a:extLst>
              <a:ext uri="{FF2B5EF4-FFF2-40B4-BE49-F238E27FC236}">
                <a16:creationId xmlns:a16="http://schemas.microsoft.com/office/drawing/2014/main" id="{A1416433-B62C-4BB8-65E4-67727A52F24B}"/>
              </a:ext>
            </a:extLst>
          </p:cNvPr>
          <p:cNvSpPr>
            <a:spLocks noGrp="1"/>
          </p:cNvSpPr>
          <p:nvPr>
            <p:ph type="body" sz="quarter" idx="13"/>
          </p:nvPr>
        </p:nvSpPr>
        <p:spPr/>
        <p:txBody>
          <a:bodyPr/>
          <a:lstStyle/>
          <a:p>
            <a:r>
              <a:rPr lang="en-IN"/>
              <a:t>Vertex AI</a:t>
            </a:r>
            <a:endParaRPr lang="en-CA"/>
          </a:p>
        </p:txBody>
      </p:sp>
      <p:sp>
        <p:nvSpPr>
          <p:cNvPr id="5" name="Rectangle 1">
            <a:extLst>
              <a:ext uri="{FF2B5EF4-FFF2-40B4-BE49-F238E27FC236}">
                <a16:creationId xmlns:a16="http://schemas.microsoft.com/office/drawing/2014/main" id="{29BAB6DA-C315-E2FA-66A8-35BC27B46E17}"/>
              </a:ext>
            </a:extLst>
          </p:cNvPr>
          <p:cNvSpPr>
            <a:spLocks noGrp="1" noChangeArrowheads="1"/>
          </p:cNvSpPr>
          <p:nvPr>
            <p:ph type="body" sz="quarter" idx="15"/>
          </p:nvPr>
        </p:nvSpPr>
        <p:spPr bwMode="auto">
          <a:xfrm>
            <a:off x="556800" y="2223580"/>
            <a:ext cx="5773229" cy="2668808"/>
          </a:xfrm>
          <a:prstGeom prst="rect">
            <a:avLst/>
          </a:prstGeom>
          <a:noFill/>
          <a:ln>
            <a:noFill/>
          </a:ln>
          <a:effectLst/>
        </p:spPr>
        <p:txBody>
          <a:bodyPr vert="horz" wrap="square" lIns="121920" tIns="60960" rIns="121920" bIns="60960" numCol="1" rtlCol="0" anchor="ctr" anchorCtr="0" compatLnSpc="1">
            <a:prstTxWarp prst="textNoShape">
              <a:avLst/>
            </a:prstTxWarp>
            <a:spAutoFit/>
          </a:bodyPr>
          <a:lstStyle/>
          <a:p>
            <a:pPr marL="285750" indent="-285750" algn="just" defTabSz="1219170" eaLnBrk="0" fontAlgn="base" hangingPunct="0">
              <a:lnSpc>
                <a:spcPct val="150000"/>
              </a:lnSpc>
              <a:spcBef>
                <a:spcPct val="0"/>
              </a:spcBef>
              <a:spcAft>
                <a:spcPct val="0"/>
              </a:spcAft>
              <a:buSzTx/>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Google Cloud's unified machine learning platform that includes generative AI capabilities. </a:t>
            </a:r>
          </a:p>
          <a:p>
            <a:pPr marL="285750" indent="-285750" algn="just" defTabSz="1219170" eaLnBrk="0" fontAlgn="base" hangingPunct="0">
              <a:lnSpc>
                <a:spcPct val="150000"/>
              </a:lnSpc>
              <a:spcBef>
                <a:spcPct val="0"/>
              </a:spcBef>
              <a:spcAft>
                <a:spcPct val="0"/>
              </a:spcAft>
              <a:buSzTx/>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It provides access to Google's foundation models (like Gemini) alongside tools for customizing models, building applications, and deploying AI at scale. </a:t>
            </a:r>
          </a:p>
          <a:p>
            <a:pPr marL="285750" indent="-285750" algn="just" defTabSz="1219170" eaLnBrk="0" fontAlgn="base" hangingPunct="0">
              <a:lnSpc>
                <a:spcPct val="150000"/>
              </a:lnSpc>
              <a:spcBef>
                <a:spcPct val="0"/>
              </a:spcBef>
              <a:spcAft>
                <a:spcPct val="0"/>
              </a:spcAft>
              <a:buSzTx/>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Vertex AI offers comprehensive </a:t>
            </a:r>
            <a:r>
              <a:rPr lang="en-IN" sz="1400" err="1">
                <a:latin typeface="Microsoft JhengHei" panose="020B0604030504040204" pitchFamily="34" charset="-120"/>
                <a:ea typeface="Microsoft JhengHei" panose="020B0604030504040204" pitchFamily="34" charset="-120"/>
              </a:rPr>
              <a:t>MLOps</a:t>
            </a:r>
            <a:r>
              <a:rPr lang="en-IN" sz="1400">
                <a:latin typeface="Microsoft JhengHei" panose="020B0604030504040204" pitchFamily="34" charset="-120"/>
                <a:ea typeface="Microsoft JhengHei" panose="020B0604030504040204" pitchFamily="34" charset="-120"/>
              </a:rPr>
              <a:t> features, data </a:t>
            </a:r>
            <a:r>
              <a:rPr lang="en-IN" sz="1400" err="1">
                <a:latin typeface="Microsoft JhengHei" panose="020B0604030504040204" pitchFamily="34" charset="-120"/>
                <a:ea typeface="Microsoft JhengHei" panose="020B0604030504040204" pitchFamily="34" charset="-120"/>
              </a:rPr>
              <a:t>labeling</a:t>
            </a:r>
            <a:r>
              <a:rPr lang="en-IN" sz="1400">
                <a:latin typeface="Microsoft JhengHei" panose="020B0604030504040204" pitchFamily="34" charset="-120"/>
                <a:ea typeface="Microsoft JhengHei" panose="020B0604030504040204" pitchFamily="34" charset="-120"/>
              </a:rPr>
              <a:t> services, and integrated development environments specifically designed for AI workloads.</a:t>
            </a:r>
            <a:endParaRPr kumimoji="0" lang="en-US" altLang="en-US" sz="1400" b="0" i="0" u="none" strike="noStrike" cap="none" normalizeH="0" baseline="0">
              <a:ln>
                <a:noFill/>
              </a:ln>
              <a:solidFill>
                <a:schemeClr val="tx1"/>
              </a:solidFill>
              <a:effectLst/>
              <a:latin typeface="Microsoft JhengHei" panose="020B0604030504040204" pitchFamily="34" charset="-120"/>
              <a:ea typeface="Microsoft JhengHei" panose="020B0604030504040204" pitchFamily="34" charset="-120"/>
            </a:endParaRPr>
          </a:p>
        </p:txBody>
      </p:sp>
      <p:pic>
        <p:nvPicPr>
          <p:cNvPr id="6146" name="Picture 2">
            <a:extLst>
              <a:ext uri="{FF2B5EF4-FFF2-40B4-BE49-F238E27FC236}">
                <a16:creationId xmlns:a16="http://schemas.microsoft.com/office/drawing/2014/main" id="{9C7AEDD9-DB02-43F9-A50B-9AD0FC3B3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9109" y="2350767"/>
            <a:ext cx="5026091" cy="251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56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64F96-A7AD-E019-6F85-32140A89C72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8E5DA4-C42E-DE11-4CD9-D50FA163EC4B}"/>
              </a:ext>
            </a:extLst>
          </p:cNvPr>
          <p:cNvSpPr>
            <a:spLocks noGrp="1"/>
          </p:cNvSpPr>
          <p:nvPr>
            <p:ph type="body" sz="quarter" idx="12"/>
          </p:nvPr>
        </p:nvSpPr>
        <p:spPr/>
        <p:txBody>
          <a:bodyPr>
            <a:normAutofit lnSpcReduction="10000"/>
          </a:bodyPr>
          <a:lstStyle/>
          <a:p>
            <a:r>
              <a:rPr lang="en-IN"/>
              <a:t>Generative AI Services</a:t>
            </a:r>
            <a:endParaRPr lang="en-CA"/>
          </a:p>
        </p:txBody>
      </p:sp>
      <p:sp>
        <p:nvSpPr>
          <p:cNvPr id="3" name="Text Placeholder 2">
            <a:extLst>
              <a:ext uri="{FF2B5EF4-FFF2-40B4-BE49-F238E27FC236}">
                <a16:creationId xmlns:a16="http://schemas.microsoft.com/office/drawing/2014/main" id="{A1416433-B62C-4BB8-65E4-67727A52F24B}"/>
              </a:ext>
            </a:extLst>
          </p:cNvPr>
          <p:cNvSpPr>
            <a:spLocks noGrp="1"/>
          </p:cNvSpPr>
          <p:nvPr>
            <p:ph type="body" sz="quarter" idx="13"/>
          </p:nvPr>
        </p:nvSpPr>
        <p:spPr/>
        <p:txBody>
          <a:bodyPr/>
          <a:lstStyle/>
          <a:p>
            <a:r>
              <a:rPr lang="en-IN"/>
              <a:t>Amazon Bedrock</a:t>
            </a:r>
            <a:endParaRPr lang="en-CA"/>
          </a:p>
        </p:txBody>
      </p:sp>
      <p:sp>
        <p:nvSpPr>
          <p:cNvPr id="5" name="Rectangle 1">
            <a:extLst>
              <a:ext uri="{FF2B5EF4-FFF2-40B4-BE49-F238E27FC236}">
                <a16:creationId xmlns:a16="http://schemas.microsoft.com/office/drawing/2014/main" id="{29BAB6DA-C315-E2FA-66A8-35BC27B46E17}"/>
              </a:ext>
            </a:extLst>
          </p:cNvPr>
          <p:cNvSpPr>
            <a:spLocks noGrp="1" noChangeArrowheads="1"/>
          </p:cNvSpPr>
          <p:nvPr>
            <p:ph type="body" sz="quarter" idx="15"/>
          </p:nvPr>
        </p:nvSpPr>
        <p:spPr bwMode="auto">
          <a:xfrm>
            <a:off x="556800" y="2216557"/>
            <a:ext cx="5773229" cy="2991973"/>
          </a:xfrm>
          <a:prstGeom prst="rect">
            <a:avLst/>
          </a:prstGeom>
          <a:noFill/>
          <a:ln>
            <a:noFill/>
          </a:ln>
          <a:effectLst/>
        </p:spPr>
        <p:txBody>
          <a:bodyPr vert="horz" wrap="square" lIns="121920" tIns="60960" rIns="121920" bIns="60960" numCol="1" rtlCol="0" anchor="ctr" anchorCtr="0" compatLnSpc="1">
            <a:prstTxWarp prst="textNoShape">
              <a:avLst/>
            </a:prstTxWarp>
            <a:spAutoFit/>
          </a:bodyPr>
          <a:lstStyle/>
          <a:p>
            <a:pPr marL="285750" indent="-285750" algn="just" defTabSz="1219170" eaLnBrk="0" fontAlgn="base" hangingPunct="0">
              <a:lnSpc>
                <a:spcPct val="150000"/>
              </a:lnSpc>
              <a:spcBef>
                <a:spcPct val="0"/>
              </a:spcBef>
              <a:spcAft>
                <a:spcPct val="0"/>
              </a:spcAft>
              <a:buSzTx/>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AWS's fully managed service that makes foundation models from various AI companies (including Anthropic, AI21 Labs, Cohere, and Stability AI) available through a unified API. </a:t>
            </a:r>
          </a:p>
          <a:p>
            <a:pPr marL="285750" indent="-285750" algn="just" defTabSz="1219170" eaLnBrk="0" fontAlgn="base" hangingPunct="0">
              <a:lnSpc>
                <a:spcPct val="150000"/>
              </a:lnSpc>
              <a:spcBef>
                <a:spcPct val="0"/>
              </a:spcBef>
              <a:spcAft>
                <a:spcPct val="0"/>
              </a:spcAft>
              <a:buSzTx/>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Bedrock allows enterprises to experiment with different models, customize them with private data, and build generative AI applications while maintaining AWS's security, privacy, and compliance standards. </a:t>
            </a:r>
          </a:p>
          <a:p>
            <a:pPr marL="285750" indent="-285750" algn="just" defTabSz="1219170" eaLnBrk="0" fontAlgn="base" hangingPunct="0">
              <a:lnSpc>
                <a:spcPct val="150000"/>
              </a:lnSpc>
              <a:spcBef>
                <a:spcPct val="0"/>
              </a:spcBef>
              <a:spcAft>
                <a:spcPct val="0"/>
              </a:spcAft>
              <a:buSzTx/>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It integrates seamlessly with other AWS services for end-to-end AI solution development.</a:t>
            </a:r>
            <a:endParaRPr kumimoji="0" lang="en-US" altLang="en-US" sz="1400" b="0" i="0" u="none" strike="noStrike" cap="none" normalizeH="0" baseline="0">
              <a:ln>
                <a:noFill/>
              </a:ln>
              <a:solidFill>
                <a:schemeClr val="tx1"/>
              </a:solidFill>
              <a:effectLst/>
              <a:latin typeface="Microsoft JhengHei" panose="020B0604030504040204" pitchFamily="34" charset="-120"/>
              <a:ea typeface="Microsoft JhengHei" panose="020B0604030504040204" pitchFamily="34" charset="-120"/>
            </a:endParaRPr>
          </a:p>
        </p:txBody>
      </p:sp>
      <p:pic>
        <p:nvPicPr>
          <p:cNvPr id="6" name="Picture 5">
            <a:extLst>
              <a:ext uri="{FF2B5EF4-FFF2-40B4-BE49-F238E27FC236}">
                <a16:creationId xmlns:a16="http://schemas.microsoft.com/office/drawing/2014/main" id="{A0059CAF-C8A3-410B-AEBF-8851C7BC22B0}"/>
              </a:ext>
            </a:extLst>
          </p:cNvPr>
          <p:cNvPicPr>
            <a:picLocks noChangeAspect="1"/>
          </p:cNvPicPr>
          <p:nvPr/>
        </p:nvPicPr>
        <p:blipFill>
          <a:blip r:embed="rId2"/>
          <a:stretch>
            <a:fillRect/>
          </a:stretch>
        </p:blipFill>
        <p:spPr>
          <a:xfrm>
            <a:off x="6712511" y="2531993"/>
            <a:ext cx="4922689" cy="2537469"/>
          </a:xfrm>
          <a:prstGeom prst="rect">
            <a:avLst/>
          </a:prstGeom>
        </p:spPr>
      </p:pic>
    </p:spTree>
    <p:extLst>
      <p:ext uri="{BB962C8B-B14F-4D97-AF65-F5344CB8AC3E}">
        <p14:creationId xmlns:p14="http://schemas.microsoft.com/office/powerpoint/2010/main" val="794652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2CDDB312-27F3-AE6A-D1AF-A7ACCA1B4816}"/>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Real-World Use Cases Across Industries</a:t>
            </a:r>
            <a:endParaRPr lang="en-IN" sz="4000">
              <a:solidFill>
                <a:srgbClr val="FFFFFF"/>
              </a:solidFill>
            </a:endParaRPr>
          </a:p>
        </p:txBody>
      </p:sp>
      <p:sp>
        <p:nvSpPr>
          <p:cNvPr id="10" name="Footer Placeholder 3">
            <a:extLst>
              <a:ext uri="{FF2B5EF4-FFF2-40B4-BE49-F238E27FC236}">
                <a16:creationId xmlns:a16="http://schemas.microsoft.com/office/drawing/2014/main" id="{657C4EBB-F158-0945-972A-C010E975845C}"/>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IN" sz="1100">
                <a:solidFill>
                  <a:srgbClr val="FFFFFF"/>
                </a:solidFill>
              </a:rPr>
              <a:t>Anshu Pandey</a:t>
            </a:r>
          </a:p>
        </p:txBody>
      </p:sp>
      <p:graphicFrame>
        <p:nvGraphicFramePr>
          <p:cNvPr id="6" name="Text Placeholder 3">
            <a:extLst>
              <a:ext uri="{FF2B5EF4-FFF2-40B4-BE49-F238E27FC236}">
                <a16:creationId xmlns:a16="http://schemas.microsoft.com/office/drawing/2014/main" id="{87262CEA-0831-4C38-AF40-E5CE50EB8A3E}"/>
              </a:ext>
            </a:extLst>
          </p:cNvPr>
          <p:cNvGraphicFramePr/>
          <p:nvPr>
            <p:extLst>
              <p:ext uri="{D42A27DB-BD31-4B8C-83A1-F6EECF244321}">
                <p14:modId xmlns:p14="http://schemas.microsoft.com/office/powerpoint/2010/main" val="339955394"/>
              </p:ext>
            </p:extLst>
          </p:nvPr>
        </p:nvGraphicFramePr>
        <p:xfrm>
          <a:off x="644056" y="1660507"/>
          <a:ext cx="10927829" cy="4644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331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A7E4DEA-59BE-4E16-8F3B-04E05983B9A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829224A1-154A-4010-967E-5CE76F99530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E3F1738E-A233-42B5-A083-315C3D64A95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2D660F37-C607-4997-B507-6C02368C0A4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933E6F4E-16B4-4225-A15F-283297F3888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0A69C5DE-8C31-40F2-98CE-7E6DE6E2772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3FE40AF4-3812-4CB2-B25F-D5996B4F1664}"/>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dgm id="{C8F0A181-344B-474C-971C-E41D9F87D7E8}"/>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326673C0-B281-4DF8-BB77-7CAA47DE690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graphicEl>
                                              <a:dgm id="{A30C47E3-755E-40FC-AF68-9AD8D4B15C51}"/>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graphicEl>
                                              <a:dgm id="{DD3DEE7E-51B8-43CD-95A3-0D69FE30898C}"/>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35FA98AD-700D-44CD-836D-EEB63217EB2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8D6C6A-B6A7-EBCF-75EA-DFCCA4492D5D}"/>
              </a:ext>
            </a:extLst>
          </p:cNvPr>
          <p:cNvSpPr>
            <a:spLocks noGrp="1"/>
          </p:cNvSpPr>
          <p:nvPr>
            <p:ph type="body" sz="quarter" idx="12"/>
          </p:nvPr>
        </p:nvSpPr>
        <p:spPr/>
        <p:txBody>
          <a:bodyPr>
            <a:normAutofit fontScale="85000" lnSpcReduction="10000"/>
          </a:bodyPr>
          <a:lstStyle/>
          <a:p>
            <a:r>
              <a:rPr lang="en-US" dirty="0"/>
              <a:t>Activity: Rapid Brainstorm – “Which parts of your job could GenAI automate?”</a:t>
            </a:r>
            <a:endParaRPr lang="en-IN" dirty="0"/>
          </a:p>
        </p:txBody>
      </p:sp>
      <p:sp>
        <p:nvSpPr>
          <p:cNvPr id="3" name="Text Placeholder 2">
            <a:extLst>
              <a:ext uri="{FF2B5EF4-FFF2-40B4-BE49-F238E27FC236}">
                <a16:creationId xmlns:a16="http://schemas.microsoft.com/office/drawing/2014/main" id="{2E31DBF7-B49E-E89E-6E01-85E396FB8E61}"/>
              </a:ext>
            </a:extLst>
          </p:cNvPr>
          <p:cNvSpPr>
            <a:spLocks noGrp="1"/>
          </p:cNvSpPr>
          <p:nvPr>
            <p:ph type="body" sz="quarter" idx="13"/>
          </p:nvPr>
        </p:nvSpPr>
        <p:spPr/>
        <p:txBody>
          <a:bodyPr/>
          <a:lstStyle/>
          <a:p>
            <a:endParaRPr lang="en-IN"/>
          </a:p>
        </p:txBody>
      </p:sp>
      <p:sp>
        <p:nvSpPr>
          <p:cNvPr id="4" name="Text Placeholder 3">
            <a:extLst>
              <a:ext uri="{FF2B5EF4-FFF2-40B4-BE49-F238E27FC236}">
                <a16:creationId xmlns:a16="http://schemas.microsoft.com/office/drawing/2014/main" id="{21E377C6-D1FC-BCB4-22DA-ABDD96C68F18}"/>
              </a:ext>
            </a:extLst>
          </p:cNvPr>
          <p:cNvSpPr>
            <a:spLocks noGrp="1"/>
          </p:cNvSpPr>
          <p:nvPr>
            <p:ph type="body" sz="quarter" idx="15"/>
          </p:nvPr>
        </p:nvSpPr>
        <p:spPr/>
        <p:txBody>
          <a:bodyPr/>
          <a:lstStyle/>
          <a:p>
            <a:endParaRPr lang="en-IN" dirty="0"/>
          </a:p>
        </p:txBody>
      </p:sp>
      <p:graphicFrame>
        <p:nvGraphicFramePr>
          <p:cNvPr id="5" name="Table 4">
            <a:extLst>
              <a:ext uri="{FF2B5EF4-FFF2-40B4-BE49-F238E27FC236}">
                <a16:creationId xmlns:a16="http://schemas.microsoft.com/office/drawing/2014/main" id="{7F9A2A4E-5D3D-6EDA-93B1-9B0AE466F071}"/>
              </a:ext>
            </a:extLst>
          </p:cNvPr>
          <p:cNvGraphicFramePr>
            <a:graphicFrameLocks noGrp="1"/>
          </p:cNvGraphicFramePr>
          <p:nvPr>
            <p:extLst>
              <p:ext uri="{D42A27DB-BD31-4B8C-83A1-F6EECF244321}">
                <p14:modId xmlns:p14="http://schemas.microsoft.com/office/powerpoint/2010/main" val="490355923"/>
              </p:ext>
            </p:extLst>
          </p:nvPr>
        </p:nvGraphicFramePr>
        <p:xfrm>
          <a:off x="496047" y="1679999"/>
          <a:ext cx="11289558" cy="4200848"/>
        </p:xfrm>
        <a:graphic>
          <a:graphicData uri="http://schemas.openxmlformats.org/drawingml/2006/table">
            <a:tbl>
              <a:tblPr firstRow="1">
                <a:tableStyleId>{5C22544A-7EE6-4342-B048-85BDC9FD1C3A}</a:tableStyleId>
              </a:tblPr>
              <a:tblGrid>
                <a:gridCol w="1881593">
                  <a:extLst>
                    <a:ext uri="{9D8B030D-6E8A-4147-A177-3AD203B41FA5}">
                      <a16:colId xmlns:a16="http://schemas.microsoft.com/office/drawing/2014/main" val="1896051245"/>
                    </a:ext>
                  </a:extLst>
                </a:gridCol>
                <a:gridCol w="1881593">
                  <a:extLst>
                    <a:ext uri="{9D8B030D-6E8A-4147-A177-3AD203B41FA5}">
                      <a16:colId xmlns:a16="http://schemas.microsoft.com/office/drawing/2014/main" val="1101992306"/>
                    </a:ext>
                  </a:extLst>
                </a:gridCol>
                <a:gridCol w="1881593">
                  <a:extLst>
                    <a:ext uri="{9D8B030D-6E8A-4147-A177-3AD203B41FA5}">
                      <a16:colId xmlns:a16="http://schemas.microsoft.com/office/drawing/2014/main" val="2270767289"/>
                    </a:ext>
                  </a:extLst>
                </a:gridCol>
                <a:gridCol w="1881593">
                  <a:extLst>
                    <a:ext uri="{9D8B030D-6E8A-4147-A177-3AD203B41FA5}">
                      <a16:colId xmlns:a16="http://schemas.microsoft.com/office/drawing/2014/main" val="2674784270"/>
                    </a:ext>
                  </a:extLst>
                </a:gridCol>
                <a:gridCol w="1881593">
                  <a:extLst>
                    <a:ext uri="{9D8B030D-6E8A-4147-A177-3AD203B41FA5}">
                      <a16:colId xmlns:a16="http://schemas.microsoft.com/office/drawing/2014/main" val="1237382527"/>
                    </a:ext>
                  </a:extLst>
                </a:gridCol>
                <a:gridCol w="1881593">
                  <a:extLst>
                    <a:ext uri="{9D8B030D-6E8A-4147-A177-3AD203B41FA5}">
                      <a16:colId xmlns:a16="http://schemas.microsoft.com/office/drawing/2014/main" val="2431936072"/>
                    </a:ext>
                  </a:extLst>
                </a:gridCol>
              </a:tblGrid>
              <a:tr h="1475972">
                <a:tc>
                  <a:txBody>
                    <a:bodyPr/>
                    <a:lstStyle/>
                    <a:p>
                      <a:pPr>
                        <a:buNone/>
                      </a:pPr>
                      <a:r>
                        <a:rPr lang="en-IN"/>
                        <a:t>S. No.</a:t>
                      </a:r>
                    </a:p>
                  </a:txBody>
                  <a:tcPr anchor="ctr"/>
                </a:tc>
                <a:tc>
                  <a:txBody>
                    <a:bodyPr/>
                    <a:lstStyle/>
                    <a:p>
                      <a:pPr>
                        <a:buNone/>
                      </a:pPr>
                      <a:r>
                        <a:rPr lang="en-US"/>
                        <a:t>Task / Activity (what you do weekly)</a:t>
                      </a:r>
                    </a:p>
                  </a:txBody>
                  <a:tcPr anchor="ctr"/>
                </a:tc>
                <a:tc>
                  <a:txBody>
                    <a:bodyPr/>
                    <a:lstStyle/>
                    <a:p>
                      <a:pPr>
                        <a:buNone/>
                      </a:pPr>
                      <a:r>
                        <a:rPr lang="en-US"/>
                        <a:t>Why GenAI-friendly? (text-heavy / repetitive / retrieval)</a:t>
                      </a:r>
                    </a:p>
                  </a:txBody>
                  <a:tcPr anchor="ctr"/>
                </a:tc>
                <a:tc>
                  <a:txBody>
                    <a:bodyPr/>
                    <a:lstStyle/>
                    <a:p>
                      <a:pPr>
                        <a:buNone/>
                      </a:pPr>
                      <a:r>
                        <a:rPr lang="en-US"/>
                        <a:t>Impact if automated (High / Medium / Low)</a:t>
                      </a:r>
                    </a:p>
                  </a:txBody>
                  <a:tcPr anchor="ctr"/>
                </a:tc>
                <a:tc>
                  <a:txBody>
                    <a:bodyPr/>
                    <a:lstStyle/>
                    <a:p>
                      <a:pPr>
                        <a:buNone/>
                      </a:pPr>
                      <a:r>
                        <a:rPr lang="en-US"/>
                        <a:t>Risk / Sensitivity (High / Medium / Low)</a:t>
                      </a:r>
                    </a:p>
                  </a:txBody>
                  <a:tcPr anchor="ctr"/>
                </a:tc>
                <a:tc>
                  <a:txBody>
                    <a:bodyPr/>
                    <a:lstStyle/>
                    <a:p>
                      <a:pPr>
                        <a:buNone/>
                      </a:pPr>
                      <a:r>
                        <a:rPr lang="en-US"/>
                        <a:t>Overall Priority (Quick win / Explore later / Avoid)</a:t>
                      </a:r>
                    </a:p>
                  </a:txBody>
                  <a:tcPr anchor="ctr"/>
                </a:tc>
                <a:extLst>
                  <a:ext uri="{0D108BD9-81ED-4DB2-BD59-A6C34878D82A}">
                    <a16:rowId xmlns:a16="http://schemas.microsoft.com/office/drawing/2014/main" val="837291264"/>
                  </a:ext>
                </a:extLst>
              </a:tr>
              <a:tr h="454146">
                <a:tc>
                  <a:txBody>
                    <a:bodyPr/>
                    <a:lstStyle/>
                    <a:p>
                      <a:pPr>
                        <a:buNone/>
                      </a:pPr>
                      <a:r>
                        <a:rPr lang="en-IN"/>
                        <a:t>1</a:t>
                      </a:r>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extLst>
                  <a:ext uri="{0D108BD9-81ED-4DB2-BD59-A6C34878D82A}">
                    <a16:rowId xmlns:a16="http://schemas.microsoft.com/office/drawing/2014/main" val="3058038492"/>
                  </a:ext>
                </a:extLst>
              </a:tr>
              <a:tr h="454146">
                <a:tc>
                  <a:txBody>
                    <a:bodyPr/>
                    <a:lstStyle/>
                    <a:p>
                      <a:pPr>
                        <a:buNone/>
                      </a:pPr>
                      <a:r>
                        <a:rPr lang="en-IN"/>
                        <a:t>2</a:t>
                      </a:r>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extLst>
                  <a:ext uri="{0D108BD9-81ED-4DB2-BD59-A6C34878D82A}">
                    <a16:rowId xmlns:a16="http://schemas.microsoft.com/office/drawing/2014/main" val="3061640047"/>
                  </a:ext>
                </a:extLst>
              </a:tr>
              <a:tr h="454146">
                <a:tc>
                  <a:txBody>
                    <a:bodyPr/>
                    <a:lstStyle/>
                    <a:p>
                      <a:pPr>
                        <a:buNone/>
                      </a:pPr>
                      <a:r>
                        <a:rPr lang="en-IN"/>
                        <a:t>3</a:t>
                      </a:r>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extLst>
                  <a:ext uri="{0D108BD9-81ED-4DB2-BD59-A6C34878D82A}">
                    <a16:rowId xmlns:a16="http://schemas.microsoft.com/office/drawing/2014/main" val="3030815759"/>
                  </a:ext>
                </a:extLst>
              </a:tr>
              <a:tr h="454146">
                <a:tc>
                  <a:txBody>
                    <a:bodyPr/>
                    <a:lstStyle/>
                    <a:p>
                      <a:pPr>
                        <a:buNone/>
                      </a:pPr>
                      <a:r>
                        <a:rPr lang="en-IN"/>
                        <a:t>4</a:t>
                      </a:r>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extLst>
                  <a:ext uri="{0D108BD9-81ED-4DB2-BD59-A6C34878D82A}">
                    <a16:rowId xmlns:a16="http://schemas.microsoft.com/office/drawing/2014/main" val="2678558102"/>
                  </a:ext>
                </a:extLst>
              </a:tr>
              <a:tr h="454146">
                <a:tc>
                  <a:txBody>
                    <a:bodyPr/>
                    <a:lstStyle/>
                    <a:p>
                      <a:pPr>
                        <a:buNone/>
                      </a:pPr>
                      <a:r>
                        <a:rPr lang="en-IN"/>
                        <a:t>5</a:t>
                      </a:r>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extLst>
                  <a:ext uri="{0D108BD9-81ED-4DB2-BD59-A6C34878D82A}">
                    <a16:rowId xmlns:a16="http://schemas.microsoft.com/office/drawing/2014/main" val="1018547947"/>
                  </a:ext>
                </a:extLst>
              </a:tr>
              <a:tr h="454146">
                <a:tc>
                  <a:txBody>
                    <a:bodyPr/>
                    <a:lstStyle/>
                    <a:p>
                      <a:pPr>
                        <a:buNone/>
                      </a:pPr>
                      <a:r>
                        <a:rPr lang="en-IN"/>
                        <a:t>6</a:t>
                      </a:r>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a:p>
                  </a:txBody>
                  <a:tcPr anchor="ctr"/>
                </a:tc>
                <a:tc>
                  <a:txBody>
                    <a:bodyPr/>
                    <a:lstStyle/>
                    <a:p>
                      <a:pPr>
                        <a:buNone/>
                      </a:pPr>
                      <a:endParaRPr lang="en-IN" dirty="0"/>
                    </a:p>
                  </a:txBody>
                  <a:tcPr anchor="ctr"/>
                </a:tc>
                <a:extLst>
                  <a:ext uri="{0D108BD9-81ED-4DB2-BD59-A6C34878D82A}">
                    <a16:rowId xmlns:a16="http://schemas.microsoft.com/office/drawing/2014/main" val="701207677"/>
                  </a:ext>
                </a:extLst>
              </a:tr>
            </a:tbl>
          </a:graphicData>
        </a:graphic>
      </p:graphicFrame>
    </p:spTree>
    <p:extLst>
      <p:ext uri="{BB962C8B-B14F-4D97-AF65-F5344CB8AC3E}">
        <p14:creationId xmlns:p14="http://schemas.microsoft.com/office/powerpoint/2010/main" val="4201308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0A477-82E1-C145-EBB6-9B9A4111A5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F4EB53-AE1C-83B2-1531-C1F0B5FA89C3}"/>
              </a:ext>
            </a:extLst>
          </p:cNvPr>
          <p:cNvSpPr>
            <a:spLocks noGrp="1"/>
          </p:cNvSpPr>
          <p:nvPr>
            <p:ph type="body" sz="quarter" idx="12"/>
          </p:nvPr>
        </p:nvSpPr>
        <p:spPr/>
        <p:txBody>
          <a:bodyPr>
            <a:normAutofit fontScale="85000" lnSpcReduction="10000"/>
          </a:bodyPr>
          <a:lstStyle/>
          <a:p>
            <a:r>
              <a:rPr lang="en-US" dirty="0"/>
              <a:t>Activity: Rapid Brainstorm – “Which parts of your job could GenAI automate?”</a:t>
            </a:r>
            <a:endParaRPr lang="en-IN" dirty="0"/>
          </a:p>
        </p:txBody>
      </p:sp>
      <p:sp>
        <p:nvSpPr>
          <p:cNvPr id="3" name="Text Placeholder 2">
            <a:extLst>
              <a:ext uri="{FF2B5EF4-FFF2-40B4-BE49-F238E27FC236}">
                <a16:creationId xmlns:a16="http://schemas.microsoft.com/office/drawing/2014/main" id="{DB8E6138-0A1D-D053-A594-585A9F7825C9}"/>
              </a:ext>
            </a:extLst>
          </p:cNvPr>
          <p:cNvSpPr>
            <a:spLocks noGrp="1"/>
          </p:cNvSpPr>
          <p:nvPr>
            <p:ph type="body" sz="quarter" idx="13"/>
          </p:nvPr>
        </p:nvSpPr>
        <p:spPr/>
        <p:txBody>
          <a:bodyPr/>
          <a:lstStyle/>
          <a:p>
            <a:endParaRPr lang="en-IN"/>
          </a:p>
        </p:txBody>
      </p:sp>
      <p:sp>
        <p:nvSpPr>
          <p:cNvPr id="4" name="Text Placeholder 3">
            <a:extLst>
              <a:ext uri="{FF2B5EF4-FFF2-40B4-BE49-F238E27FC236}">
                <a16:creationId xmlns:a16="http://schemas.microsoft.com/office/drawing/2014/main" id="{E4673DD0-E2C7-6218-7EDC-8DF621BAB493}"/>
              </a:ext>
            </a:extLst>
          </p:cNvPr>
          <p:cNvSpPr>
            <a:spLocks noGrp="1"/>
          </p:cNvSpPr>
          <p:nvPr>
            <p:ph type="body" sz="quarter" idx="15"/>
          </p:nvPr>
        </p:nvSpPr>
        <p:spPr/>
        <p:txBody>
          <a:bodyPr/>
          <a:lstStyle/>
          <a:p>
            <a:endParaRPr lang="en-IN" dirty="0"/>
          </a:p>
        </p:txBody>
      </p:sp>
      <p:graphicFrame>
        <p:nvGraphicFramePr>
          <p:cNvPr id="6" name="Table 5">
            <a:extLst>
              <a:ext uri="{FF2B5EF4-FFF2-40B4-BE49-F238E27FC236}">
                <a16:creationId xmlns:a16="http://schemas.microsoft.com/office/drawing/2014/main" id="{08D6DAED-2117-253F-497D-EBF92F00E6C9}"/>
              </a:ext>
            </a:extLst>
          </p:cNvPr>
          <p:cNvGraphicFramePr>
            <a:graphicFrameLocks noGrp="1"/>
          </p:cNvGraphicFramePr>
          <p:nvPr>
            <p:extLst>
              <p:ext uri="{D42A27DB-BD31-4B8C-83A1-F6EECF244321}">
                <p14:modId xmlns:p14="http://schemas.microsoft.com/office/powerpoint/2010/main" val="617020979"/>
              </p:ext>
            </p:extLst>
          </p:nvPr>
        </p:nvGraphicFramePr>
        <p:xfrm>
          <a:off x="556449" y="1255060"/>
          <a:ext cx="11078400" cy="5075016"/>
        </p:xfrm>
        <a:graphic>
          <a:graphicData uri="http://schemas.openxmlformats.org/drawingml/2006/table">
            <a:tbl>
              <a:tblPr firstRow="1">
                <a:tableStyleId>{5C22544A-7EE6-4342-B048-85BDC9FD1C3A}</a:tableStyleId>
              </a:tblPr>
              <a:tblGrid>
                <a:gridCol w="345998">
                  <a:extLst>
                    <a:ext uri="{9D8B030D-6E8A-4147-A177-3AD203B41FA5}">
                      <a16:colId xmlns:a16="http://schemas.microsoft.com/office/drawing/2014/main" val="769665758"/>
                    </a:ext>
                  </a:extLst>
                </a:gridCol>
                <a:gridCol w="2820894">
                  <a:extLst>
                    <a:ext uri="{9D8B030D-6E8A-4147-A177-3AD203B41FA5}">
                      <a16:colId xmlns:a16="http://schemas.microsoft.com/office/drawing/2014/main" val="3833600863"/>
                    </a:ext>
                  </a:extLst>
                </a:gridCol>
                <a:gridCol w="2372308">
                  <a:extLst>
                    <a:ext uri="{9D8B030D-6E8A-4147-A177-3AD203B41FA5}">
                      <a16:colId xmlns:a16="http://schemas.microsoft.com/office/drawing/2014/main" val="3565765447"/>
                    </a:ext>
                  </a:extLst>
                </a:gridCol>
                <a:gridCol w="1846400">
                  <a:extLst>
                    <a:ext uri="{9D8B030D-6E8A-4147-A177-3AD203B41FA5}">
                      <a16:colId xmlns:a16="http://schemas.microsoft.com/office/drawing/2014/main" val="163297085"/>
                    </a:ext>
                  </a:extLst>
                </a:gridCol>
                <a:gridCol w="1846400">
                  <a:extLst>
                    <a:ext uri="{9D8B030D-6E8A-4147-A177-3AD203B41FA5}">
                      <a16:colId xmlns:a16="http://schemas.microsoft.com/office/drawing/2014/main" val="1540875003"/>
                    </a:ext>
                  </a:extLst>
                </a:gridCol>
                <a:gridCol w="1846400">
                  <a:extLst>
                    <a:ext uri="{9D8B030D-6E8A-4147-A177-3AD203B41FA5}">
                      <a16:colId xmlns:a16="http://schemas.microsoft.com/office/drawing/2014/main" val="3260068067"/>
                    </a:ext>
                  </a:extLst>
                </a:gridCol>
              </a:tblGrid>
              <a:tr h="434748">
                <a:tc>
                  <a:txBody>
                    <a:bodyPr/>
                    <a:lstStyle/>
                    <a:p>
                      <a:pPr>
                        <a:buNone/>
                      </a:pPr>
                      <a:r>
                        <a:rPr lang="en-IN" sz="1100"/>
                        <a:t>S. No.</a:t>
                      </a:r>
                    </a:p>
                  </a:txBody>
                  <a:tcPr marL="21866" marR="21866" marT="10933" marB="10933" anchor="ctr"/>
                </a:tc>
                <a:tc>
                  <a:txBody>
                    <a:bodyPr/>
                    <a:lstStyle/>
                    <a:p>
                      <a:pPr>
                        <a:buNone/>
                      </a:pPr>
                      <a:r>
                        <a:rPr lang="en-US" sz="1100"/>
                        <a:t>Task / Activity (Finance IT context)</a:t>
                      </a:r>
                    </a:p>
                  </a:txBody>
                  <a:tcPr marL="21866" marR="21866" marT="10933" marB="10933" anchor="ctr"/>
                </a:tc>
                <a:tc>
                  <a:txBody>
                    <a:bodyPr/>
                    <a:lstStyle/>
                    <a:p>
                      <a:pPr>
                        <a:buNone/>
                      </a:pPr>
                      <a:r>
                        <a:rPr lang="en-US" sz="1100"/>
                        <a:t>Why GenAI-friendly? (text-heavy / repetitive / retrieval)</a:t>
                      </a:r>
                    </a:p>
                  </a:txBody>
                  <a:tcPr marL="21866" marR="21866" marT="10933" marB="10933" anchor="ctr"/>
                </a:tc>
                <a:tc>
                  <a:txBody>
                    <a:bodyPr/>
                    <a:lstStyle/>
                    <a:p>
                      <a:pPr>
                        <a:buNone/>
                      </a:pPr>
                      <a:r>
                        <a:rPr lang="en-US" sz="1100"/>
                        <a:t>Impact if automated (High / Medium / Low)</a:t>
                      </a:r>
                    </a:p>
                  </a:txBody>
                  <a:tcPr marL="21866" marR="21866" marT="10933" marB="10933" anchor="ctr"/>
                </a:tc>
                <a:tc>
                  <a:txBody>
                    <a:bodyPr/>
                    <a:lstStyle/>
                    <a:p>
                      <a:pPr>
                        <a:buNone/>
                      </a:pPr>
                      <a:r>
                        <a:rPr lang="en-US" sz="1100"/>
                        <a:t>Risk / Sensitivity (High / Medium / Low)</a:t>
                      </a:r>
                    </a:p>
                  </a:txBody>
                  <a:tcPr marL="21866" marR="21866" marT="10933" marB="10933" anchor="ctr"/>
                </a:tc>
                <a:tc>
                  <a:txBody>
                    <a:bodyPr/>
                    <a:lstStyle/>
                    <a:p>
                      <a:pPr>
                        <a:buNone/>
                      </a:pPr>
                      <a:r>
                        <a:rPr lang="en-US" sz="1100"/>
                        <a:t>Overall Priority (Quick win / Explore later / Avoid)</a:t>
                      </a:r>
                    </a:p>
                  </a:txBody>
                  <a:tcPr marL="21866" marR="21866" marT="10933" marB="10933" anchor="ctr"/>
                </a:tc>
                <a:extLst>
                  <a:ext uri="{0D108BD9-81ED-4DB2-BD59-A6C34878D82A}">
                    <a16:rowId xmlns:a16="http://schemas.microsoft.com/office/drawing/2014/main" val="2135442417"/>
                  </a:ext>
                </a:extLst>
              </a:tr>
              <a:tr h="638814">
                <a:tc>
                  <a:txBody>
                    <a:bodyPr/>
                    <a:lstStyle/>
                    <a:p>
                      <a:pPr>
                        <a:buNone/>
                      </a:pPr>
                      <a:r>
                        <a:rPr lang="en-IN" sz="1100"/>
                        <a:t>1</a:t>
                      </a:r>
                    </a:p>
                  </a:txBody>
                  <a:tcPr marL="21866" marR="21866" marT="10933" marB="10933" anchor="ctr"/>
                </a:tc>
                <a:tc>
                  <a:txBody>
                    <a:bodyPr/>
                    <a:lstStyle/>
                    <a:p>
                      <a:pPr>
                        <a:buNone/>
                      </a:pPr>
                      <a:r>
                        <a:rPr lang="en-US" sz="1100"/>
                        <a:t>[Developer] Writing unit test stubs for new services</a:t>
                      </a:r>
                    </a:p>
                  </a:txBody>
                  <a:tcPr marL="21866" marR="21866" marT="10933" marB="10933" anchor="ctr"/>
                </a:tc>
                <a:tc>
                  <a:txBody>
                    <a:bodyPr/>
                    <a:lstStyle/>
                    <a:p>
                      <a:pPr>
                        <a:buNone/>
                      </a:pPr>
                      <a:r>
                        <a:rPr lang="en-US" sz="1100"/>
                        <a:t>Highly repetitive, pattern-based code generation; text-heavy but formulaic</a:t>
                      </a:r>
                    </a:p>
                  </a:txBody>
                  <a:tcPr marL="21866" marR="21866" marT="10933" marB="10933" anchor="ctr"/>
                </a:tc>
                <a:tc>
                  <a:txBody>
                    <a:bodyPr/>
                    <a:lstStyle/>
                    <a:p>
                      <a:pPr>
                        <a:buNone/>
                      </a:pPr>
                      <a:r>
                        <a:rPr lang="en-US" sz="1100"/>
                        <a:t>High (faster development, better coverage)</a:t>
                      </a:r>
                    </a:p>
                  </a:txBody>
                  <a:tcPr marL="21866" marR="21866" marT="10933" marB="10933" anchor="ctr"/>
                </a:tc>
                <a:tc>
                  <a:txBody>
                    <a:bodyPr/>
                    <a:lstStyle/>
                    <a:p>
                      <a:pPr>
                        <a:buNone/>
                      </a:pPr>
                      <a:r>
                        <a:rPr lang="en-US" sz="1100"/>
                        <a:t>Medium (must ensure correctness, but low data sensitivity)</a:t>
                      </a:r>
                    </a:p>
                  </a:txBody>
                  <a:tcPr marL="21866" marR="21866" marT="10933" marB="10933" anchor="ctr"/>
                </a:tc>
                <a:tc>
                  <a:txBody>
                    <a:bodyPr/>
                    <a:lstStyle/>
                    <a:p>
                      <a:pPr>
                        <a:buNone/>
                      </a:pPr>
                      <a:r>
                        <a:rPr lang="en-US" sz="1100"/>
                        <a:t>Quick win (with code review in place)</a:t>
                      </a:r>
                    </a:p>
                  </a:txBody>
                  <a:tcPr marL="21866" marR="21866" marT="10933" marB="10933" anchor="ctr"/>
                </a:tc>
                <a:extLst>
                  <a:ext uri="{0D108BD9-81ED-4DB2-BD59-A6C34878D82A}">
                    <a16:rowId xmlns:a16="http://schemas.microsoft.com/office/drawing/2014/main" val="3674928549"/>
                  </a:ext>
                </a:extLst>
              </a:tr>
              <a:tr h="638814">
                <a:tc>
                  <a:txBody>
                    <a:bodyPr/>
                    <a:lstStyle/>
                    <a:p>
                      <a:pPr>
                        <a:buNone/>
                      </a:pPr>
                      <a:r>
                        <a:rPr lang="en-IN" sz="1100"/>
                        <a:t>2</a:t>
                      </a:r>
                    </a:p>
                  </a:txBody>
                  <a:tcPr marL="21866" marR="21866" marT="10933" marB="10933" anchor="ctr"/>
                </a:tc>
                <a:tc>
                  <a:txBody>
                    <a:bodyPr/>
                    <a:lstStyle/>
                    <a:p>
                      <a:pPr>
                        <a:buNone/>
                      </a:pPr>
                      <a:r>
                        <a:rPr lang="en-US" sz="1100"/>
                        <a:t>[Developer] Translating legacy code comments (e.g., COBOL/Java) into modern English</a:t>
                      </a:r>
                    </a:p>
                  </a:txBody>
                  <a:tcPr marL="21866" marR="21866" marT="10933" marB="10933" anchor="ctr"/>
                </a:tc>
                <a:tc>
                  <a:txBody>
                    <a:bodyPr/>
                    <a:lstStyle/>
                    <a:p>
                      <a:pPr>
                        <a:buNone/>
                      </a:pPr>
                      <a:r>
                        <a:rPr lang="en-US" sz="1100"/>
                        <a:t>Text translation and rewriting, low creativity, repetitive</a:t>
                      </a:r>
                    </a:p>
                  </a:txBody>
                  <a:tcPr marL="21866" marR="21866" marT="10933" marB="10933" anchor="ctr"/>
                </a:tc>
                <a:tc>
                  <a:txBody>
                    <a:bodyPr/>
                    <a:lstStyle/>
                    <a:p>
                      <a:pPr>
                        <a:buNone/>
                      </a:pPr>
                      <a:r>
                        <a:rPr lang="en-US" sz="1100"/>
                        <a:t>Medium (improves maintainability and onboarding)</a:t>
                      </a:r>
                    </a:p>
                  </a:txBody>
                  <a:tcPr marL="21866" marR="21866" marT="10933" marB="10933" anchor="ctr"/>
                </a:tc>
                <a:tc>
                  <a:txBody>
                    <a:bodyPr/>
                    <a:lstStyle/>
                    <a:p>
                      <a:pPr>
                        <a:buNone/>
                      </a:pPr>
                      <a:r>
                        <a:rPr lang="en-US" sz="1100"/>
                        <a:t>Low (internal technical context, minimal customer data)</a:t>
                      </a:r>
                    </a:p>
                  </a:txBody>
                  <a:tcPr marL="21866" marR="21866" marT="10933" marB="10933" anchor="ctr"/>
                </a:tc>
                <a:tc>
                  <a:txBody>
                    <a:bodyPr/>
                    <a:lstStyle/>
                    <a:p>
                      <a:pPr>
                        <a:buNone/>
                      </a:pPr>
                      <a:r>
                        <a:rPr lang="en-IN" sz="1100"/>
                        <a:t>Quick win</a:t>
                      </a:r>
                    </a:p>
                  </a:txBody>
                  <a:tcPr marL="21866" marR="21866" marT="10933" marB="10933" anchor="ctr"/>
                </a:tc>
                <a:extLst>
                  <a:ext uri="{0D108BD9-81ED-4DB2-BD59-A6C34878D82A}">
                    <a16:rowId xmlns:a16="http://schemas.microsoft.com/office/drawing/2014/main" val="2078277827"/>
                  </a:ext>
                </a:extLst>
              </a:tr>
              <a:tr h="434748">
                <a:tc>
                  <a:txBody>
                    <a:bodyPr/>
                    <a:lstStyle/>
                    <a:p>
                      <a:pPr>
                        <a:buNone/>
                      </a:pPr>
                      <a:r>
                        <a:rPr lang="en-IN" sz="1100"/>
                        <a:t>3</a:t>
                      </a:r>
                    </a:p>
                  </a:txBody>
                  <a:tcPr marL="21866" marR="21866" marT="10933" marB="10933" anchor="ctr"/>
                </a:tc>
                <a:tc>
                  <a:txBody>
                    <a:bodyPr/>
                    <a:lstStyle/>
                    <a:p>
                      <a:pPr>
                        <a:buNone/>
                      </a:pPr>
                      <a:r>
                        <a:rPr lang="en-US" sz="1100"/>
                        <a:t>[Developer] Summarizing application error logs after incidents</a:t>
                      </a:r>
                    </a:p>
                  </a:txBody>
                  <a:tcPr marL="21866" marR="21866" marT="10933" marB="10933" anchor="ctr"/>
                </a:tc>
                <a:tc>
                  <a:txBody>
                    <a:bodyPr/>
                    <a:lstStyle/>
                    <a:p>
                      <a:pPr>
                        <a:buNone/>
                      </a:pPr>
                      <a:r>
                        <a:rPr lang="en-IN" sz="1100"/>
                        <a:t>Information retrieval + summarization from verbose logs</a:t>
                      </a:r>
                    </a:p>
                  </a:txBody>
                  <a:tcPr marL="21866" marR="21866" marT="10933" marB="10933" anchor="ctr"/>
                </a:tc>
                <a:tc>
                  <a:txBody>
                    <a:bodyPr/>
                    <a:lstStyle/>
                    <a:p>
                      <a:pPr>
                        <a:buNone/>
                      </a:pPr>
                      <a:r>
                        <a:rPr lang="en-US" sz="1100"/>
                        <a:t>High (faster root-cause analysis, reduced MTTR)</a:t>
                      </a:r>
                    </a:p>
                  </a:txBody>
                  <a:tcPr marL="21866" marR="21866" marT="10933" marB="10933" anchor="ctr"/>
                </a:tc>
                <a:tc>
                  <a:txBody>
                    <a:bodyPr/>
                    <a:lstStyle/>
                    <a:p>
                      <a:pPr>
                        <a:buNone/>
                      </a:pPr>
                      <a:r>
                        <a:rPr lang="en-US" sz="1100"/>
                        <a:t>Medium (logs may contain IDs or partial PII)</a:t>
                      </a:r>
                    </a:p>
                  </a:txBody>
                  <a:tcPr marL="21866" marR="21866" marT="10933" marB="10933" anchor="ctr"/>
                </a:tc>
                <a:tc>
                  <a:txBody>
                    <a:bodyPr/>
                    <a:lstStyle/>
                    <a:p>
                      <a:pPr>
                        <a:buNone/>
                      </a:pPr>
                      <a:r>
                        <a:rPr lang="en-US" sz="1100"/>
                        <a:t>Explore later (after masking/log-governance)</a:t>
                      </a:r>
                    </a:p>
                  </a:txBody>
                  <a:tcPr marL="21866" marR="21866" marT="10933" marB="10933" anchor="ctr"/>
                </a:tc>
                <a:extLst>
                  <a:ext uri="{0D108BD9-81ED-4DB2-BD59-A6C34878D82A}">
                    <a16:rowId xmlns:a16="http://schemas.microsoft.com/office/drawing/2014/main" val="46769804"/>
                  </a:ext>
                </a:extLst>
              </a:tr>
              <a:tr h="638814">
                <a:tc>
                  <a:txBody>
                    <a:bodyPr/>
                    <a:lstStyle/>
                    <a:p>
                      <a:pPr>
                        <a:buNone/>
                      </a:pPr>
                      <a:r>
                        <a:rPr lang="en-IN" sz="1100"/>
                        <a:t>4</a:t>
                      </a:r>
                    </a:p>
                  </a:txBody>
                  <a:tcPr marL="21866" marR="21866" marT="10933" marB="10933" anchor="ctr"/>
                </a:tc>
                <a:tc>
                  <a:txBody>
                    <a:bodyPr/>
                    <a:lstStyle/>
                    <a:p>
                      <a:pPr>
                        <a:buNone/>
                      </a:pPr>
                      <a:r>
                        <a:rPr lang="en-US" sz="1100"/>
                        <a:t>[Architect] Drafting solution overview documents for new payment or lending platforms</a:t>
                      </a:r>
                    </a:p>
                  </a:txBody>
                  <a:tcPr marL="21866" marR="21866" marT="10933" marB="10933" anchor="ctr"/>
                </a:tc>
                <a:tc>
                  <a:txBody>
                    <a:bodyPr/>
                    <a:lstStyle/>
                    <a:p>
                      <a:pPr>
                        <a:buNone/>
                      </a:pPr>
                      <a:r>
                        <a:rPr lang="en-US" sz="1100"/>
                        <a:t>Long, structured documents with standard sections and patterns</a:t>
                      </a:r>
                    </a:p>
                  </a:txBody>
                  <a:tcPr marL="21866" marR="21866" marT="10933" marB="10933" anchor="ctr"/>
                </a:tc>
                <a:tc>
                  <a:txBody>
                    <a:bodyPr/>
                    <a:lstStyle/>
                    <a:p>
                      <a:pPr>
                        <a:buNone/>
                      </a:pPr>
                      <a:r>
                        <a:rPr lang="en-IN" sz="1100"/>
                        <a:t>High (saves significant documentation time)</a:t>
                      </a:r>
                    </a:p>
                  </a:txBody>
                  <a:tcPr marL="21866" marR="21866" marT="10933" marB="10933" anchor="ctr"/>
                </a:tc>
                <a:tc>
                  <a:txBody>
                    <a:bodyPr/>
                    <a:lstStyle/>
                    <a:p>
                      <a:pPr>
                        <a:buNone/>
                      </a:pPr>
                      <a:r>
                        <a:rPr lang="en-US" sz="1100"/>
                        <a:t>Medium (architecture, security and compliance details)</a:t>
                      </a:r>
                    </a:p>
                  </a:txBody>
                  <a:tcPr marL="21866" marR="21866" marT="10933" marB="10933" anchor="ctr"/>
                </a:tc>
                <a:tc>
                  <a:txBody>
                    <a:bodyPr/>
                    <a:lstStyle/>
                    <a:p>
                      <a:pPr>
                        <a:buNone/>
                      </a:pPr>
                      <a:r>
                        <a:rPr lang="en-US" sz="1100"/>
                        <a:t>Explore later (use internal-secure GenAI)</a:t>
                      </a:r>
                    </a:p>
                  </a:txBody>
                  <a:tcPr marL="21866" marR="21866" marT="10933" marB="10933" anchor="ctr"/>
                </a:tc>
                <a:extLst>
                  <a:ext uri="{0D108BD9-81ED-4DB2-BD59-A6C34878D82A}">
                    <a16:rowId xmlns:a16="http://schemas.microsoft.com/office/drawing/2014/main" val="3731047146"/>
                  </a:ext>
                </a:extLst>
              </a:tr>
              <a:tr h="505725">
                <a:tc>
                  <a:txBody>
                    <a:bodyPr/>
                    <a:lstStyle/>
                    <a:p>
                      <a:pPr>
                        <a:buNone/>
                      </a:pPr>
                      <a:r>
                        <a:rPr lang="en-IN" sz="1100"/>
                        <a:t>5</a:t>
                      </a:r>
                    </a:p>
                  </a:txBody>
                  <a:tcPr marL="21866" marR="21866" marT="10933" marB="10933" anchor="ctr"/>
                </a:tc>
                <a:tc>
                  <a:txBody>
                    <a:bodyPr/>
                    <a:lstStyle/>
                    <a:p>
                      <a:pPr>
                        <a:buNone/>
                      </a:pPr>
                      <a:r>
                        <a:rPr lang="en-US" sz="1100"/>
                        <a:t>[Architect] Comparing two vendor proposals (e.g., core banking or AML tools)</a:t>
                      </a:r>
                    </a:p>
                  </a:txBody>
                  <a:tcPr marL="21866" marR="21866" marT="10933" marB="10933" anchor="ctr"/>
                </a:tc>
                <a:tc>
                  <a:txBody>
                    <a:bodyPr/>
                    <a:lstStyle/>
                    <a:p>
                      <a:pPr>
                        <a:buNone/>
                      </a:pPr>
                      <a:r>
                        <a:rPr lang="en-US" sz="1100"/>
                        <a:t>Summarization, extraction of key points, side-by-side comparison</a:t>
                      </a:r>
                    </a:p>
                  </a:txBody>
                  <a:tcPr marL="21866" marR="21866" marT="10933" marB="10933" anchor="ctr"/>
                </a:tc>
                <a:tc>
                  <a:txBody>
                    <a:bodyPr/>
                    <a:lstStyle/>
                    <a:p>
                      <a:pPr>
                        <a:buNone/>
                      </a:pPr>
                      <a:r>
                        <a:rPr lang="en-IN" sz="1100"/>
                        <a:t>Medium (better decision support, faster evaluation)</a:t>
                      </a:r>
                    </a:p>
                  </a:txBody>
                  <a:tcPr marL="21866" marR="21866" marT="10933" marB="10933" anchor="ctr"/>
                </a:tc>
                <a:tc>
                  <a:txBody>
                    <a:bodyPr/>
                    <a:lstStyle/>
                    <a:p>
                      <a:pPr>
                        <a:buNone/>
                      </a:pPr>
                      <a:r>
                        <a:rPr lang="en-US" sz="1100"/>
                        <a:t>Medium (commercial terms, legal language, pricing)</a:t>
                      </a:r>
                    </a:p>
                  </a:txBody>
                  <a:tcPr marL="21866" marR="21866" marT="10933" marB="10933" anchor="ctr"/>
                </a:tc>
                <a:tc>
                  <a:txBody>
                    <a:bodyPr/>
                    <a:lstStyle/>
                    <a:p>
                      <a:pPr>
                        <a:buNone/>
                      </a:pPr>
                      <a:r>
                        <a:rPr lang="en-US" sz="1100"/>
                        <a:t>Explore later (with strict data handling)</a:t>
                      </a:r>
                    </a:p>
                  </a:txBody>
                  <a:tcPr marL="21866" marR="21866" marT="10933" marB="10933" anchor="ctr"/>
                </a:tc>
                <a:extLst>
                  <a:ext uri="{0D108BD9-81ED-4DB2-BD59-A6C34878D82A}">
                    <a16:rowId xmlns:a16="http://schemas.microsoft.com/office/drawing/2014/main" val="3081246988"/>
                  </a:ext>
                </a:extLst>
              </a:tr>
              <a:tr h="505725">
                <a:tc>
                  <a:txBody>
                    <a:bodyPr/>
                    <a:lstStyle/>
                    <a:p>
                      <a:pPr>
                        <a:buNone/>
                      </a:pPr>
                      <a:r>
                        <a:rPr lang="en-IN" sz="1100"/>
                        <a:t>6</a:t>
                      </a:r>
                    </a:p>
                  </a:txBody>
                  <a:tcPr marL="21866" marR="21866" marT="10933" marB="10933" anchor="ctr"/>
                </a:tc>
                <a:tc>
                  <a:txBody>
                    <a:bodyPr/>
                    <a:lstStyle/>
                    <a:p>
                      <a:pPr>
                        <a:buNone/>
                      </a:pPr>
                      <a:r>
                        <a:rPr lang="en-US" sz="1100"/>
                        <a:t>[Architect] Summarizing RFCs / internal technical standards</a:t>
                      </a:r>
                    </a:p>
                  </a:txBody>
                  <a:tcPr marL="21866" marR="21866" marT="10933" marB="10933" anchor="ctr"/>
                </a:tc>
                <a:tc>
                  <a:txBody>
                    <a:bodyPr/>
                    <a:lstStyle/>
                    <a:p>
                      <a:pPr>
                        <a:buNone/>
                      </a:pPr>
                      <a:r>
                        <a:rPr lang="en-US" sz="1100"/>
                        <a:t>Dense, text-heavy documents; summarization and simplification</a:t>
                      </a:r>
                    </a:p>
                  </a:txBody>
                  <a:tcPr marL="21866" marR="21866" marT="10933" marB="10933" anchor="ctr"/>
                </a:tc>
                <a:tc>
                  <a:txBody>
                    <a:bodyPr/>
                    <a:lstStyle/>
                    <a:p>
                      <a:pPr>
                        <a:buNone/>
                      </a:pPr>
                      <a:r>
                        <a:rPr lang="en-IN" sz="1100"/>
                        <a:t>Medium (faster understanding for teams)</a:t>
                      </a:r>
                    </a:p>
                  </a:txBody>
                  <a:tcPr marL="21866" marR="21866" marT="10933" marB="10933" anchor="ctr"/>
                </a:tc>
                <a:tc>
                  <a:txBody>
                    <a:bodyPr/>
                    <a:lstStyle/>
                    <a:p>
                      <a:pPr>
                        <a:buNone/>
                      </a:pPr>
                      <a:r>
                        <a:rPr lang="en-US" sz="1100"/>
                        <a:t>Low (internal standards, usually non-customer-specific)</a:t>
                      </a:r>
                    </a:p>
                  </a:txBody>
                  <a:tcPr marL="21866" marR="21866" marT="10933" marB="10933" anchor="ctr"/>
                </a:tc>
                <a:tc>
                  <a:txBody>
                    <a:bodyPr/>
                    <a:lstStyle/>
                    <a:p>
                      <a:pPr>
                        <a:buNone/>
                      </a:pPr>
                      <a:r>
                        <a:rPr lang="en-IN" sz="1100"/>
                        <a:t>Quick win</a:t>
                      </a:r>
                    </a:p>
                  </a:txBody>
                  <a:tcPr marL="21866" marR="21866" marT="10933" marB="10933" anchor="ctr"/>
                </a:tc>
                <a:extLst>
                  <a:ext uri="{0D108BD9-81ED-4DB2-BD59-A6C34878D82A}">
                    <a16:rowId xmlns:a16="http://schemas.microsoft.com/office/drawing/2014/main" val="1726446"/>
                  </a:ext>
                </a:extLst>
              </a:tr>
              <a:tr h="638814">
                <a:tc>
                  <a:txBody>
                    <a:bodyPr/>
                    <a:lstStyle/>
                    <a:p>
                      <a:pPr>
                        <a:buNone/>
                      </a:pPr>
                      <a:r>
                        <a:rPr lang="en-IN" sz="1100"/>
                        <a:t>8</a:t>
                      </a:r>
                    </a:p>
                  </a:txBody>
                  <a:tcPr marL="21866" marR="21866" marT="10933" marB="10933" anchor="ctr"/>
                </a:tc>
                <a:tc>
                  <a:txBody>
                    <a:bodyPr/>
                    <a:lstStyle/>
                    <a:p>
                      <a:pPr>
                        <a:buNone/>
                      </a:pPr>
                      <a:r>
                        <a:rPr lang="en-US" sz="1100" dirty="0"/>
                        <a:t>[BU Head / Leader] Compiling meeting notes from steering committees / governance calls</a:t>
                      </a:r>
                    </a:p>
                  </a:txBody>
                  <a:tcPr marL="21866" marR="21866" marT="10933" marB="10933" anchor="ctr"/>
                </a:tc>
                <a:tc>
                  <a:txBody>
                    <a:bodyPr/>
                    <a:lstStyle/>
                    <a:p>
                      <a:pPr>
                        <a:buNone/>
                      </a:pPr>
                      <a:r>
                        <a:rPr lang="en-US" sz="1100"/>
                        <a:t>Summarization of call transcripts or notes; highly repetitive</a:t>
                      </a:r>
                    </a:p>
                  </a:txBody>
                  <a:tcPr marL="21866" marR="21866" marT="10933" marB="10933" anchor="ctr"/>
                </a:tc>
                <a:tc>
                  <a:txBody>
                    <a:bodyPr/>
                    <a:lstStyle/>
                    <a:p>
                      <a:pPr>
                        <a:buNone/>
                      </a:pPr>
                      <a:r>
                        <a:rPr lang="en-US" sz="1100"/>
                        <a:t>Medium (better documentation, less manual effort)</a:t>
                      </a:r>
                    </a:p>
                  </a:txBody>
                  <a:tcPr marL="21866" marR="21866" marT="10933" marB="10933" anchor="ctr"/>
                </a:tc>
                <a:tc>
                  <a:txBody>
                    <a:bodyPr/>
                    <a:lstStyle/>
                    <a:p>
                      <a:pPr>
                        <a:buNone/>
                      </a:pPr>
                      <a:r>
                        <a:rPr lang="en-IN" sz="1100"/>
                        <a:t>Medium (strategy, roadmap, partner info)</a:t>
                      </a:r>
                    </a:p>
                  </a:txBody>
                  <a:tcPr marL="21866" marR="21866" marT="10933" marB="10933" anchor="ctr"/>
                </a:tc>
                <a:tc>
                  <a:txBody>
                    <a:bodyPr/>
                    <a:lstStyle/>
                    <a:p>
                      <a:pPr>
                        <a:buNone/>
                      </a:pPr>
                      <a:r>
                        <a:rPr lang="en-US" sz="1100" dirty="0"/>
                        <a:t>Quick win (using compliant internal tools)</a:t>
                      </a:r>
                    </a:p>
                  </a:txBody>
                  <a:tcPr marL="21866" marR="21866" marT="10933" marB="10933" anchor="ctr"/>
                </a:tc>
                <a:extLst>
                  <a:ext uri="{0D108BD9-81ED-4DB2-BD59-A6C34878D82A}">
                    <a16:rowId xmlns:a16="http://schemas.microsoft.com/office/drawing/2014/main" val="1671082444"/>
                  </a:ext>
                </a:extLst>
              </a:tr>
              <a:tr h="638814">
                <a:tc>
                  <a:txBody>
                    <a:bodyPr/>
                    <a:lstStyle/>
                    <a:p>
                      <a:pPr>
                        <a:buNone/>
                      </a:pPr>
                      <a:r>
                        <a:rPr lang="en-IN" sz="1100"/>
                        <a:t>9</a:t>
                      </a:r>
                    </a:p>
                  </a:txBody>
                  <a:tcPr marL="21866" marR="21866" marT="10933" marB="10933" anchor="ctr"/>
                </a:tc>
                <a:tc>
                  <a:txBody>
                    <a:bodyPr/>
                    <a:lstStyle/>
                    <a:p>
                      <a:pPr>
                        <a:buNone/>
                      </a:pPr>
                      <a:r>
                        <a:rPr lang="en-US" sz="1100"/>
                        <a:t>[BU Head / Leader] Writing follow-up emails after client or regulator meetings</a:t>
                      </a:r>
                    </a:p>
                  </a:txBody>
                  <a:tcPr marL="21866" marR="21866" marT="10933" marB="10933" anchor="ctr"/>
                </a:tc>
                <a:tc>
                  <a:txBody>
                    <a:bodyPr/>
                    <a:lstStyle/>
                    <a:p>
                      <a:pPr>
                        <a:buNone/>
                      </a:pPr>
                      <a:r>
                        <a:rPr lang="en-US" sz="1100"/>
                        <a:t>Text-heavy, repetitive phrasing, similar structures</a:t>
                      </a:r>
                    </a:p>
                  </a:txBody>
                  <a:tcPr marL="21866" marR="21866" marT="10933" marB="10933" anchor="ctr"/>
                </a:tc>
                <a:tc>
                  <a:txBody>
                    <a:bodyPr/>
                    <a:lstStyle/>
                    <a:p>
                      <a:pPr>
                        <a:buNone/>
                      </a:pPr>
                      <a:r>
                        <a:rPr lang="en-US" sz="1100"/>
                        <a:t>Medium (saves time, improves clarity and tone)</a:t>
                      </a:r>
                    </a:p>
                  </a:txBody>
                  <a:tcPr marL="21866" marR="21866" marT="10933" marB="10933" anchor="ctr"/>
                </a:tc>
                <a:tc>
                  <a:txBody>
                    <a:bodyPr/>
                    <a:lstStyle/>
                    <a:p>
                      <a:pPr>
                        <a:buNone/>
                      </a:pPr>
                      <a:r>
                        <a:rPr lang="en-US" sz="1100"/>
                        <a:t>Medium (external communication but not deeply sensitive if reviewed)</a:t>
                      </a:r>
                    </a:p>
                  </a:txBody>
                  <a:tcPr marL="21866" marR="21866" marT="10933" marB="10933" anchor="ctr"/>
                </a:tc>
                <a:tc>
                  <a:txBody>
                    <a:bodyPr/>
                    <a:lstStyle/>
                    <a:p>
                      <a:pPr>
                        <a:buNone/>
                      </a:pPr>
                      <a:r>
                        <a:rPr lang="en-US" sz="1100" dirty="0"/>
                        <a:t>Quick win (with human review before sending)</a:t>
                      </a:r>
                    </a:p>
                  </a:txBody>
                  <a:tcPr marL="21866" marR="21866" marT="10933" marB="10933" anchor="ctr"/>
                </a:tc>
                <a:extLst>
                  <a:ext uri="{0D108BD9-81ED-4DB2-BD59-A6C34878D82A}">
                    <a16:rowId xmlns:a16="http://schemas.microsoft.com/office/drawing/2014/main" val="298249650"/>
                  </a:ext>
                </a:extLst>
              </a:tr>
            </a:tbl>
          </a:graphicData>
        </a:graphic>
      </p:graphicFrame>
    </p:spTree>
    <p:extLst>
      <p:ext uri="{BB962C8B-B14F-4D97-AF65-F5344CB8AC3E}">
        <p14:creationId xmlns:p14="http://schemas.microsoft.com/office/powerpoint/2010/main" val="1156283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A01DA-95BB-1221-60DE-0FF353BCEC8F}"/>
              </a:ext>
            </a:extLst>
          </p:cNvPr>
          <p:cNvSpPr>
            <a:spLocks noGrp="1"/>
          </p:cNvSpPr>
          <p:nvPr>
            <p:ph type="title"/>
          </p:nvPr>
        </p:nvSpPr>
        <p:spPr/>
        <p:txBody>
          <a:bodyPr/>
          <a:lstStyle/>
          <a:p>
            <a:r>
              <a:rPr lang="en-US" dirty="0"/>
              <a:t>Working with LLMs</a:t>
            </a:r>
            <a:endParaRPr lang="en-IN" dirty="0"/>
          </a:p>
        </p:txBody>
      </p:sp>
      <p:sp>
        <p:nvSpPr>
          <p:cNvPr id="6" name="Text Placeholder 5">
            <a:extLst>
              <a:ext uri="{FF2B5EF4-FFF2-40B4-BE49-F238E27FC236}">
                <a16:creationId xmlns:a16="http://schemas.microsoft.com/office/drawing/2014/main" id="{A5F9D36D-214B-691B-3C8E-98342B4DB15F}"/>
              </a:ext>
            </a:extLst>
          </p:cNvPr>
          <p:cNvSpPr>
            <a:spLocks noGrp="1"/>
          </p:cNvSpPr>
          <p:nvPr>
            <p:ph type="body" idx="1"/>
          </p:nvPr>
        </p:nvSpPr>
        <p:spPr/>
        <p:txBody>
          <a:bodyPr/>
          <a:lstStyle/>
          <a:p>
            <a:endParaRPr lang="en-IN"/>
          </a:p>
        </p:txBody>
      </p:sp>
      <p:sp>
        <p:nvSpPr>
          <p:cNvPr id="4" name="Footer Placeholder 3">
            <a:extLst>
              <a:ext uri="{FF2B5EF4-FFF2-40B4-BE49-F238E27FC236}">
                <a16:creationId xmlns:a16="http://schemas.microsoft.com/office/drawing/2014/main" id="{AA8D6026-B9F5-7E9D-ED1F-30E0CF7260CE}"/>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3556132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CA7CF-649E-4F58-D0D6-E6D86C22C0B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5E7448-277F-47FE-BCE4-35DC2F5194E0}"/>
              </a:ext>
            </a:extLst>
          </p:cNvPr>
          <p:cNvSpPr>
            <a:spLocks noGrp="1"/>
          </p:cNvSpPr>
          <p:nvPr>
            <p:ph type="body" sz="quarter" idx="12"/>
          </p:nvPr>
        </p:nvSpPr>
        <p:spPr/>
        <p:txBody>
          <a:bodyPr>
            <a:normAutofit lnSpcReduction="10000"/>
          </a:bodyPr>
          <a:lstStyle/>
          <a:p>
            <a:r>
              <a:rPr lang="en-IN">
                <a:latin typeface="Calibri (Headings)"/>
              </a:rPr>
              <a:t>Large Language Model</a:t>
            </a:r>
            <a:endParaRPr lang="en-CA">
              <a:latin typeface="Calibri (Headings)"/>
            </a:endParaRPr>
          </a:p>
        </p:txBody>
      </p:sp>
      <p:sp>
        <p:nvSpPr>
          <p:cNvPr id="3" name="Text Placeholder 2">
            <a:extLst>
              <a:ext uri="{FF2B5EF4-FFF2-40B4-BE49-F238E27FC236}">
                <a16:creationId xmlns:a16="http://schemas.microsoft.com/office/drawing/2014/main" id="{1435784E-E2A0-6C56-8CDF-3C78B387B586}"/>
              </a:ext>
            </a:extLst>
          </p:cNvPr>
          <p:cNvSpPr>
            <a:spLocks noGrp="1"/>
          </p:cNvSpPr>
          <p:nvPr>
            <p:ph type="body" sz="quarter" idx="13"/>
          </p:nvPr>
        </p:nvSpPr>
        <p:spPr/>
        <p:txBody>
          <a:bodyPr/>
          <a:lstStyle/>
          <a:p>
            <a:r>
              <a:rPr lang="en-CA">
                <a:latin typeface="Calibri (Headings)"/>
              </a:rPr>
              <a:t>Understanding </a:t>
            </a:r>
            <a:r>
              <a:rPr lang="en-IN">
                <a:latin typeface="Calibri (Headings)"/>
              </a:rPr>
              <a:t>Large Language Model</a:t>
            </a:r>
            <a:endParaRPr lang="en-CA">
              <a:latin typeface="Calibri (Headings)"/>
            </a:endParaRPr>
          </a:p>
        </p:txBody>
      </p:sp>
      <p:sp>
        <p:nvSpPr>
          <p:cNvPr id="5" name="Rectangle 1">
            <a:extLst>
              <a:ext uri="{FF2B5EF4-FFF2-40B4-BE49-F238E27FC236}">
                <a16:creationId xmlns:a16="http://schemas.microsoft.com/office/drawing/2014/main" id="{3F32B975-D2DC-1374-27B7-3B6B4F927A4F}"/>
              </a:ext>
            </a:extLst>
          </p:cNvPr>
          <p:cNvSpPr>
            <a:spLocks noGrp="1" noChangeArrowheads="1"/>
          </p:cNvSpPr>
          <p:nvPr>
            <p:ph type="body" sz="quarter" idx="15"/>
          </p:nvPr>
        </p:nvSpPr>
        <p:spPr bwMode="auto">
          <a:xfrm>
            <a:off x="556801" y="2535464"/>
            <a:ext cx="5026192" cy="2293833"/>
          </a:xfrm>
          <a:prstGeom prst="rect">
            <a:avLst/>
          </a:prstGeom>
          <a:noFill/>
          <a:ln>
            <a:noFill/>
          </a:ln>
          <a:effectLst/>
        </p:spPr>
        <p:txBody>
          <a:bodyPr vert="horz" wrap="square" lIns="121920" tIns="60960" rIns="121920" bIns="60960" numCol="1" rtlCol="0" anchor="ctr" anchorCtr="0" compatLnSpc="1">
            <a:prstTxWarp prst="textNoShape">
              <a:avLst/>
            </a:prstTxWarp>
            <a:spAutoFit/>
          </a:bodyPr>
          <a:lstStyle/>
          <a:p>
            <a:pPr marL="285750" indent="-285750" algn="just" defTabSz="1219170" eaLnBrk="0" fontAlgn="base" hangingPunct="0">
              <a:lnSpc>
                <a:spcPct val="150000"/>
              </a:lnSpc>
              <a:spcBef>
                <a:spcPct val="0"/>
              </a:spcBef>
              <a:spcAft>
                <a:spcPct val="0"/>
              </a:spcAft>
              <a:buSzTx/>
              <a:buFont typeface="Arial" panose="020B0604020202020204" pitchFamily="34" charset="0"/>
              <a:buChar char="•"/>
            </a:pPr>
            <a:r>
              <a:rPr lang="en-US">
                <a:latin typeface="Microsoft JhengHei" panose="020B0604030504040204" pitchFamily="34" charset="-120"/>
                <a:ea typeface="Microsoft JhengHei" panose="020B0604030504040204" pitchFamily="34" charset="-120"/>
              </a:rPr>
              <a:t>A Large Language Model (LLM) is a computer program that understands and writes human language. </a:t>
            </a:r>
          </a:p>
          <a:p>
            <a:pPr marL="285750" indent="-285750" algn="just" defTabSz="1219170" eaLnBrk="0" fontAlgn="base" hangingPunct="0">
              <a:lnSpc>
                <a:spcPct val="150000"/>
              </a:lnSpc>
              <a:spcBef>
                <a:spcPct val="0"/>
              </a:spcBef>
              <a:spcAft>
                <a:spcPct val="0"/>
              </a:spcAft>
              <a:buSzTx/>
              <a:buFont typeface="Arial" panose="020B0604020202020204" pitchFamily="34" charset="0"/>
              <a:buChar char="•"/>
            </a:pPr>
            <a:r>
              <a:rPr lang="en-US">
                <a:latin typeface="Microsoft JhengHei" panose="020B0604030504040204" pitchFamily="34" charset="-120"/>
                <a:ea typeface="Microsoft JhengHei" panose="020B0604030504040204" pitchFamily="34" charset="-120"/>
              </a:rPr>
              <a:t>It learns by reading lots of text and can answer questions, write stories, or help with many language tasks.</a:t>
            </a:r>
            <a:endParaRPr kumimoji="0" lang="en-US" altLang="en-US" i="0" u="none" strike="noStrike" cap="none" normalizeH="0" baseline="0">
              <a:ln>
                <a:noFill/>
              </a:ln>
              <a:solidFill>
                <a:schemeClr val="tx1"/>
              </a:solidFill>
              <a:effectLst/>
              <a:latin typeface="Microsoft JhengHei" panose="020B0604030504040204" pitchFamily="34" charset="-120"/>
              <a:ea typeface="Microsoft JhengHei" panose="020B0604030504040204" pitchFamily="34" charset="-120"/>
            </a:endParaRPr>
          </a:p>
        </p:txBody>
      </p:sp>
      <p:pic>
        <p:nvPicPr>
          <p:cNvPr id="6" name="Picture 2">
            <a:extLst>
              <a:ext uri="{FF2B5EF4-FFF2-40B4-BE49-F238E27FC236}">
                <a16:creationId xmlns:a16="http://schemas.microsoft.com/office/drawing/2014/main" id="{2853FBA5-5B7A-483D-BA4D-D1DBA5AE91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76" r="14977"/>
          <a:stretch/>
        </p:blipFill>
        <p:spPr bwMode="auto">
          <a:xfrm>
            <a:off x="6170568" y="2247464"/>
            <a:ext cx="4963887" cy="321035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E78E1A6-D710-6363-DDEB-E88441264F27}"/>
              </a:ext>
            </a:extLst>
          </p:cNvPr>
          <p:cNvGrpSpPr/>
          <p:nvPr/>
        </p:nvGrpSpPr>
        <p:grpSpPr>
          <a:xfrm>
            <a:off x="8962767" y="174402"/>
            <a:ext cx="1589400" cy="360720"/>
            <a:chOff x="8962767" y="174402"/>
            <a:chExt cx="1589400" cy="36072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337F698-2942-BAF8-D97A-493449F4B18B}"/>
                    </a:ext>
                  </a:extLst>
                </p14:cNvPr>
                <p14:cNvContentPartPr/>
                <p14:nvPr/>
              </p14:nvContentPartPr>
              <p14:xfrm>
                <a:off x="8969247" y="266922"/>
                <a:ext cx="54000" cy="268200"/>
              </p14:xfrm>
            </p:contentPart>
          </mc:Choice>
          <mc:Fallback>
            <p:pic>
              <p:nvPicPr>
                <p:cNvPr id="4" name="Ink 3">
                  <a:extLst>
                    <a:ext uri="{FF2B5EF4-FFF2-40B4-BE49-F238E27FC236}">
                      <a16:creationId xmlns:a16="http://schemas.microsoft.com/office/drawing/2014/main" id="{A337F698-2942-BAF8-D97A-493449F4B18B}"/>
                    </a:ext>
                  </a:extLst>
                </p:cNvPr>
                <p:cNvPicPr/>
                <p:nvPr/>
              </p:nvPicPr>
              <p:blipFill>
                <a:blip r:embed="rId4"/>
                <a:stretch>
                  <a:fillRect/>
                </a:stretch>
              </p:blipFill>
              <p:spPr>
                <a:xfrm>
                  <a:off x="8960247" y="257922"/>
                  <a:ext cx="716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816DC3D8-6098-A6B1-22D9-5A028E0FFD1A}"/>
                    </a:ext>
                  </a:extLst>
                </p14:cNvPr>
                <p14:cNvContentPartPr/>
                <p14:nvPr/>
              </p14:nvContentPartPr>
              <p14:xfrm>
                <a:off x="8962767" y="195282"/>
                <a:ext cx="346320" cy="299520"/>
              </p14:xfrm>
            </p:contentPart>
          </mc:Choice>
          <mc:Fallback>
            <p:pic>
              <p:nvPicPr>
                <p:cNvPr id="7" name="Ink 6">
                  <a:extLst>
                    <a:ext uri="{FF2B5EF4-FFF2-40B4-BE49-F238E27FC236}">
                      <a16:creationId xmlns:a16="http://schemas.microsoft.com/office/drawing/2014/main" id="{816DC3D8-6098-A6B1-22D9-5A028E0FFD1A}"/>
                    </a:ext>
                  </a:extLst>
                </p:cNvPr>
                <p:cNvPicPr/>
                <p:nvPr/>
              </p:nvPicPr>
              <p:blipFill>
                <a:blip r:embed="rId6"/>
                <a:stretch>
                  <a:fillRect/>
                </a:stretch>
              </p:blipFill>
              <p:spPr>
                <a:xfrm>
                  <a:off x="8954127" y="186642"/>
                  <a:ext cx="36396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4101C7F3-CBC4-346C-CA23-E1006F66C68F}"/>
                    </a:ext>
                  </a:extLst>
                </p14:cNvPr>
                <p14:cNvContentPartPr/>
                <p14:nvPr/>
              </p14:nvContentPartPr>
              <p14:xfrm>
                <a:off x="9387567" y="330282"/>
                <a:ext cx="195840" cy="147960"/>
              </p14:xfrm>
            </p:contentPart>
          </mc:Choice>
          <mc:Fallback>
            <p:pic>
              <p:nvPicPr>
                <p:cNvPr id="8" name="Ink 7">
                  <a:extLst>
                    <a:ext uri="{FF2B5EF4-FFF2-40B4-BE49-F238E27FC236}">
                      <a16:creationId xmlns:a16="http://schemas.microsoft.com/office/drawing/2014/main" id="{4101C7F3-CBC4-346C-CA23-E1006F66C68F}"/>
                    </a:ext>
                  </a:extLst>
                </p:cNvPr>
                <p:cNvPicPr/>
                <p:nvPr/>
              </p:nvPicPr>
              <p:blipFill>
                <a:blip r:embed="rId8"/>
                <a:stretch>
                  <a:fillRect/>
                </a:stretch>
              </p:blipFill>
              <p:spPr>
                <a:xfrm>
                  <a:off x="9378567" y="321282"/>
                  <a:ext cx="2134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097A4164-054F-F9C0-ABEA-8291EFD82305}"/>
                    </a:ext>
                  </a:extLst>
                </p14:cNvPr>
                <p14:cNvContentPartPr/>
                <p14:nvPr/>
              </p14:nvContentPartPr>
              <p14:xfrm>
                <a:off x="9623007" y="345402"/>
                <a:ext cx="209520" cy="152640"/>
              </p14:xfrm>
            </p:contentPart>
          </mc:Choice>
          <mc:Fallback>
            <p:pic>
              <p:nvPicPr>
                <p:cNvPr id="9" name="Ink 8">
                  <a:extLst>
                    <a:ext uri="{FF2B5EF4-FFF2-40B4-BE49-F238E27FC236}">
                      <a16:creationId xmlns:a16="http://schemas.microsoft.com/office/drawing/2014/main" id="{097A4164-054F-F9C0-ABEA-8291EFD82305}"/>
                    </a:ext>
                  </a:extLst>
                </p:cNvPr>
                <p:cNvPicPr/>
                <p:nvPr/>
              </p:nvPicPr>
              <p:blipFill>
                <a:blip r:embed="rId10"/>
                <a:stretch>
                  <a:fillRect/>
                </a:stretch>
              </p:blipFill>
              <p:spPr>
                <a:xfrm>
                  <a:off x="9614367" y="336762"/>
                  <a:ext cx="2271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B23EF7D8-8DDF-2346-C985-7ADCF4D6E34F}"/>
                    </a:ext>
                  </a:extLst>
                </p14:cNvPr>
                <p14:cNvContentPartPr/>
                <p14:nvPr/>
              </p14:nvContentPartPr>
              <p14:xfrm>
                <a:off x="9853767" y="174402"/>
                <a:ext cx="245160" cy="320040"/>
              </p14:xfrm>
            </p:contentPart>
          </mc:Choice>
          <mc:Fallback>
            <p:pic>
              <p:nvPicPr>
                <p:cNvPr id="10" name="Ink 9">
                  <a:extLst>
                    <a:ext uri="{FF2B5EF4-FFF2-40B4-BE49-F238E27FC236}">
                      <a16:creationId xmlns:a16="http://schemas.microsoft.com/office/drawing/2014/main" id="{B23EF7D8-8DDF-2346-C985-7ADCF4D6E34F}"/>
                    </a:ext>
                  </a:extLst>
                </p:cNvPr>
                <p:cNvPicPr/>
                <p:nvPr/>
              </p:nvPicPr>
              <p:blipFill>
                <a:blip r:embed="rId12"/>
                <a:stretch>
                  <a:fillRect/>
                </a:stretch>
              </p:blipFill>
              <p:spPr>
                <a:xfrm>
                  <a:off x="9845127" y="165402"/>
                  <a:ext cx="26280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1B9FC4D1-8A47-32B9-C2F4-50064C91ACE6}"/>
                    </a:ext>
                  </a:extLst>
                </p14:cNvPr>
                <p14:cNvContentPartPr/>
                <p14:nvPr/>
              </p14:nvContentPartPr>
              <p14:xfrm>
                <a:off x="10162647" y="282042"/>
                <a:ext cx="221040" cy="161640"/>
              </p14:xfrm>
            </p:contentPart>
          </mc:Choice>
          <mc:Fallback>
            <p:pic>
              <p:nvPicPr>
                <p:cNvPr id="11" name="Ink 10">
                  <a:extLst>
                    <a:ext uri="{FF2B5EF4-FFF2-40B4-BE49-F238E27FC236}">
                      <a16:creationId xmlns:a16="http://schemas.microsoft.com/office/drawing/2014/main" id="{1B9FC4D1-8A47-32B9-C2F4-50064C91ACE6}"/>
                    </a:ext>
                  </a:extLst>
                </p:cNvPr>
                <p:cNvPicPr/>
                <p:nvPr/>
              </p:nvPicPr>
              <p:blipFill>
                <a:blip r:embed="rId14"/>
                <a:stretch>
                  <a:fillRect/>
                </a:stretch>
              </p:blipFill>
              <p:spPr>
                <a:xfrm>
                  <a:off x="10154007" y="273402"/>
                  <a:ext cx="2386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266B49DD-277D-917C-3012-F42E6DF5E873}"/>
                    </a:ext>
                  </a:extLst>
                </p14:cNvPr>
                <p14:cNvContentPartPr/>
                <p14:nvPr/>
              </p14:nvContentPartPr>
              <p14:xfrm>
                <a:off x="10501047" y="316962"/>
                <a:ext cx="13320" cy="97920"/>
              </p14:xfrm>
            </p:contentPart>
          </mc:Choice>
          <mc:Fallback>
            <p:pic>
              <p:nvPicPr>
                <p:cNvPr id="12" name="Ink 11">
                  <a:extLst>
                    <a:ext uri="{FF2B5EF4-FFF2-40B4-BE49-F238E27FC236}">
                      <a16:creationId xmlns:a16="http://schemas.microsoft.com/office/drawing/2014/main" id="{266B49DD-277D-917C-3012-F42E6DF5E873}"/>
                    </a:ext>
                  </a:extLst>
                </p:cNvPr>
                <p:cNvPicPr/>
                <p:nvPr/>
              </p:nvPicPr>
              <p:blipFill>
                <a:blip r:embed="rId16"/>
                <a:stretch>
                  <a:fillRect/>
                </a:stretch>
              </p:blipFill>
              <p:spPr>
                <a:xfrm>
                  <a:off x="10492047" y="308322"/>
                  <a:ext cx="309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EA5EFA3E-D2B1-615E-B13C-67390A8C2487}"/>
                    </a:ext>
                  </a:extLst>
                </p14:cNvPr>
                <p14:cNvContentPartPr/>
                <p14:nvPr/>
              </p14:nvContentPartPr>
              <p14:xfrm>
                <a:off x="10548567" y="201402"/>
                <a:ext cx="3600" cy="11160"/>
              </p14:xfrm>
            </p:contentPart>
          </mc:Choice>
          <mc:Fallback>
            <p:pic>
              <p:nvPicPr>
                <p:cNvPr id="13" name="Ink 12">
                  <a:extLst>
                    <a:ext uri="{FF2B5EF4-FFF2-40B4-BE49-F238E27FC236}">
                      <a16:creationId xmlns:a16="http://schemas.microsoft.com/office/drawing/2014/main" id="{EA5EFA3E-D2B1-615E-B13C-67390A8C2487}"/>
                    </a:ext>
                  </a:extLst>
                </p:cNvPr>
                <p:cNvPicPr/>
                <p:nvPr/>
              </p:nvPicPr>
              <p:blipFill>
                <a:blip r:embed="rId18"/>
                <a:stretch>
                  <a:fillRect/>
                </a:stretch>
              </p:blipFill>
              <p:spPr>
                <a:xfrm>
                  <a:off x="10539567" y="192402"/>
                  <a:ext cx="21240" cy="28800"/>
                </a:xfrm>
                <a:prstGeom prst="rect">
                  <a:avLst/>
                </a:prstGeom>
              </p:spPr>
            </p:pic>
          </mc:Fallback>
        </mc:AlternateContent>
      </p:grpSp>
      <p:grpSp>
        <p:nvGrpSpPr>
          <p:cNvPr id="33" name="Group 32">
            <a:extLst>
              <a:ext uri="{FF2B5EF4-FFF2-40B4-BE49-F238E27FC236}">
                <a16:creationId xmlns:a16="http://schemas.microsoft.com/office/drawing/2014/main" id="{D9347A49-55ED-AE82-60A9-D2D82CFE78A9}"/>
              </a:ext>
            </a:extLst>
          </p:cNvPr>
          <p:cNvGrpSpPr/>
          <p:nvPr/>
        </p:nvGrpSpPr>
        <p:grpSpPr>
          <a:xfrm>
            <a:off x="8156367" y="867042"/>
            <a:ext cx="1456200" cy="426240"/>
            <a:chOff x="8156367" y="867042"/>
            <a:chExt cx="1456200" cy="426240"/>
          </a:xfrm>
        </p:grpSpPr>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4249E9F2-1342-7FB8-3243-BD89ACB5D9A1}"/>
                    </a:ext>
                  </a:extLst>
                </p14:cNvPr>
                <p14:cNvContentPartPr/>
                <p14:nvPr/>
              </p14:nvContentPartPr>
              <p14:xfrm>
                <a:off x="8440407" y="903402"/>
                <a:ext cx="17280" cy="3960"/>
              </p14:xfrm>
            </p:contentPart>
          </mc:Choice>
          <mc:Fallback>
            <p:pic>
              <p:nvPicPr>
                <p:cNvPr id="15" name="Ink 14">
                  <a:extLst>
                    <a:ext uri="{FF2B5EF4-FFF2-40B4-BE49-F238E27FC236}">
                      <a16:creationId xmlns:a16="http://schemas.microsoft.com/office/drawing/2014/main" id="{4249E9F2-1342-7FB8-3243-BD89ACB5D9A1}"/>
                    </a:ext>
                  </a:extLst>
                </p:cNvPr>
                <p:cNvPicPr/>
                <p:nvPr/>
              </p:nvPicPr>
              <p:blipFill>
                <a:blip r:embed="rId20"/>
                <a:stretch>
                  <a:fillRect/>
                </a:stretch>
              </p:blipFill>
              <p:spPr>
                <a:xfrm>
                  <a:off x="8431407" y="894402"/>
                  <a:ext cx="349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CB5D0A05-6BF6-174B-CFA2-D0400D388E38}"/>
                    </a:ext>
                  </a:extLst>
                </p14:cNvPr>
                <p14:cNvContentPartPr/>
                <p14:nvPr/>
              </p14:nvContentPartPr>
              <p14:xfrm>
                <a:off x="8422767" y="898362"/>
                <a:ext cx="31320" cy="394920"/>
              </p14:xfrm>
            </p:contentPart>
          </mc:Choice>
          <mc:Fallback>
            <p:pic>
              <p:nvPicPr>
                <p:cNvPr id="16" name="Ink 15">
                  <a:extLst>
                    <a:ext uri="{FF2B5EF4-FFF2-40B4-BE49-F238E27FC236}">
                      <a16:creationId xmlns:a16="http://schemas.microsoft.com/office/drawing/2014/main" id="{CB5D0A05-6BF6-174B-CFA2-D0400D388E38}"/>
                    </a:ext>
                  </a:extLst>
                </p:cNvPr>
                <p:cNvPicPr/>
                <p:nvPr/>
              </p:nvPicPr>
              <p:blipFill>
                <a:blip r:embed="rId22"/>
                <a:stretch>
                  <a:fillRect/>
                </a:stretch>
              </p:blipFill>
              <p:spPr>
                <a:xfrm>
                  <a:off x="8414127" y="889362"/>
                  <a:ext cx="48960" cy="412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F1CC34F8-1BB5-C001-A2BA-EB9F50C99A50}"/>
                    </a:ext>
                  </a:extLst>
                </p14:cNvPr>
                <p14:cNvContentPartPr/>
                <p14:nvPr/>
              </p14:nvContentPartPr>
              <p14:xfrm>
                <a:off x="8156367" y="867042"/>
                <a:ext cx="501480" cy="100440"/>
              </p14:xfrm>
            </p:contentPart>
          </mc:Choice>
          <mc:Fallback>
            <p:pic>
              <p:nvPicPr>
                <p:cNvPr id="17" name="Ink 16">
                  <a:extLst>
                    <a:ext uri="{FF2B5EF4-FFF2-40B4-BE49-F238E27FC236}">
                      <a16:creationId xmlns:a16="http://schemas.microsoft.com/office/drawing/2014/main" id="{F1CC34F8-1BB5-C001-A2BA-EB9F50C99A50}"/>
                    </a:ext>
                  </a:extLst>
                </p:cNvPr>
                <p:cNvPicPr/>
                <p:nvPr/>
              </p:nvPicPr>
              <p:blipFill>
                <a:blip r:embed="rId24"/>
                <a:stretch>
                  <a:fillRect/>
                </a:stretch>
              </p:blipFill>
              <p:spPr>
                <a:xfrm>
                  <a:off x="8147367" y="858042"/>
                  <a:ext cx="5191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F890F710-5E7D-BB41-EBA3-44E77E7F3419}"/>
                    </a:ext>
                  </a:extLst>
                </p14:cNvPr>
                <p14:cNvContentPartPr/>
                <p14:nvPr/>
              </p14:nvContentPartPr>
              <p14:xfrm>
                <a:off x="8548407" y="1104642"/>
                <a:ext cx="226800" cy="156600"/>
              </p14:xfrm>
            </p:contentPart>
          </mc:Choice>
          <mc:Fallback>
            <p:pic>
              <p:nvPicPr>
                <p:cNvPr id="18" name="Ink 17">
                  <a:extLst>
                    <a:ext uri="{FF2B5EF4-FFF2-40B4-BE49-F238E27FC236}">
                      <a16:creationId xmlns:a16="http://schemas.microsoft.com/office/drawing/2014/main" id="{F890F710-5E7D-BB41-EBA3-44E77E7F3419}"/>
                    </a:ext>
                  </a:extLst>
                </p:cNvPr>
                <p:cNvPicPr/>
                <p:nvPr/>
              </p:nvPicPr>
              <p:blipFill>
                <a:blip r:embed="rId26"/>
                <a:stretch>
                  <a:fillRect/>
                </a:stretch>
              </p:blipFill>
              <p:spPr>
                <a:xfrm>
                  <a:off x="8539407" y="1095642"/>
                  <a:ext cx="2444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ECF2A8F5-E743-9DB3-8055-9FF2927BF3D3}"/>
                    </a:ext>
                  </a:extLst>
                </p14:cNvPr>
                <p14:cNvContentPartPr/>
                <p14:nvPr/>
              </p14:nvContentPartPr>
              <p14:xfrm>
                <a:off x="8825967" y="1092042"/>
                <a:ext cx="182160" cy="130320"/>
              </p14:xfrm>
            </p:contentPart>
          </mc:Choice>
          <mc:Fallback>
            <p:pic>
              <p:nvPicPr>
                <p:cNvPr id="19" name="Ink 18">
                  <a:extLst>
                    <a:ext uri="{FF2B5EF4-FFF2-40B4-BE49-F238E27FC236}">
                      <a16:creationId xmlns:a16="http://schemas.microsoft.com/office/drawing/2014/main" id="{ECF2A8F5-E743-9DB3-8055-9FF2927BF3D3}"/>
                    </a:ext>
                  </a:extLst>
                </p:cNvPr>
                <p:cNvPicPr/>
                <p:nvPr/>
              </p:nvPicPr>
              <p:blipFill>
                <a:blip r:embed="rId28"/>
                <a:stretch>
                  <a:fillRect/>
                </a:stretch>
              </p:blipFill>
              <p:spPr>
                <a:xfrm>
                  <a:off x="8817327" y="1083042"/>
                  <a:ext cx="1998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31587C35-930B-8F34-F17E-2091BE25A95A}"/>
                    </a:ext>
                  </a:extLst>
                </p14:cNvPr>
                <p14:cNvContentPartPr/>
                <p14:nvPr/>
              </p14:nvContentPartPr>
              <p14:xfrm>
                <a:off x="9029727" y="1119042"/>
                <a:ext cx="27720" cy="72720"/>
              </p14:xfrm>
            </p:contentPart>
          </mc:Choice>
          <mc:Fallback>
            <p:pic>
              <p:nvPicPr>
                <p:cNvPr id="20" name="Ink 19">
                  <a:extLst>
                    <a:ext uri="{FF2B5EF4-FFF2-40B4-BE49-F238E27FC236}">
                      <a16:creationId xmlns:a16="http://schemas.microsoft.com/office/drawing/2014/main" id="{31587C35-930B-8F34-F17E-2091BE25A95A}"/>
                    </a:ext>
                  </a:extLst>
                </p:cNvPr>
                <p:cNvPicPr/>
                <p:nvPr/>
              </p:nvPicPr>
              <p:blipFill>
                <a:blip r:embed="rId30"/>
                <a:stretch>
                  <a:fillRect/>
                </a:stretch>
              </p:blipFill>
              <p:spPr>
                <a:xfrm>
                  <a:off x="9020727" y="1110402"/>
                  <a:ext cx="453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31C0BC7F-E7AC-AE81-7941-2F760D87CD69}"/>
                    </a:ext>
                  </a:extLst>
                </p14:cNvPr>
                <p14:cNvContentPartPr/>
                <p14:nvPr/>
              </p14:nvContentPartPr>
              <p14:xfrm>
                <a:off x="9036927" y="1037322"/>
                <a:ext cx="16560" cy="12240"/>
              </p14:xfrm>
            </p:contentPart>
          </mc:Choice>
          <mc:Fallback>
            <p:pic>
              <p:nvPicPr>
                <p:cNvPr id="21" name="Ink 20">
                  <a:extLst>
                    <a:ext uri="{FF2B5EF4-FFF2-40B4-BE49-F238E27FC236}">
                      <a16:creationId xmlns:a16="http://schemas.microsoft.com/office/drawing/2014/main" id="{31C0BC7F-E7AC-AE81-7941-2F760D87CD69}"/>
                    </a:ext>
                  </a:extLst>
                </p:cNvPr>
                <p:cNvPicPr/>
                <p:nvPr/>
              </p:nvPicPr>
              <p:blipFill>
                <a:blip r:embed="rId32"/>
                <a:stretch>
                  <a:fillRect/>
                </a:stretch>
              </p:blipFill>
              <p:spPr>
                <a:xfrm>
                  <a:off x="9027927" y="1028322"/>
                  <a:ext cx="342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29C4F9CE-0B30-F3F1-9EB3-E9F83ABA18C0}"/>
                    </a:ext>
                  </a:extLst>
                </p14:cNvPr>
                <p14:cNvContentPartPr/>
                <p14:nvPr/>
              </p14:nvContentPartPr>
              <p14:xfrm>
                <a:off x="9139887" y="1088802"/>
                <a:ext cx="237240" cy="106200"/>
              </p14:xfrm>
            </p:contentPart>
          </mc:Choice>
          <mc:Fallback>
            <p:pic>
              <p:nvPicPr>
                <p:cNvPr id="23" name="Ink 22">
                  <a:extLst>
                    <a:ext uri="{FF2B5EF4-FFF2-40B4-BE49-F238E27FC236}">
                      <a16:creationId xmlns:a16="http://schemas.microsoft.com/office/drawing/2014/main" id="{29C4F9CE-0B30-F3F1-9EB3-E9F83ABA18C0}"/>
                    </a:ext>
                  </a:extLst>
                </p:cNvPr>
                <p:cNvPicPr/>
                <p:nvPr/>
              </p:nvPicPr>
              <p:blipFill>
                <a:blip r:embed="rId34"/>
                <a:stretch>
                  <a:fillRect/>
                </a:stretch>
              </p:blipFill>
              <p:spPr>
                <a:xfrm>
                  <a:off x="9131247" y="1080162"/>
                  <a:ext cx="2548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Ink 23">
                  <a:extLst>
                    <a:ext uri="{FF2B5EF4-FFF2-40B4-BE49-F238E27FC236}">
                      <a16:creationId xmlns:a16="http://schemas.microsoft.com/office/drawing/2014/main" id="{BEB0333C-A69A-D3FA-485A-14531C417D50}"/>
                    </a:ext>
                  </a:extLst>
                </p14:cNvPr>
                <p14:cNvContentPartPr/>
                <p14:nvPr/>
              </p14:nvContentPartPr>
              <p14:xfrm>
                <a:off x="9452727" y="1071162"/>
                <a:ext cx="159840" cy="106560"/>
              </p14:xfrm>
            </p:contentPart>
          </mc:Choice>
          <mc:Fallback>
            <p:pic>
              <p:nvPicPr>
                <p:cNvPr id="24" name="Ink 23">
                  <a:extLst>
                    <a:ext uri="{FF2B5EF4-FFF2-40B4-BE49-F238E27FC236}">
                      <a16:creationId xmlns:a16="http://schemas.microsoft.com/office/drawing/2014/main" id="{BEB0333C-A69A-D3FA-485A-14531C417D50}"/>
                    </a:ext>
                  </a:extLst>
                </p:cNvPr>
                <p:cNvPicPr/>
                <p:nvPr/>
              </p:nvPicPr>
              <p:blipFill>
                <a:blip r:embed="rId36"/>
                <a:stretch>
                  <a:fillRect/>
                </a:stretch>
              </p:blipFill>
              <p:spPr>
                <a:xfrm>
                  <a:off x="9444087" y="1062522"/>
                  <a:ext cx="177480" cy="124200"/>
                </a:xfrm>
                <a:prstGeom prst="rect">
                  <a:avLst/>
                </a:prstGeom>
              </p:spPr>
            </p:pic>
          </mc:Fallback>
        </mc:AlternateContent>
      </p:grpSp>
      <p:grpSp>
        <p:nvGrpSpPr>
          <p:cNvPr id="32" name="Group 31">
            <a:extLst>
              <a:ext uri="{FF2B5EF4-FFF2-40B4-BE49-F238E27FC236}">
                <a16:creationId xmlns:a16="http://schemas.microsoft.com/office/drawing/2014/main" id="{BAB633F2-8BB5-51CF-A985-882A33DCAA38}"/>
              </a:ext>
            </a:extLst>
          </p:cNvPr>
          <p:cNvGrpSpPr/>
          <p:nvPr/>
        </p:nvGrpSpPr>
        <p:grpSpPr>
          <a:xfrm>
            <a:off x="9873927" y="817722"/>
            <a:ext cx="1100160" cy="316440"/>
            <a:chOff x="9873927" y="817722"/>
            <a:chExt cx="1100160" cy="316440"/>
          </a:xfrm>
        </p:grpSpPr>
        <mc:AlternateContent xmlns:mc="http://schemas.openxmlformats.org/markup-compatibility/2006">
          <mc:Choice xmlns:p14="http://schemas.microsoft.com/office/powerpoint/2010/main" Requires="p14">
            <p:contentPart p14:bwMode="auto" r:id="rId37">
              <p14:nvContentPartPr>
                <p14:cNvPr id="25" name="Ink 24">
                  <a:extLst>
                    <a:ext uri="{FF2B5EF4-FFF2-40B4-BE49-F238E27FC236}">
                      <a16:creationId xmlns:a16="http://schemas.microsoft.com/office/drawing/2014/main" id="{3868B414-A857-C5FF-E7CF-EB4189581666}"/>
                    </a:ext>
                  </a:extLst>
                </p14:cNvPr>
                <p14:cNvContentPartPr/>
                <p14:nvPr/>
              </p14:nvContentPartPr>
              <p14:xfrm>
                <a:off x="9873927" y="853722"/>
                <a:ext cx="21960" cy="256320"/>
              </p14:xfrm>
            </p:contentPart>
          </mc:Choice>
          <mc:Fallback>
            <p:pic>
              <p:nvPicPr>
                <p:cNvPr id="25" name="Ink 24">
                  <a:extLst>
                    <a:ext uri="{FF2B5EF4-FFF2-40B4-BE49-F238E27FC236}">
                      <a16:creationId xmlns:a16="http://schemas.microsoft.com/office/drawing/2014/main" id="{3868B414-A857-C5FF-E7CF-EB4189581666}"/>
                    </a:ext>
                  </a:extLst>
                </p:cNvPr>
                <p:cNvPicPr/>
                <p:nvPr/>
              </p:nvPicPr>
              <p:blipFill>
                <a:blip r:embed="rId38"/>
                <a:stretch>
                  <a:fillRect/>
                </a:stretch>
              </p:blipFill>
              <p:spPr>
                <a:xfrm>
                  <a:off x="9865287" y="844722"/>
                  <a:ext cx="3960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Ink 25">
                  <a:extLst>
                    <a:ext uri="{FF2B5EF4-FFF2-40B4-BE49-F238E27FC236}">
                      <a16:creationId xmlns:a16="http://schemas.microsoft.com/office/drawing/2014/main" id="{27EAD1CE-DFA3-FDB9-3CE6-2A5089806F5F}"/>
                    </a:ext>
                  </a:extLst>
                </p14:cNvPr>
                <p14:cNvContentPartPr/>
                <p14:nvPr/>
              </p14:nvContentPartPr>
              <p14:xfrm>
                <a:off x="9939087" y="1032282"/>
                <a:ext cx="191520" cy="99720"/>
              </p14:xfrm>
            </p:contentPart>
          </mc:Choice>
          <mc:Fallback>
            <p:pic>
              <p:nvPicPr>
                <p:cNvPr id="26" name="Ink 25">
                  <a:extLst>
                    <a:ext uri="{FF2B5EF4-FFF2-40B4-BE49-F238E27FC236}">
                      <a16:creationId xmlns:a16="http://schemas.microsoft.com/office/drawing/2014/main" id="{27EAD1CE-DFA3-FDB9-3CE6-2A5089806F5F}"/>
                    </a:ext>
                  </a:extLst>
                </p:cNvPr>
                <p:cNvPicPr/>
                <p:nvPr/>
              </p:nvPicPr>
              <p:blipFill>
                <a:blip r:embed="rId40"/>
                <a:stretch>
                  <a:fillRect/>
                </a:stretch>
              </p:blipFill>
              <p:spPr>
                <a:xfrm>
                  <a:off x="9930087" y="1023282"/>
                  <a:ext cx="20916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Ink 26">
                  <a:extLst>
                    <a:ext uri="{FF2B5EF4-FFF2-40B4-BE49-F238E27FC236}">
                      <a16:creationId xmlns:a16="http://schemas.microsoft.com/office/drawing/2014/main" id="{C33D9837-F8D6-CA27-AF4F-CF35B416DE99}"/>
                    </a:ext>
                  </a:extLst>
                </p14:cNvPr>
                <p14:cNvContentPartPr/>
                <p14:nvPr/>
              </p14:nvContentPartPr>
              <p14:xfrm>
                <a:off x="10200447" y="1053162"/>
                <a:ext cx="169200" cy="68400"/>
              </p14:xfrm>
            </p:contentPart>
          </mc:Choice>
          <mc:Fallback>
            <p:pic>
              <p:nvPicPr>
                <p:cNvPr id="27" name="Ink 26">
                  <a:extLst>
                    <a:ext uri="{FF2B5EF4-FFF2-40B4-BE49-F238E27FC236}">
                      <a16:creationId xmlns:a16="http://schemas.microsoft.com/office/drawing/2014/main" id="{C33D9837-F8D6-CA27-AF4F-CF35B416DE99}"/>
                    </a:ext>
                  </a:extLst>
                </p:cNvPr>
                <p:cNvPicPr/>
                <p:nvPr/>
              </p:nvPicPr>
              <p:blipFill>
                <a:blip r:embed="rId42"/>
                <a:stretch>
                  <a:fillRect/>
                </a:stretch>
              </p:blipFill>
              <p:spPr>
                <a:xfrm>
                  <a:off x="10191447" y="1044162"/>
                  <a:ext cx="1868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56AF3A8B-45A6-270B-B540-4E28B599F88D}"/>
                    </a:ext>
                  </a:extLst>
                </p14:cNvPr>
                <p14:cNvContentPartPr/>
                <p14:nvPr/>
              </p14:nvContentPartPr>
              <p14:xfrm>
                <a:off x="10439127" y="1008522"/>
                <a:ext cx="127440" cy="125640"/>
              </p14:xfrm>
            </p:contentPart>
          </mc:Choice>
          <mc:Fallback>
            <p:pic>
              <p:nvPicPr>
                <p:cNvPr id="28" name="Ink 27">
                  <a:extLst>
                    <a:ext uri="{FF2B5EF4-FFF2-40B4-BE49-F238E27FC236}">
                      <a16:creationId xmlns:a16="http://schemas.microsoft.com/office/drawing/2014/main" id="{56AF3A8B-45A6-270B-B540-4E28B599F88D}"/>
                    </a:ext>
                  </a:extLst>
                </p:cNvPr>
                <p:cNvPicPr/>
                <p:nvPr/>
              </p:nvPicPr>
              <p:blipFill>
                <a:blip r:embed="rId44"/>
                <a:stretch>
                  <a:fillRect/>
                </a:stretch>
              </p:blipFill>
              <p:spPr>
                <a:xfrm>
                  <a:off x="10430127" y="999882"/>
                  <a:ext cx="1450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59A31C82-E619-D898-79B1-3AB36EE1CB2F}"/>
                    </a:ext>
                  </a:extLst>
                </p14:cNvPr>
                <p14:cNvContentPartPr/>
                <p14:nvPr/>
              </p14:nvContentPartPr>
              <p14:xfrm>
                <a:off x="10668447" y="990882"/>
                <a:ext cx="21240" cy="133920"/>
              </p14:xfrm>
            </p:contentPart>
          </mc:Choice>
          <mc:Fallback>
            <p:pic>
              <p:nvPicPr>
                <p:cNvPr id="29" name="Ink 28">
                  <a:extLst>
                    <a:ext uri="{FF2B5EF4-FFF2-40B4-BE49-F238E27FC236}">
                      <a16:creationId xmlns:a16="http://schemas.microsoft.com/office/drawing/2014/main" id="{59A31C82-E619-D898-79B1-3AB36EE1CB2F}"/>
                    </a:ext>
                  </a:extLst>
                </p:cNvPr>
                <p:cNvPicPr/>
                <p:nvPr/>
              </p:nvPicPr>
              <p:blipFill>
                <a:blip r:embed="rId46"/>
                <a:stretch>
                  <a:fillRect/>
                </a:stretch>
              </p:blipFill>
              <p:spPr>
                <a:xfrm>
                  <a:off x="10659807" y="981882"/>
                  <a:ext cx="388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Ink 29">
                  <a:extLst>
                    <a:ext uri="{FF2B5EF4-FFF2-40B4-BE49-F238E27FC236}">
                      <a16:creationId xmlns:a16="http://schemas.microsoft.com/office/drawing/2014/main" id="{D8C4D17C-1104-8CB0-99EF-4795FA79B072}"/>
                    </a:ext>
                  </a:extLst>
                </p14:cNvPr>
                <p14:cNvContentPartPr/>
                <p14:nvPr/>
              </p14:nvContentPartPr>
              <p14:xfrm>
                <a:off x="10673487" y="849762"/>
                <a:ext cx="6480" cy="3960"/>
              </p14:xfrm>
            </p:contentPart>
          </mc:Choice>
          <mc:Fallback>
            <p:pic>
              <p:nvPicPr>
                <p:cNvPr id="30" name="Ink 29">
                  <a:extLst>
                    <a:ext uri="{FF2B5EF4-FFF2-40B4-BE49-F238E27FC236}">
                      <a16:creationId xmlns:a16="http://schemas.microsoft.com/office/drawing/2014/main" id="{D8C4D17C-1104-8CB0-99EF-4795FA79B072}"/>
                    </a:ext>
                  </a:extLst>
                </p:cNvPr>
                <p:cNvPicPr/>
                <p:nvPr/>
              </p:nvPicPr>
              <p:blipFill>
                <a:blip r:embed="rId48"/>
                <a:stretch>
                  <a:fillRect/>
                </a:stretch>
              </p:blipFill>
              <p:spPr>
                <a:xfrm>
                  <a:off x="10664847" y="841122"/>
                  <a:ext cx="241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519E9CC7-48F9-4F6E-5DB9-21A69A0A0A06}"/>
                    </a:ext>
                  </a:extLst>
                </p14:cNvPr>
                <p14:cNvContentPartPr/>
                <p14:nvPr/>
              </p14:nvContentPartPr>
              <p14:xfrm>
                <a:off x="10815327" y="817722"/>
                <a:ext cx="158760" cy="301680"/>
              </p14:xfrm>
            </p:contentPart>
          </mc:Choice>
          <mc:Fallback>
            <p:pic>
              <p:nvPicPr>
                <p:cNvPr id="31" name="Ink 30">
                  <a:extLst>
                    <a:ext uri="{FF2B5EF4-FFF2-40B4-BE49-F238E27FC236}">
                      <a16:creationId xmlns:a16="http://schemas.microsoft.com/office/drawing/2014/main" id="{519E9CC7-48F9-4F6E-5DB9-21A69A0A0A06}"/>
                    </a:ext>
                  </a:extLst>
                </p:cNvPr>
                <p:cNvPicPr/>
                <p:nvPr/>
              </p:nvPicPr>
              <p:blipFill>
                <a:blip r:embed="rId50"/>
                <a:stretch>
                  <a:fillRect/>
                </a:stretch>
              </p:blipFill>
              <p:spPr>
                <a:xfrm>
                  <a:off x="10806327" y="808722"/>
                  <a:ext cx="176400" cy="319320"/>
                </a:xfrm>
                <a:prstGeom prst="rect">
                  <a:avLst/>
                </a:prstGeom>
              </p:spPr>
            </p:pic>
          </mc:Fallback>
        </mc:AlternateContent>
      </p:grpSp>
      <p:grpSp>
        <p:nvGrpSpPr>
          <p:cNvPr id="44" name="Group 43">
            <a:extLst>
              <a:ext uri="{FF2B5EF4-FFF2-40B4-BE49-F238E27FC236}">
                <a16:creationId xmlns:a16="http://schemas.microsoft.com/office/drawing/2014/main" id="{F786501E-EA3E-BA86-1A33-5377D957D2AA}"/>
              </a:ext>
            </a:extLst>
          </p:cNvPr>
          <p:cNvGrpSpPr/>
          <p:nvPr/>
        </p:nvGrpSpPr>
        <p:grpSpPr>
          <a:xfrm>
            <a:off x="4372767" y="1151802"/>
            <a:ext cx="2902320" cy="678960"/>
            <a:chOff x="4372767" y="1151802"/>
            <a:chExt cx="2902320" cy="678960"/>
          </a:xfrm>
        </p:grpSpPr>
        <mc:AlternateContent xmlns:mc="http://schemas.openxmlformats.org/markup-compatibility/2006">
          <mc:Choice xmlns:p14="http://schemas.microsoft.com/office/powerpoint/2010/main" Requires="p14">
            <p:contentPart p14:bwMode="auto" r:id="rId51">
              <p14:nvContentPartPr>
                <p14:cNvPr id="34" name="Ink 33">
                  <a:extLst>
                    <a:ext uri="{FF2B5EF4-FFF2-40B4-BE49-F238E27FC236}">
                      <a16:creationId xmlns:a16="http://schemas.microsoft.com/office/drawing/2014/main" id="{CAB1E342-3928-A10D-49D9-6769C4854CB5}"/>
                    </a:ext>
                  </a:extLst>
                </p14:cNvPr>
                <p14:cNvContentPartPr/>
                <p14:nvPr/>
              </p14:nvContentPartPr>
              <p14:xfrm>
                <a:off x="4372767" y="1639242"/>
                <a:ext cx="394200" cy="191520"/>
              </p14:xfrm>
            </p:contentPart>
          </mc:Choice>
          <mc:Fallback>
            <p:pic>
              <p:nvPicPr>
                <p:cNvPr id="34" name="Ink 33">
                  <a:extLst>
                    <a:ext uri="{FF2B5EF4-FFF2-40B4-BE49-F238E27FC236}">
                      <a16:creationId xmlns:a16="http://schemas.microsoft.com/office/drawing/2014/main" id="{CAB1E342-3928-A10D-49D9-6769C4854CB5}"/>
                    </a:ext>
                  </a:extLst>
                </p:cNvPr>
                <p:cNvPicPr/>
                <p:nvPr/>
              </p:nvPicPr>
              <p:blipFill>
                <a:blip r:embed="rId52"/>
                <a:stretch>
                  <a:fillRect/>
                </a:stretch>
              </p:blipFill>
              <p:spPr>
                <a:xfrm>
                  <a:off x="4363767" y="1630602"/>
                  <a:ext cx="4118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Ink 34">
                  <a:extLst>
                    <a:ext uri="{FF2B5EF4-FFF2-40B4-BE49-F238E27FC236}">
                      <a16:creationId xmlns:a16="http://schemas.microsoft.com/office/drawing/2014/main" id="{C0241216-D0B6-C0B0-35AB-C96AA92C2931}"/>
                    </a:ext>
                  </a:extLst>
                </p14:cNvPr>
                <p14:cNvContentPartPr/>
                <p14:nvPr/>
              </p14:nvContentPartPr>
              <p14:xfrm>
                <a:off x="4788207" y="1583802"/>
                <a:ext cx="119160" cy="183600"/>
              </p14:xfrm>
            </p:contentPart>
          </mc:Choice>
          <mc:Fallback>
            <p:pic>
              <p:nvPicPr>
                <p:cNvPr id="35" name="Ink 34">
                  <a:extLst>
                    <a:ext uri="{FF2B5EF4-FFF2-40B4-BE49-F238E27FC236}">
                      <a16:creationId xmlns:a16="http://schemas.microsoft.com/office/drawing/2014/main" id="{C0241216-D0B6-C0B0-35AB-C96AA92C2931}"/>
                    </a:ext>
                  </a:extLst>
                </p:cNvPr>
                <p:cNvPicPr/>
                <p:nvPr/>
              </p:nvPicPr>
              <p:blipFill>
                <a:blip r:embed="rId54"/>
                <a:stretch>
                  <a:fillRect/>
                </a:stretch>
              </p:blipFill>
              <p:spPr>
                <a:xfrm>
                  <a:off x="4779207" y="1575162"/>
                  <a:ext cx="1368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Ink 35">
                  <a:extLst>
                    <a:ext uri="{FF2B5EF4-FFF2-40B4-BE49-F238E27FC236}">
                      <a16:creationId xmlns:a16="http://schemas.microsoft.com/office/drawing/2014/main" id="{0A62D4B2-7E49-8A34-48C2-8A8DD3E29C7C}"/>
                    </a:ext>
                  </a:extLst>
                </p14:cNvPr>
                <p14:cNvContentPartPr/>
                <p14:nvPr/>
              </p14:nvContentPartPr>
              <p14:xfrm>
                <a:off x="4906287" y="1548162"/>
                <a:ext cx="179640" cy="80640"/>
              </p14:xfrm>
            </p:contentPart>
          </mc:Choice>
          <mc:Fallback>
            <p:pic>
              <p:nvPicPr>
                <p:cNvPr id="36" name="Ink 35">
                  <a:extLst>
                    <a:ext uri="{FF2B5EF4-FFF2-40B4-BE49-F238E27FC236}">
                      <a16:creationId xmlns:a16="http://schemas.microsoft.com/office/drawing/2014/main" id="{0A62D4B2-7E49-8A34-48C2-8A8DD3E29C7C}"/>
                    </a:ext>
                  </a:extLst>
                </p:cNvPr>
                <p:cNvPicPr/>
                <p:nvPr/>
              </p:nvPicPr>
              <p:blipFill>
                <a:blip r:embed="rId56"/>
                <a:stretch>
                  <a:fillRect/>
                </a:stretch>
              </p:blipFill>
              <p:spPr>
                <a:xfrm>
                  <a:off x="4897287" y="1539162"/>
                  <a:ext cx="1972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Ink 36">
                  <a:extLst>
                    <a:ext uri="{FF2B5EF4-FFF2-40B4-BE49-F238E27FC236}">
                      <a16:creationId xmlns:a16="http://schemas.microsoft.com/office/drawing/2014/main" id="{AAF33B90-B89F-E561-6A91-C1E1B351EE23}"/>
                    </a:ext>
                  </a:extLst>
                </p14:cNvPr>
                <p14:cNvContentPartPr/>
                <p14:nvPr/>
              </p14:nvContentPartPr>
              <p14:xfrm>
                <a:off x="5082327" y="1337562"/>
                <a:ext cx="385200" cy="315360"/>
              </p14:xfrm>
            </p:contentPart>
          </mc:Choice>
          <mc:Fallback>
            <p:pic>
              <p:nvPicPr>
                <p:cNvPr id="37" name="Ink 36">
                  <a:extLst>
                    <a:ext uri="{FF2B5EF4-FFF2-40B4-BE49-F238E27FC236}">
                      <a16:creationId xmlns:a16="http://schemas.microsoft.com/office/drawing/2014/main" id="{AAF33B90-B89F-E561-6A91-C1E1B351EE23}"/>
                    </a:ext>
                  </a:extLst>
                </p:cNvPr>
                <p:cNvPicPr/>
                <p:nvPr/>
              </p:nvPicPr>
              <p:blipFill>
                <a:blip r:embed="rId58"/>
                <a:stretch>
                  <a:fillRect/>
                </a:stretch>
              </p:blipFill>
              <p:spPr>
                <a:xfrm>
                  <a:off x="5073327" y="1328562"/>
                  <a:ext cx="40284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Ink 37">
                  <a:extLst>
                    <a:ext uri="{FF2B5EF4-FFF2-40B4-BE49-F238E27FC236}">
                      <a16:creationId xmlns:a16="http://schemas.microsoft.com/office/drawing/2014/main" id="{F3136D33-F6B7-4A19-80C4-DDED867216E1}"/>
                    </a:ext>
                  </a:extLst>
                </p14:cNvPr>
                <p14:cNvContentPartPr/>
                <p14:nvPr/>
              </p14:nvContentPartPr>
              <p14:xfrm>
                <a:off x="5654367" y="1445562"/>
                <a:ext cx="271800" cy="146520"/>
              </p14:xfrm>
            </p:contentPart>
          </mc:Choice>
          <mc:Fallback>
            <p:pic>
              <p:nvPicPr>
                <p:cNvPr id="38" name="Ink 37">
                  <a:extLst>
                    <a:ext uri="{FF2B5EF4-FFF2-40B4-BE49-F238E27FC236}">
                      <a16:creationId xmlns:a16="http://schemas.microsoft.com/office/drawing/2014/main" id="{F3136D33-F6B7-4A19-80C4-DDED867216E1}"/>
                    </a:ext>
                  </a:extLst>
                </p:cNvPr>
                <p:cNvPicPr/>
                <p:nvPr/>
              </p:nvPicPr>
              <p:blipFill>
                <a:blip r:embed="rId60"/>
                <a:stretch>
                  <a:fillRect/>
                </a:stretch>
              </p:blipFill>
              <p:spPr>
                <a:xfrm>
                  <a:off x="5645367" y="1436562"/>
                  <a:ext cx="2894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Ink 38">
                  <a:extLst>
                    <a:ext uri="{FF2B5EF4-FFF2-40B4-BE49-F238E27FC236}">
                      <a16:creationId xmlns:a16="http://schemas.microsoft.com/office/drawing/2014/main" id="{7EF40D0D-8258-DBA9-3DCF-F37AD02C03A6}"/>
                    </a:ext>
                  </a:extLst>
                </p14:cNvPr>
                <p14:cNvContentPartPr/>
                <p14:nvPr/>
              </p14:nvContentPartPr>
              <p14:xfrm>
                <a:off x="6116607" y="1151802"/>
                <a:ext cx="88560" cy="381600"/>
              </p14:xfrm>
            </p:contentPart>
          </mc:Choice>
          <mc:Fallback>
            <p:pic>
              <p:nvPicPr>
                <p:cNvPr id="39" name="Ink 38">
                  <a:extLst>
                    <a:ext uri="{FF2B5EF4-FFF2-40B4-BE49-F238E27FC236}">
                      <a16:creationId xmlns:a16="http://schemas.microsoft.com/office/drawing/2014/main" id="{7EF40D0D-8258-DBA9-3DCF-F37AD02C03A6}"/>
                    </a:ext>
                  </a:extLst>
                </p:cNvPr>
                <p:cNvPicPr/>
                <p:nvPr/>
              </p:nvPicPr>
              <p:blipFill>
                <a:blip r:embed="rId62"/>
                <a:stretch>
                  <a:fillRect/>
                </a:stretch>
              </p:blipFill>
              <p:spPr>
                <a:xfrm>
                  <a:off x="6107607" y="1142802"/>
                  <a:ext cx="10620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Ink 39">
                  <a:extLst>
                    <a:ext uri="{FF2B5EF4-FFF2-40B4-BE49-F238E27FC236}">
                      <a16:creationId xmlns:a16="http://schemas.microsoft.com/office/drawing/2014/main" id="{46079283-2E82-8B82-88C3-9D5E272DFC69}"/>
                    </a:ext>
                  </a:extLst>
                </p14:cNvPr>
                <p14:cNvContentPartPr/>
                <p14:nvPr/>
              </p14:nvContentPartPr>
              <p14:xfrm>
                <a:off x="6168087" y="1355202"/>
                <a:ext cx="294840" cy="90000"/>
              </p14:xfrm>
            </p:contentPart>
          </mc:Choice>
          <mc:Fallback>
            <p:pic>
              <p:nvPicPr>
                <p:cNvPr id="40" name="Ink 39">
                  <a:extLst>
                    <a:ext uri="{FF2B5EF4-FFF2-40B4-BE49-F238E27FC236}">
                      <a16:creationId xmlns:a16="http://schemas.microsoft.com/office/drawing/2014/main" id="{46079283-2E82-8B82-88C3-9D5E272DFC69}"/>
                    </a:ext>
                  </a:extLst>
                </p:cNvPr>
                <p:cNvPicPr/>
                <p:nvPr/>
              </p:nvPicPr>
              <p:blipFill>
                <a:blip r:embed="rId64"/>
                <a:stretch>
                  <a:fillRect/>
                </a:stretch>
              </p:blipFill>
              <p:spPr>
                <a:xfrm>
                  <a:off x="6159447" y="1346202"/>
                  <a:ext cx="3124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Ink 40">
                  <a:extLst>
                    <a:ext uri="{FF2B5EF4-FFF2-40B4-BE49-F238E27FC236}">
                      <a16:creationId xmlns:a16="http://schemas.microsoft.com/office/drawing/2014/main" id="{4F53D979-3120-6255-8F00-324BE37FA459}"/>
                    </a:ext>
                  </a:extLst>
                </p14:cNvPr>
                <p14:cNvContentPartPr/>
                <p14:nvPr/>
              </p14:nvContentPartPr>
              <p14:xfrm>
                <a:off x="6514047" y="1166202"/>
                <a:ext cx="217440" cy="285120"/>
              </p14:xfrm>
            </p:contentPart>
          </mc:Choice>
          <mc:Fallback>
            <p:pic>
              <p:nvPicPr>
                <p:cNvPr id="41" name="Ink 40">
                  <a:extLst>
                    <a:ext uri="{FF2B5EF4-FFF2-40B4-BE49-F238E27FC236}">
                      <a16:creationId xmlns:a16="http://schemas.microsoft.com/office/drawing/2014/main" id="{4F53D979-3120-6255-8F00-324BE37FA459}"/>
                    </a:ext>
                  </a:extLst>
                </p:cNvPr>
                <p:cNvPicPr/>
                <p:nvPr/>
              </p:nvPicPr>
              <p:blipFill>
                <a:blip r:embed="rId66"/>
                <a:stretch>
                  <a:fillRect/>
                </a:stretch>
              </p:blipFill>
              <p:spPr>
                <a:xfrm>
                  <a:off x="6505407" y="1157562"/>
                  <a:ext cx="23508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Ink 41">
                  <a:extLst>
                    <a:ext uri="{FF2B5EF4-FFF2-40B4-BE49-F238E27FC236}">
                      <a16:creationId xmlns:a16="http://schemas.microsoft.com/office/drawing/2014/main" id="{079BD970-B7FA-91BF-C8CE-C7812FF948EC}"/>
                    </a:ext>
                  </a:extLst>
                </p14:cNvPr>
                <p14:cNvContentPartPr/>
                <p14:nvPr/>
              </p14:nvContentPartPr>
              <p14:xfrm>
                <a:off x="6809247" y="1258362"/>
                <a:ext cx="135720" cy="68760"/>
              </p14:xfrm>
            </p:contentPart>
          </mc:Choice>
          <mc:Fallback>
            <p:pic>
              <p:nvPicPr>
                <p:cNvPr id="42" name="Ink 41">
                  <a:extLst>
                    <a:ext uri="{FF2B5EF4-FFF2-40B4-BE49-F238E27FC236}">
                      <a16:creationId xmlns:a16="http://schemas.microsoft.com/office/drawing/2014/main" id="{079BD970-B7FA-91BF-C8CE-C7812FF948EC}"/>
                    </a:ext>
                  </a:extLst>
                </p:cNvPr>
                <p:cNvPicPr/>
                <p:nvPr/>
              </p:nvPicPr>
              <p:blipFill>
                <a:blip r:embed="rId68"/>
                <a:stretch>
                  <a:fillRect/>
                </a:stretch>
              </p:blipFill>
              <p:spPr>
                <a:xfrm>
                  <a:off x="6800247" y="1249722"/>
                  <a:ext cx="1533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3" name="Ink 42">
                  <a:extLst>
                    <a:ext uri="{FF2B5EF4-FFF2-40B4-BE49-F238E27FC236}">
                      <a16:creationId xmlns:a16="http://schemas.microsoft.com/office/drawing/2014/main" id="{E7D4590F-098D-E616-D665-7EC22E1F8069}"/>
                    </a:ext>
                  </a:extLst>
                </p14:cNvPr>
                <p14:cNvContentPartPr/>
                <p14:nvPr/>
              </p14:nvContentPartPr>
              <p14:xfrm>
                <a:off x="7022367" y="1181322"/>
                <a:ext cx="252720" cy="140760"/>
              </p14:xfrm>
            </p:contentPart>
          </mc:Choice>
          <mc:Fallback>
            <p:pic>
              <p:nvPicPr>
                <p:cNvPr id="43" name="Ink 42">
                  <a:extLst>
                    <a:ext uri="{FF2B5EF4-FFF2-40B4-BE49-F238E27FC236}">
                      <a16:creationId xmlns:a16="http://schemas.microsoft.com/office/drawing/2014/main" id="{E7D4590F-098D-E616-D665-7EC22E1F8069}"/>
                    </a:ext>
                  </a:extLst>
                </p:cNvPr>
                <p:cNvPicPr/>
                <p:nvPr/>
              </p:nvPicPr>
              <p:blipFill>
                <a:blip r:embed="rId70"/>
                <a:stretch>
                  <a:fillRect/>
                </a:stretch>
              </p:blipFill>
              <p:spPr>
                <a:xfrm>
                  <a:off x="7013727" y="1172322"/>
                  <a:ext cx="270360" cy="158400"/>
                </a:xfrm>
                <a:prstGeom prst="rect">
                  <a:avLst/>
                </a:prstGeom>
              </p:spPr>
            </p:pic>
          </mc:Fallback>
        </mc:AlternateContent>
      </p:grpSp>
      <p:grpSp>
        <p:nvGrpSpPr>
          <p:cNvPr id="62" name="Group 61">
            <a:extLst>
              <a:ext uri="{FF2B5EF4-FFF2-40B4-BE49-F238E27FC236}">
                <a16:creationId xmlns:a16="http://schemas.microsoft.com/office/drawing/2014/main" id="{8D40DD5A-F23D-79B6-A6BB-EDB0B4DFA9A9}"/>
              </a:ext>
            </a:extLst>
          </p:cNvPr>
          <p:cNvGrpSpPr/>
          <p:nvPr/>
        </p:nvGrpSpPr>
        <p:grpSpPr>
          <a:xfrm>
            <a:off x="4162527" y="1872162"/>
            <a:ext cx="2605320" cy="645480"/>
            <a:chOff x="4162527" y="1872162"/>
            <a:chExt cx="2605320" cy="645480"/>
          </a:xfrm>
        </p:grpSpPr>
        <mc:AlternateContent xmlns:mc="http://schemas.openxmlformats.org/markup-compatibility/2006">
          <mc:Choice xmlns:p14="http://schemas.microsoft.com/office/powerpoint/2010/main" Requires="p14">
            <p:contentPart p14:bwMode="auto" r:id="rId71">
              <p14:nvContentPartPr>
                <p14:cNvPr id="45" name="Ink 44">
                  <a:extLst>
                    <a:ext uri="{FF2B5EF4-FFF2-40B4-BE49-F238E27FC236}">
                      <a16:creationId xmlns:a16="http://schemas.microsoft.com/office/drawing/2014/main" id="{DE4448B1-CD7E-ABB0-FFC2-9B69BF7268B1}"/>
                    </a:ext>
                  </a:extLst>
                </p14:cNvPr>
                <p14:cNvContentPartPr/>
                <p14:nvPr/>
              </p14:nvContentPartPr>
              <p14:xfrm>
                <a:off x="4162527" y="2284002"/>
                <a:ext cx="193320" cy="233640"/>
              </p14:xfrm>
            </p:contentPart>
          </mc:Choice>
          <mc:Fallback>
            <p:pic>
              <p:nvPicPr>
                <p:cNvPr id="45" name="Ink 44">
                  <a:extLst>
                    <a:ext uri="{FF2B5EF4-FFF2-40B4-BE49-F238E27FC236}">
                      <a16:creationId xmlns:a16="http://schemas.microsoft.com/office/drawing/2014/main" id="{DE4448B1-CD7E-ABB0-FFC2-9B69BF7268B1}"/>
                    </a:ext>
                  </a:extLst>
                </p:cNvPr>
                <p:cNvPicPr/>
                <p:nvPr/>
              </p:nvPicPr>
              <p:blipFill>
                <a:blip r:embed="rId72"/>
                <a:stretch>
                  <a:fillRect/>
                </a:stretch>
              </p:blipFill>
              <p:spPr>
                <a:xfrm>
                  <a:off x="4153887" y="2275362"/>
                  <a:ext cx="2109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8F414E16-2EC4-DE8E-0403-03CC511D680E}"/>
                    </a:ext>
                  </a:extLst>
                </p14:cNvPr>
                <p14:cNvContentPartPr/>
                <p14:nvPr/>
              </p14:nvContentPartPr>
              <p14:xfrm>
                <a:off x="4363407" y="2307402"/>
                <a:ext cx="113760" cy="129960"/>
              </p14:xfrm>
            </p:contentPart>
          </mc:Choice>
          <mc:Fallback>
            <p:pic>
              <p:nvPicPr>
                <p:cNvPr id="46" name="Ink 45">
                  <a:extLst>
                    <a:ext uri="{FF2B5EF4-FFF2-40B4-BE49-F238E27FC236}">
                      <a16:creationId xmlns:a16="http://schemas.microsoft.com/office/drawing/2014/main" id="{8F414E16-2EC4-DE8E-0403-03CC511D680E}"/>
                    </a:ext>
                  </a:extLst>
                </p:cNvPr>
                <p:cNvPicPr/>
                <p:nvPr/>
              </p:nvPicPr>
              <p:blipFill>
                <a:blip r:embed="rId74"/>
                <a:stretch>
                  <a:fillRect/>
                </a:stretch>
              </p:blipFill>
              <p:spPr>
                <a:xfrm>
                  <a:off x="4354767" y="2298402"/>
                  <a:ext cx="13140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Ink 46">
                  <a:extLst>
                    <a:ext uri="{FF2B5EF4-FFF2-40B4-BE49-F238E27FC236}">
                      <a16:creationId xmlns:a16="http://schemas.microsoft.com/office/drawing/2014/main" id="{D6EC1698-454E-BE37-4610-AFFB214AF423}"/>
                    </a:ext>
                  </a:extLst>
                </p14:cNvPr>
                <p14:cNvContentPartPr/>
                <p14:nvPr/>
              </p14:nvContentPartPr>
              <p14:xfrm>
                <a:off x="4460967" y="2299482"/>
                <a:ext cx="237960" cy="120960"/>
              </p14:xfrm>
            </p:contentPart>
          </mc:Choice>
          <mc:Fallback>
            <p:pic>
              <p:nvPicPr>
                <p:cNvPr id="47" name="Ink 46">
                  <a:extLst>
                    <a:ext uri="{FF2B5EF4-FFF2-40B4-BE49-F238E27FC236}">
                      <a16:creationId xmlns:a16="http://schemas.microsoft.com/office/drawing/2014/main" id="{D6EC1698-454E-BE37-4610-AFFB214AF423}"/>
                    </a:ext>
                  </a:extLst>
                </p:cNvPr>
                <p:cNvPicPr/>
                <p:nvPr/>
              </p:nvPicPr>
              <p:blipFill>
                <a:blip r:embed="rId76"/>
                <a:stretch>
                  <a:fillRect/>
                </a:stretch>
              </p:blipFill>
              <p:spPr>
                <a:xfrm>
                  <a:off x="4452327" y="2290842"/>
                  <a:ext cx="2556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8" name="Ink 47">
                  <a:extLst>
                    <a:ext uri="{FF2B5EF4-FFF2-40B4-BE49-F238E27FC236}">
                      <a16:creationId xmlns:a16="http://schemas.microsoft.com/office/drawing/2014/main" id="{1A45C381-EF1D-625F-D9F9-3E43463E8D59}"/>
                    </a:ext>
                  </a:extLst>
                </p14:cNvPr>
                <p14:cNvContentPartPr/>
                <p14:nvPr/>
              </p14:nvContentPartPr>
              <p14:xfrm>
                <a:off x="4781367" y="2277882"/>
                <a:ext cx="93240" cy="101880"/>
              </p14:xfrm>
            </p:contentPart>
          </mc:Choice>
          <mc:Fallback>
            <p:pic>
              <p:nvPicPr>
                <p:cNvPr id="48" name="Ink 47">
                  <a:extLst>
                    <a:ext uri="{FF2B5EF4-FFF2-40B4-BE49-F238E27FC236}">
                      <a16:creationId xmlns:a16="http://schemas.microsoft.com/office/drawing/2014/main" id="{1A45C381-EF1D-625F-D9F9-3E43463E8D59}"/>
                    </a:ext>
                  </a:extLst>
                </p:cNvPr>
                <p:cNvPicPr/>
                <p:nvPr/>
              </p:nvPicPr>
              <p:blipFill>
                <a:blip r:embed="rId78"/>
                <a:stretch>
                  <a:fillRect/>
                </a:stretch>
              </p:blipFill>
              <p:spPr>
                <a:xfrm>
                  <a:off x="4772367" y="2268882"/>
                  <a:ext cx="1108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9" name="Ink 48">
                  <a:extLst>
                    <a:ext uri="{FF2B5EF4-FFF2-40B4-BE49-F238E27FC236}">
                      <a16:creationId xmlns:a16="http://schemas.microsoft.com/office/drawing/2014/main" id="{584C358C-1757-B3C1-144D-C234CA34E043}"/>
                    </a:ext>
                  </a:extLst>
                </p14:cNvPr>
                <p14:cNvContentPartPr/>
                <p14:nvPr/>
              </p14:nvContentPartPr>
              <p14:xfrm>
                <a:off x="4927167" y="2256642"/>
                <a:ext cx="99000" cy="60480"/>
              </p14:xfrm>
            </p:contentPart>
          </mc:Choice>
          <mc:Fallback>
            <p:pic>
              <p:nvPicPr>
                <p:cNvPr id="49" name="Ink 48">
                  <a:extLst>
                    <a:ext uri="{FF2B5EF4-FFF2-40B4-BE49-F238E27FC236}">
                      <a16:creationId xmlns:a16="http://schemas.microsoft.com/office/drawing/2014/main" id="{584C358C-1757-B3C1-144D-C234CA34E043}"/>
                    </a:ext>
                  </a:extLst>
                </p:cNvPr>
                <p:cNvPicPr/>
                <p:nvPr/>
              </p:nvPicPr>
              <p:blipFill>
                <a:blip r:embed="rId80"/>
                <a:stretch>
                  <a:fillRect/>
                </a:stretch>
              </p:blipFill>
              <p:spPr>
                <a:xfrm>
                  <a:off x="4918167" y="2248002"/>
                  <a:ext cx="1166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0" name="Ink 49">
                  <a:extLst>
                    <a:ext uri="{FF2B5EF4-FFF2-40B4-BE49-F238E27FC236}">
                      <a16:creationId xmlns:a16="http://schemas.microsoft.com/office/drawing/2014/main" id="{AF73DC7D-5ECA-B519-83E3-F3F10D06B2E5}"/>
                    </a:ext>
                  </a:extLst>
                </p14:cNvPr>
                <p14:cNvContentPartPr/>
                <p14:nvPr/>
              </p14:nvContentPartPr>
              <p14:xfrm>
                <a:off x="5065407" y="2033082"/>
                <a:ext cx="61560" cy="294480"/>
              </p14:xfrm>
            </p:contentPart>
          </mc:Choice>
          <mc:Fallback>
            <p:pic>
              <p:nvPicPr>
                <p:cNvPr id="50" name="Ink 49">
                  <a:extLst>
                    <a:ext uri="{FF2B5EF4-FFF2-40B4-BE49-F238E27FC236}">
                      <a16:creationId xmlns:a16="http://schemas.microsoft.com/office/drawing/2014/main" id="{AF73DC7D-5ECA-B519-83E3-F3F10D06B2E5}"/>
                    </a:ext>
                  </a:extLst>
                </p:cNvPr>
                <p:cNvPicPr/>
                <p:nvPr/>
              </p:nvPicPr>
              <p:blipFill>
                <a:blip r:embed="rId82"/>
                <a:stretch>
                  <a:fillRect/>
                </a:stretch>
              </p:blipFill>
              <p:spPr>
                <a:xfrm>
                  <a:off x="5056407" y="2024442"/>
                  <a:ext cx="792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1" name="Ink 50">
                  <a:extLst>
                    <a:ext uri="{FF2B5EF4-FFF2-40B4-BE49-F238E27FC236}">
                      <a16:creationId xmlns:a16="http://schemas.microsoft.com/office/drawing/2014/main" id="{C64F6D46-7034-FB3C-EFCD-112C28EA8F87}"/>
                    </a:ext>
                  </a:extLst>
                </p14:cNvPr>
                <p14:cNvContentPartPr/>
                <p14:nvPr/>
              </p14:nvContentPartPr>
              <p14:xfrm>
                <a:off x="5114727" y="2167722"/>
                <a:ext cx="78120" cy="134640"/>
              </p14:xfrm>
            </p:contentPart>
          </mc:Choice>
          <mc:Fallback>
            <p:pic>
              <p:nvPicPr>
                <p:cNvPr id="51" name="Ink 50">
                  <a:extLst>
                    <a:ext uri="{FF2B5EF4-FFF2-40B4-BE49-F238E27FC236}">
                      <a16:creationId xmlns:a16="http://schemas.microsoft.com/office/drawing/2014/main" id="{C64F6D46-7034-FB3C-EFCD-112C28EA8F87}"/>
                    </a:ext>
                  </a:extLst>
                </p:cNvPr>
                <p:cNvPicPr/>
                <p:nvPr/>
              </p:nvPicPr>
              <p:blipFill>
                <a:blip r:embed="rId84"/>
                <a:stretch>
                  <a:fillRect/>
                </a:stretch>
              </p:blipFill>
              <p:spPr>
                <a:xfrm>
                  <a:off x="5105727" y="2158722"/>
                  <a:ext cx="957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2" name="Ink 51">
                  <a:extLst>
                    <a:ext uri="{FF2B5EF4-FFF2-40B4-BE49-F238E27FC236}">
                      <a16:creationId xmlns:a16="http://schemas.microsoft.com/office/drawing/2014/main" id="{013EED82-E54D-1270-DAE1-F21187C08BEB}"/>
                    </a:ext>
                  </a:extLst>
                </p14:cNvPr>
                <p14:cNvContentPartPr/>
                <p14:nvPr/>
              </p14:nvContentPartPr>
              <p14:xfrm>
                <a:off x="5221287" y="2134962"/>
                <a:ext cx="2880" cy="5400"/>
              </p14:xfrm>
            </p:contentPart>
          </mc:Choice>
          <mc:Fallback>
            <p:pic>
              <p:nvPicPr>
                <p:cNvPr id="52" name="Ink 51">
                  <a:extLst>
                    <a:ext uri="{FF2B5EF4-FFF2-40B4-BE49-F238E27FC236}">
                      <a16:creationId xmlns:a16="http://schemas.microsoft.com/office/drawing/2014/main" id="{013EED82-E54D-1270-DAE1-F21187C08BEB}"/>
                    </a:ext>
                  </a:extLst>
                </p:cNvPr>
                <p:cNvPicPr/>
                <p:nvPr/>
              </p:nvPicPr>
              <p:blipFill>
                <a:blip r:embed="rId86"/>
                <a:stretch>
                  <a:fillRect/>
                </a:stretch>
              </p:blipFill>
              <p:spPr>
                <a:xfrm>
                  <a:off x="5212647" y="2126322"/>
                  <a:ext cx="205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3" name="Ink 52">
                  <a:extLst>
                    <a:ext uri="{FF2B5EF4-FFF2-40B4-BE49-F238E27FC236}">
                      <a16:creationId xmlns:a16="http://schemas.microsoft.com/office/drawing/2014/main" id="{474B2E9A-437A-014B-6211-6F63B372BE63}"/>
                    </a:ext>
                  </a:extLst>
                </p14:cNvPr>
                <p14:cNvContentPartPr/>
                <p14:nvPr/>
              </p14:nvContentPartPr>
              <p14:xfrm>
                <a:off x="5253327" y="2155842"/>
                <a:ext cx="93600" cy="84600"/>
              </p14:xfrm>
            </p:contentPart>
          </mc:Choice>
          <mc:Fallback>
            <p:pic>
              <p:nvPicPr>
                <p:cNvPr id="53" name="Ink 52">
                  <a:extLst>
                    <a:ext uri="{FF2B5EF4-FFF2-40B4-BE49-F238E27FC236}">
                      <a16:creationId xmlns:a16="http://schemas.microsoft.com/office/drawing/2014/main" id="{474B2E9A-437A-014B-6211-6F63B372BE63}"/>
                    </a:ext>
                  </a:extLst>
                </p:cNvPr>
                <p:cNvPicPr/>
                <p:nvPr/>
              </p:nvPicPr>
              <p:blipFill>
                <a:blip r:embed="rId88"/>
                <a:stretch>
                  <a:fillRect/>
                </a:stretch>
              </p:blipFill>
              <p:spPr>
                <a:xfrm>
                  <a:off x="5244687" y="2146842"/>
                  <a:ext cx="1112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4" name="Ink 53">
                  <a:extLst>
                    <a:ext uri="{FF2B5EF4-FFF2-40B4-BE49-F238E27FC236}">
                      <a16:creationId xmlns:a16="http://schemas.microsoft.com/office/drawing/2014/main" id="{AB7977F6-6E39-354B-22B2-3FACB94D3D6A}"/>
                    </a:ext>
                  </a:extLst>
                </p14:cNvPr>
                <p14:cNvContentPartPr/>
                <p14:nvPr/>
              </p14:nvContentPartPr>
              <p14:xfrm>
                <a:off x="5506047" y="2032002"/>
                <a:ext cx="233280" cy="227520"/>
              </p14:xfrm>
            </p:contentPart>
          </mc:Choice>
          <mc:Fallback>
            <p:pic>
              <p:nvPicPr>
                <p:cNvPr id="54" name="Ink 53">
                  <a:extLst>
                    <a:ext uri="{FF2B5EF4-FFF2-40B4-BE49-F238E27FC236}">
                      <a16:creationId xmlns:a16="http://schemas.microsoft.com/office/drawing/2014/main" id="{AB7977F6-6E39-354B-22B2-3FACB94D3D6A}"/>
                    </a:ext>
                  </a:extLst>
                </p:cNvPr>
                <p:cNvPicPr/>
                <p:nvPr/>
              </p:nvPicPr>
              <p:blipFill>
                <a:blip r:embed="rId90"/>
                <a:stretch>
                  <a:fillRect/>
                </a:stretch>
              </p:blipFill>
              <p:spPr>
                <a:xfrm>
                  <a:off x="5497407" y="2023362"/>
                  <a:ext cx="2509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5" name="Ink 54">
                  <a:extLst>
                    <a:ext uri="{FF2B5EF4-FFF2-40B4-BE49-F238E27FC236}">
                      <a16:creationId xmlns:a16="http://schemas.microsoft.com/office/drawing/2014/main" id="{0276FE33-2C87-7214-26D8-51542DB2E204}"/>
                    </a:ext>
                  </a:extLst>
                </p14:cNvPr>
                <p14:cNvContentPartPr/>
                <p14:nvPr/>
              </p14:nvContentPartPr>
              <p14:xfrm>
                <a:off x="5826807" y="2018682"/>
                <a:ext cx="114120" cy="120600"/>
              </p14:xfrm>
            </p:contentPart>
          </mc:Choice>
          <mc:Fallback>
            <p:pic>
              <p:nvPicPr>
                <p:cNvPr id="55" name="Ink 54">
                  <a:extLst>
                    <a:ext uri="{FF2B5EF4-FFF2-40B4-BE49-F238E27FC236}">
                      <a16:creationId xmlns:a16="http://schemas.microsoft.com/office/drawing/2014/main" id="{0276FE33-2C87-7214-26D8-51542DB2E204}"/>
                    </a:ext>
                  </a:extLst>
                </p:cNvPr>
                <p:cNvPicPr/>
                <p:nvPr/>
              </p:nvPicPr>
              <p:blipFill>
                <a:blip r:embed="rId92"/>
                <a:stretch>
                  <a:fillRect/>
                </a:stretch>
              </p:blipFill>
              <p:spPr>
                <a:xfrm>
                  <a:off x="5817807" y="2009682"/>
                  <a:ext cx="1317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6" name="Ink 55">
                  <a:extLst>
                    <a:ext uri="{FF2B5EF4-FFF2-40B4-BE49-F238E27FC236}">
                      <a16:creationId xmlns:a16="http://schemas.microsoft.com/office/drawing/2014/main" id="{21060E43-D8D6-9845-B3A1-3E3898A2FF5A}"/>
                    </a:ext>
                  </a:extLst>
                </p14:cNvPr>
                <p14:cNvContentPartPr/>
                <p14:nvPr/>
              </p14:nvContentPartPr>
              <p14:xfrm>
                <a:off x="5957847" y="2006802"/>
                <a:ext cx="144720" cy="96480"/>
              </p14:xfrm>
            </p:contentPart>
          </mc:Choice>
          <mc:Fallback>
            <p:pic>
              <p:nvPicPr>
                <p:cNvPr id="56" name="Ink 55">
                  <a:extLst>
                    <a:ext uri="{FF2B5EF4-FFF2-40B4-BE49-F238E27FC236}">
                      <a16:creationId xmlns:a16="http://schemas.microsoft.com/office/drawing/2014/main" id="{21060E43-D8D6-9845-B3A1-3E3898A2FF5A}"/>
                    </a:ext>
                  </a:extLst>
                </p:cNvPr>
                <p:cNvPicPr/>
                <p:nvPr/>
              </p:nvPicPr>
              <p:blipFill>
                <a:blip r:embed="rId94"/>
                <a:stretch>
                  <a:fillRect/>
                </a:stretch>
              </p:blipFill>
              <p:spPr>
                <a:xfrm>
                  <a:off x="5949207" y="1997802"/>
                  <a:ext cx="1623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7" name="Ink 56">
                  <a:extLst>
                    <a:ext uri="{FF2B5EF4-FFF2-40B4-BE49-F238E27FC236}">
                      <a16:creationId xmlns:a16="http://schemas.microsoft.com/office/drawing/2014/main" id="{306FCB7D-BFC7-9556-DCBE-22C4A08B72D7}"/>
                    </a:ext>
                  </a:extLst>
                </p14:cNvPr>
                <p14:cNvContentPartPr/>
                <p14:nvPr/>
              </p14:nvContentPartPr>
              <p14:xfrm>
                <a:off x="6118047" y="1992762"/>
                <a:ext cx="142200" cy="72000"/>
              </p14:xfrm>
            </p:contentPart>
          </mc:Choice>
          <mc:Fallback>
            <p:pic>
              <p:nvPicPr>
                <p:cNvPr id="57" name="Ink 56">
                  <a:extLst>
                    <a:ext uri="{FF2B5EF4-FFF2-40B4-BE49-F238E27FC236}">
                      <a16:creationId xmlns:a16="http://schemas.microsoft.com/office/drawing/2014/main" id="{306FCB7D-BFC7-9556-DCBE-22C4A08B72D7}"/>
                    </a:ext>
                  </a:extLst>
                </p:cNvPr>
                <p:cNvPicPr/>
                <p:nvPr/>
              </p:nvPicPr>
              <p:blipFill>
                <a:blip r:embed="rId96"/>
                <a:stretch>
                  <a:fillRect/>
                </a:stretch>
              </p:blipFill>
              <p:spPr>
                <a:xfrm>
                  <a:off x="6109407" y="1984122"/>
                  <a:ext cx="1598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8" name="Ink 57">
                  <a:extLst>
                    <a:ext uri="{FF2B5EF4-FFF2-40B4-BE49-F238E27FC236}">
                      <a16:creationId xmlns:a16="http://schemas.microsoft.com/office/drawing/2014/main" id="{F3857139-2644-4B85-3D03-8E2DA1A518E8}"/>
                    </a:ext>
                  </a:extLst>
                </p14:cNvPr>
                <p14:cNvContentPartPr/>
                <p14:nvPr/>
              </p14:nvContentPartPr>
              <p14:xfrm>
                <a:off x="6345567" y="1975842"/>
                <a:ext cx="23040" cy="63360"/>
              </p14:xfrm>
            </p:contentPart>
          </mc:Choice>
          <mc:Fallback>
            <p:pic>
              <p:nvPicPr>
                <p:cNvPr id="58" name="Ink 57">
                  <a:extLst>
                    <a:ext uri="{FF2B5EF4-FFF2-40B4-BE49-F238E27FC236}">
                      <a16:creationId xmlns:a16="http://schemas.microsoft.com/office/drawing/2014/main" id="{F3857139-2644-4B85-3D03-8E2DA1A518E8}"/>
                    </a:ext>
                  </a:extLst>
                </p:cNvPr>
                <p:cNvPicPr/>
                <p:nvPr/>
              </p:nvPicPr>
              <p:blipFill>
                <a:blip r:embed="rId98"/>
                <a:stretch>
                  <a:fillRect/>
                </a:stretch>
              </p:blipFill>
              <p:spPr>
                <a:xfrm>
                  <a:off x="6336927" y="1967202"/>
                  <a:ext cx="406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9" name="Ink 58">
                  <a:extLst>
                    <a:ext uri="{FF2B5EF4-FFF2-40B4-BE49-F238E27FC236}">
                      <a16:creationId xmlns:a16="http://schemas.microsoft.com/office/drawing/2014/main" id="{9ED89A28-E058-2B9D-993B-1F331894928C}"/>
                    </a:ext>
                  </a:extLst>
                </p14:cNvPr>
                <p14:cNvContentPartPr/>
                <p14:nvPr/>
              </p14:nvContentPartPr>
              <p14:xfrm>
                <a:off x="6345567" y="1923642"/>
                <a:ext cx="7200" cy="11160"/>
              </p14:xfrm>
            </p:contentPart>
          </mc:Choice>
          <mc:Fallback>
            <p:pic>
              <p:nvPicPr>
                <p:cNvPr id="59" name="Ink 58">
                  <a:extLst>
                    <a:ext uri="{FF2B5EF4-FFF2-40B4-BE49-F238E27FC236}">
                      <a16:creationId xmlns:a16="http://schemas.microsoft.com/office/drawing/2014/main" id="{9ED89A28-E058-2B9D-993B-1F331894928C}"/>
                    </a:ext>
                  </a:extLst>
                </p:cNvPr>
                <p:cNvPicPr/>
                <p:nvPr/>
              </p:nvPicPr>
              <p:blipFill>
                <a:blip r:embed="rId100"/>
                <a:stretch>
                  <a:fillRect/>
                </a:stretch>
              </p:blipFill>
              <p:spPr>
                <a:xfrm>
                  <a:off x="6336927" y="1915002"/>
                  <a:ext cx="248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0" name="Ink 59">
                  <a:extLst>
                    <a:ext uri="{FF2B5EF4-FFF2-40B4-BE49-F238E27FC236}">
                      <a16:creationId xmlns:a16="http://schemas.microsoft.com/office/drawing/2014/main" id="{FA08199A-F91A-E1C7-B672-A116D7570BB3}"/>
                    </a:ext>
                  </a:extLst>
                </p14:cNvPr>
                <p14:cNvContentPartPr/>
                <p14:nvPr/>
              </p14:nvContentPartPr>
              <p14:xfrm>
                <a:off x="6419727" y="1872162"/>
                <a:ext cx="348120" cy="434160"/>
              </p14:xfrm>
            </p:contentPart>
          </mc:Choice>
          <mc:Fallback>
            <p:pic>
              <p:nvPicPr>
                <p:cNvPr id="60" name="Ink 59">
                  <a:extLst>
                    <a:ext uri="{FF2B5EF4-FFF2-40B4-BE49-F238E27FC236}">
                      <a16:creationId xmlns:a16="http://schemas.microsoft.com/office/drawing/2014/main" id="{FA08199A-F91A-E1C7-B672-A116D7570BB3}"/>
                    </a:ext>
                  </a:extLst>
                </p:cNvPr>
                <p:cNvPicPr/>
                <p:nvPr/>
              </p:nvPicPr>
              <p:blipFill>
                <a:blip r:embed="rId102"/>
                <a:stretch>
                  <a:fillRect/>
                </a:stretch>
              </p:blipFill>
              <p:spPr>
                <a:xfrm>
                  <a:off x="6411087" y="1863162"/>
                  <a:ext cx="365760" cy="451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3">
            <p14:nvContentPartPr>
              <p14:cNvPr id="61" name="Ink 60">
                <a:extLst>
                  <a:ext uri="{FF2B5EF4-FFF2-40B4-BE49-F238E27FC236}">
                    <a16:creationId xmlns:a16="http://schemas.microsoft.com/office/drawing/2014/main" id="{5719DA1B-41AA-267F-8115-308BA9A4881D}"/>
                  </a:ext>
                </a:extLst>
              </p14:cNvPr>
              <p14:cNvContentPartPr/>
              <p14:nvPr/>
            </p14:nvContentPartPr>
            <p14:xfrm>
              <a:off x="7051887" y="1845162"/>
              <a:ext cx="536040" cy="135720"/>
            </p14:xfrm>
          </p:contentPart>
        </mc:Choice>
        <mc:Fallback>
          <p:pic>
            <p:nvPicPr>
              <p:cNvPr id="61" name="Ink 60">
                <a:extLst>
                  <a:ext uri="{FF2B5EF4-FFF2-40B4-BE49-F238E27FC236}">
                    <a16:creationId xmlns:a16="http://schemas.microsoft.com/office/drawing/2014/main" id="{5719DA1B-41AA-267F-8115-308BA9A4881D}"/>
                  </a:ext>
                </a:extLst>
              </p:cNvPr>
              <p:cNvPicPr/>
              <p:nvPr/>
            </p:nvPicPr>
            <p:blipFill>
              <a:blip r:embed="rId104"/>
              <a:stretch>
                <a:fillRect/>
              </a:stretch>
            </p:blipFill>
            <p:spPr>
              <a:xfrm>
                <a:off x="7043247" y="1836162"/>
                <a:ext cx="553680" cy="153360"/>
              </a:xfrm>
              <a:prstGeom prst="rect">
                <a:avLst/>
              </a:prstGeom>
            </p:spPr>
          </p:pic>
        </mc:Fallback>
      </mc:AlternateContent>
      <p:grpSp>
        <p:nvGrpSpPr>
          <p:cNvPr id="68" name="Group 67">
            <a:extLst>
              <a:ext uri="{FF2B5EF4-FFF2-40B4-BE49-F238E27FC236}">
                <a16:creationId xmlns:a16="http://schemas.microsoft.com/office/drawing/2014/main" id="{81820A22-7E0B-C04C-DD2D-943B6094A6B6}"/>
              </a:ext>
            </a:extLst>
          </p:cNvPr>
          <p:cNvGrpSpPr/>
          <p:nvPr/>
        </p:nvGrpSpPr>
        <p:grpSpPr>
          <a:xfrm>
            <a:off x="7897527" y="1556802"/>
            <a:ext cx="983520" cy="407520"/>
            <a:chOff x="7897527" y="1556802"/>
            <a:chExt cx="983520" cy="407520"/>
          </a:xfrm>
        </p:grpSpPr>
        <mc:AlternateContent xmlns:mc="http://schemas.openxmlformats.org/markup-compatibility/2006">
          <mc:Choice xmlns:p14="http://schemas.microsoft.com/office/powerpoint/2010/main" Requires="p14">
            <p:contentPart p14:bwMode="auto" r:id="rId105">
              <p14:nvContentPartPr>
                <p14:cNvPr id="63" name="Ink 62">
                  <a:extLst>
                    <a:ext uri="{FF2B5EF4-FFF2-40B4-BE49-F238E27FC236}">
                      <a16:creationId xmlns:a16="http://schemas.microsoft.com/office/drawing/2014/main" id="{02890E37-613A-EF9E-2779-DFF83BC5FD1A}"/>
                    </a:ext>
                  </a:extLst>
                </p14:cNvPr>
                <p14:cNvContentPartPr/>
                <p14:nvPr/>
              </p14:nvContentPartPr>
              <p14:xfrm>
                <a:off x="7897527" y="1806642"/>
                <a:ext cx="148680" cy="157680"/>
              </p14:xfrm>
            </p:contentPart>
          </mc:Choice>
          <mc:Fallback>
            <p:pic>
              <p:nvPicPr>
                <p:cNvPr id="63" name="Ink 62">
                  <a:extLst>
                    <a:ext uri="{FF2B5EF4-FFF2-40B4-BE49-F238E27FC236}">
                      <a16:creationId xmlns:a16="http://schemas.microsoft.com/office/drawing/2014/main" id="{02890E37-613A-EF9E-2779-DFF83BC5FD1A}"/>
                    </a:ext>
                  </a:extLst>
                </p:cNvPr>
                <p:cNvPicPr/>
                <p:nvPr/>
              </p:nvPicPr>
              <p:blipFill>
                <a:blip r:embed="rId106"/>
                <a:stretch>
                  <a:fillRect/>
                </a:stretch>
              </p:blipFill>
              <p:spPr>
                <a:xfrm>
                  <a:off x="7888527" y="1798002"/>
                  <a:ext cx="1663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4" name="Ink 63">
                  <a:extLst>
                    <a:ext uri="{FF2B5EF4-FFF2-40B4-BE49-F238E27FC236}">
                      <a16:creationId xmlns:a16="http://schemas.microsoft.com/office/drawing/2014/main" id="{14519086-9648-15E7-8057-32CCA682AC14}"/>
                    </a:ext>
                  </a:extLst>
                </p14:cNvPr>
                <p14:cNvContentPartPr/>
                <p14:nvPr/>
              </p14:nvContentPartPr>
              <p14:xfrm>
                <a:off x="8105967" y="1808442"/>
                <a:ext cx="91440" cy="101520"/>
              </p14:xfrm>
            </p:contentPart>
          </mc:Choice>
          <mc:Fallback>
            <p:pic>
              <p:nvPicPr>
                <p:cNvPr id="64" name="Ink 63">
                  <a:extLst>
                    <a:ext uri="{FF2B5EF4-FFF2-40B4-BE49-F238E27FC236}">
                      <a16:creationId xmlns:a16="http://schemas.microsoft.com/office/drawing/2014/main" id="{14519086-9648-15E7-8057-32CCA682AC14}"/>
                    </a:ext>
                  </a:extLst>
                </p:cNvPr>
                <p:cNvPicPr/>
                <p:nvPr/>
              </p:nvPicPr>
              <p:blipFill>
                <a:blip r:embed="rId108"/>
                <a:stretch>
                  <a:fillRect/>
                </a:stretch>
              </p:blipFill>
              <p:spPr>
                <a:xfrm>
                  <a:off x="8097327" y="1799802"/>
                  <a:ext cx="1090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5" name="Ink 64">
                  <a:extLst>
                    <a:ext uri="{FF2B5EF4-FFF2-40B4-BE49-F238E27FC236}">
                      <a16:creationId xmlns:a16="http://schemas.microsoft.com/office/drawing/2014/main" id="{20C00BD4-B6AA-50DC-4E6A-A4AE56EF13BD}"/>
                    </a:ext>
                  </a:extLst>
                </p14:cNvPr>
                <p14:cNvContentPartPr/>
                <p14:nvPr/>
              </p14:nvContentPartPr>
              <p14:xfrm>
                <a:off x="8226207" y="1807362"/>
                <a:ext cx="133920" cy="88560"/>
              </p14:xfrm>
            </p:contentPart>
          </mc:Choice>
          <mc:Fallback>
            <p:pic>
              <p:nvPicPr>
                <p:cNvPr id="65" name="Ink 64">
                  <a:extLst>
                    <a:ext uri="{FF2B5EF4-FFF2-40B4-BE49-F238E27FC236}">
                      <a16:creationId xmlns:a16="http://schemas.microsoft.com/office/drawing/2014/main" id="{20C00BD4-B6AA-50DC-4E6A-A4AE56EF13BD}"/>
                    </a:ext>
                  </a:extLst>
                </p:cNvPr>
                <p:cNvPicPr/>
                <p:nvPr/>
              </p:nvPicPr>
              <p:blipFill>
                <a:blip r:embed="rId110"/>
                <a:stretch>
                  <a:fillRect/>
                </a:stretch>
              </p:blipFill>
              <p:spPr>
                <a:xfrm>
                  <a:off x="8217567" y="1798362"/>
                  <a:ext cx="1515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6" name="Ink 65">
                  <a:extLst>
                    <a:ext uri="{FF2B5EF4-FFF2-40B4-BE49-F238E27FC236}">
                      <a16:creationId xmlns:a16="http://schemas.microsoft.com/office/drawing/2014/main" id="{61CED8E7-8255-F95A-22F9-64CA02DACD02}"/>
                    </a:ext>
                  </a:extLst>
                </p14:cNvPr>
                <p14:cNvContentPartPr/>
                <p14:nvPr/>
              </p14:nvContentPartPr>
              <p14:xfrm>
                <a:off x="8449767" y="1556802"/>
                <a:ext cx="63360" cy="315360"/>
              </p14:xfrm>
            </p:contentPart>
          </mc:Choice>
          <mc:Fallback>
            <p:pic>
              <p:nvPicPr>
                <p:cNvPr id="66" name="Ink 65">
                  <a:extLst>
                    <a:ext uri="{FF2B5EF4-FFF2-40B4-BE49-F238E27FC236}">
                      <a16:creationId xmlns:a16="http://schemas.microsoft.com/office/drawing/2014/main" id="{61CED8E7-8255-F95A-22F9-64CA02DACD02}"/>
                    </a:ext>
                  </a:extLst>
                </p:cNvPr>
                <p:cNvPicPr/>
                <p:nvPr/>
              </p:nvPicPr>
              <p:blipFill>
                <a:blip r:embed="rId112"/>
                <a:stretch>
                  <a:fillRect/>
                </a:stretch>
              </p:blipFill>
              <p:spPr>
                <a:xfrm>
                  <a:off x="8440767" y="1548162"/>
                  <a:ext cx="8100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7" name="Ink 66">
                  <a:extLst>
                    <a:ext uri="{FF2B5EF4-FFF2-40B4-BE49-F238E27FC236}">
                      <a16:creationId xmlns:a16="http://schemas.microsoft.com/office/drawing/2014/main" id="{2EA942FF-BC1F-4263-190C-D5FF60850EB7}"/>
                    </a:ext>
                  </a:extLst>
                </p14:cNvPr>
                <p14:cNvContentPartPr/>
                <p14:nvPr/>
              </p14:nvContentPartPr>
              <p14:xfrm>
                <a:off x="8422767" y="1697202"/>
                <a:ext cx="458280" cy="158760"/>
              </p14:xfrm>
            </p:contentPart>
          </mc:Choice>
          <mc:Fallback>
            <p:pic>
              <p:nvPicPr>
                <p:cNvPr id="67" name="Ink 66">
                  <a:extLst>
                    <a:ext uri="{FF2B5EF4-FFF2-40B4-BE49-F238E27FC236}">
                      <a16:creationId xmlns:a16="http://schemas.microsoft.com/office/drawing/2014/main" id="{2EA942FF-BC1F-4263-190C-D5FF60850EB7}"/>
                    </a:ext>
                  </a:extLst>
                </p:cNvPr>
                <p:cNvPicPr/>
                <p:nvPr/>
              </p:nvPicPr>
              <p:blipFill>
                <a:blip r:embed="rId114"/>
                <a:stretch>
                  <a:fillRect/>
                </a:stretch>
              </p:blipFill>
              <p:spPr>
                <a:xfrm>
                  <a:off x="8414127" y="1688202"/>
                  <a:ext cx="475920" cy="176400"/>
                </a:xfrm>
                <a:prstGeom prst="rect">
                  <a:avLst/>
                </a:prstGeom>
              </p:spPr>
            </p:pic>
          </mc:Fallback>
        </mc:AlternateContent>
      </p:grpSp>
    </p:spTree>
    <p:extLst>
      <p:ext uri="{BB962C8B-B14F-4D97-AF65-F5344CB8AC3E}">
        <p14:creationId xmlns:p14="http://schemas.microsoft.com/office/powerpoint/2010/main" val="1100052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9E201E-BF81-744F-A8F3-9DF6492D6AD9}"/>
              </a:ext>
            </a:extLst>
          </p:cNvPr>
          <p:cNvSpPr>
            <a:spLocks noGrp="1"/>
          </p:cNvSpPr>
          <p:nvPr>
            <p:ph type="body" sz="quarter" idx="12"/>
          </p:nvPr>
        </p:nvSpPr>
        <p:spPr/>
        <p:txBody>
          <a:bodyPr>
            <a:normAutofit lnSpcReduction="10000"/>
          </a:bodyPr>
          <a:lstStyle/>
          <a:p>
            <a:r>
              <a:rPr lang="en-IN" dirty="0"/>
              <a:t>Key Terminologies</a:t>
            </a:r>
          </a:p>
        </p:txBody>
      </p:sp>
      <p:sp>
        <p:nvSpPr>
          <p:cNvPr id="3" name="Text Placeholder 2">
            <a:extLst>
              <a:ext uri="{FF2B5EF4-FFF2-40B4-BE49-F238E27FC236}">
                <a16:creationId xmlns:a16="http://schemas.microsoft.com/office/drawing/2014/main" id="{64B2758A-5D1A-49A4-33CE-800A5CBCBD50}"/>
              </a:ext>
            </a:extLst>
          </p:cNvPr>
          <p:cNvSpPr>
            <a:spLocks noGrp="1"/>
          </p:cNvSpPr>
          <p:nvPr>
            <p:ph type="body" sz="quarter" idx="13"/>
          </p:nvPr>
        </p:nvSpPr>
        <p:spPr/>
        <p:txBody>
          <a:bodyPr/>
          <a:lstStyle/>
          <a:p>
            <a:endParaRPr lang="en-IN"/>
          </a:p>
        </p:txBody>
      </p:sp>
      <p:sp>
        <p:nvSpPr>
          <p:cNvPr id="4" name="Text Placeholder 3">
            <a:extLst>
              <a:ext uri="{FF2B5EF4-FFF2-40B4-BE49-F238E27FC236}">
                <a16:creationId xmlns:a16="http://schemas.microsoft.com/office/drawing/2014/main" id="{CD2C334C-2D94-77AB-EA19-7F3D5651167E}"/>
              </a:ext>
            </a:extLst>
          </p:cNvPr>
          <p:cNvSpPr>
            <a:spLocks noGrp="1"/>
          </p:cNvSpPr>
          <p:nvPr>
            <p:ph type="body" sz="quarter" idx="15"/>
          </p:nvPr>
        </p:nvSpPr>
        <p:spPr/>
        <p:txBody>
          <a:bodyPr/>
          <a:lstStyle/>
          <a:p>
            <a:pPr marL="285750" indent="-285750">
              <a:buFont typeface="Arial" panose="020B0604020202020204" pitchFamily="34" charset="0"/>
              <a:buChar char="•"/>
            </a:pPr>
            <a:r>
              <a:rPr lang="en-IN" b="1" dirty="0"/>
              <a:t>Tokens</a:t>
            </a:r>
          </a:p>
          <a:p>
            <a:pPr marL="525739" lvl="1" indent="-285750">
              <a:buFont typeface="Arial" panose="020B0604020202020204" pitchFamily="34" charset="0"/>
              <a:buChar char="•"/>
            </a:pPr>
            <a:r>
              <a:rPr lang="en-US" dirty="0"/>
              <a:t>A token is a small unit of text—often a word or sub-word piece. For English, 1 token ≈ 3–4 characters on average.</a:t>
            </a:r>
          </a:p>
          <a:p>
            <a:pPr marL="525739" lvl="1" indent="-285750">
              <a:buFont typeface="Arial" panose="020B0604020202020204" pitchFamily="34" charset="0"/>
              <a:buChar char="•"/>
            </a:pPr>
            <a:endParaRPr lang="en-US" dirty="0"/>
          </a:p>
          <a:p>
            <a:pPr marL="525739" lvl="1" indent="-285750">
              <a:buFont typeface="Arial" panose="020B0604020202020204" pitchFamily="34" charset="0"/>
              <a:buChar char="•"/>
            </a:pPr>
            <a:endParaRPr lang="en-US" dirty="0"/>
          </a:p>
          <a:p>
            <a:pPr marL="525739"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Embeddings</a:t>
            </a:r>
          </a:p>
          <a:p>
            <a:pPr marL="525739" lvl="1" indent="-285750">
              <a:buFont typeface="Arial" panose="020B0604020202020204" pitchFamily="34" charset="0"/>
              <a:buChar char="•"/>
            </a:pPr>
            <a:r>
              <a:rPr lang="en-US" dirty="0"/>
              <a:t>Once the text is tokenized, each token is converted into a </a:t>
            </a:r>
            <a:r>
              <a:rPr lang="en-US" b="1" dirty="0"/>
              <a:t>vector</a:t>
            </a:r>
            <a:r>
              <a:rPr lang="en-US" dirty="0"/>
              <a:t>—a list of numbers. This is called an </a:t>
            </a:r>
            <a:r>
              <a:rPr lang="en-US" b="1" dirty="0"/>
              <a:t>embedding</a:t>
            </a:r>
            <a:r>
              <a:rPr lang="en-US" dirty="0"/>
              <a:t>. </a:t>
            </a:r>
            <a:r>
              <a:rPr lang="en-US" altLang="en-US" dirty="0">
                <a:latin typeface="Arial" panose="020B0604020202020204" pitchFamily="34" charset="0"/>
              </a:rPr>
              <a:t>Embeddings capture semantic meaning: similar words have similar vectors.</a:t>
            </a:r>
          </a:p>
        </p:txBody>
      </p:sp>
    </p:spTree>
    <p:extLst>
      <p:ext uri="{BB962C8B-B14F-4D97-AF65-F5344CB8AC3E}">
        <p14:creationId xmlns:p14="http://schemas.microsoft.com/office/powerpoint/2010/main" val="1014238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96E65-C594-072C-ED8D-C1E00C045D11}"/>
              </a:ext>
            </a:extLst>
          </p:cNvPr>
          <p:cNvPicPr>
            <a:picLocks noChangeAspect="1"/>
          </p:cNvPicPr>
          <p:nvPr/>
        </p:nvPicPr>
        <p:blipFill>
          <a:blip r:embed="rId3"/>
          <a:stretch>
            <a:fillRect/>
          </a:stretch>
        </p:blipFill>
        <p:spPr>
          <a:xfrm>
            <a:off x="4767942" y="2209963"/>
            <a:ext cx="7290163" cy="4077771"/>
          </a:xfrm>
          <a:prstGeom prst="rect">
            <a:avLst/>
          </a:prstGeom>
        </p:spPr>
      </p:pic>
      <p:sp>
        <p:nvSpPr>
          <p:cNvPr id="4" name="Title 1">
            <a:extLst>
              <a:ext uri="{FF2B5EF4-FFF2-40B4-BE49-F238E27FC236}">
                <a16:creationId xmlns:a16="http://schemas.microsoft.com/office/drawing/2014/main" id="{B8440F20-4004-E0ED-3622-1E5BCF731BF9}"/>
              </a:ext>
            </a:extLst>
          </p:cNvPr>
          <p:cNvSpPr>
            <a:spLocks noGrp="1"/>
          </p:cNvSpPr>
          <p:nvPr>
            <p:ph type="title"/>
          </p:nvPr>
        </p:nvSpPr>
        <p:spPr/>
        <p:txBody>
          <a:bodyPr>
            <a:normAutofit/>
          </a:bodyPr>
          <a:lstStyle/>
          <a:p>
            <a:r>
              <a:rPr lang="en-IN" b="1" i="0" dirty="0">
                <a:effectLst/>
                <a:latin typeface="Söhne"/>
              </a:rPr>
              <a:t>Text Embeddings</a:t>
            </a:r>
            <a:endParaRPr lang="en-IN" dirty="0"/>
          </a:p>
        </p:txBody>
      </p:sp>
      <p:sp>
        <p:nvSpPr>
          <p:cNvPr id="6" name="TextBox 5">
            <a:extLst>
              <a:ext uri="{FF2B5EF4-FFF2-40B4-BE49-F238E27FC236}">
                <a16:creationId xmlns:a16="http://schemas.microsoft.com/office/drawing/2014/main" id="{5EFC56CA-FF5E-9AF8-4E06-E6CC1EF5D426}"/>
              </a:ext>
            </a:extLst>
          </p:cNvPr>
          <p:cNvSpPr txBox="1"/>
          <p:nvPr/>
        </p:nvSpPr>
        <p:spPr>
          <a:xfrm>
            <a:off x="613833" y="1563632"/>
            <a:ext cx="3932190" cy="3293209"/>
          </a:xfrm>
          <a:prstGeom prst="rect">
            <a:avLst/>
          </a:prstGeom>
          <a:noFill/>
          <a:ln>
            <a:noFill/>
          </a:ln>
        </p:spPr>
        <p:txBody>
          <a:bodyPr wrap="square">
            <a:spAutoFit/>
          </a:bodyPr>
          <a:lstStyle/>
          <a:p>
            <a:r>
              <a:rPr lang="en-US" sz="1600" dirty="0">
                <a:solidFill>
                  <a:schemeClr val="bg2">
                    <a:lumMod val="10000"/>
                  </a:schemeClr>
                </a:solidFill>
                <a:latin typeface="+mj-lt"/>
              </a:rPr>
              <a:t>A</a:t>
            </a:r>
            <a:r>
              <a:rPr lang="en-US" sz="1600" b="0" i="0" dirty="0">
                <a:solidFill>
                  <a:schemeClr val="bg2">
                    <a:lumMod val="10000"/>
                  </a:schemeClr>
                </a:solidFill>
                <a:effectLst/>
                <a:latin typeface="+mj-lt"/>
              </a:rPr>
              <a:t> semantic relationship refers to the way words or phrases relate to each other in terms of meaning. </a:t>
            </a:r>
          </a:p>
          <a:p>
            <a:endParaRPr lang="en-US" sz="1600" dirty="0">
              <a:solidFill>
                <a:schemeClr val="bg2">
                  <a:lumMod val="10000"/>
                </a:schemeClr>
              </a:solidFill>
              <a:latin typeface="+mj-lt"/>
            </a:endParaRPr>
          </a:p>
          <a:p>
            <a:endParaRPr lang="en-US" sz="1600" dirty="0">
              <a:solidFill>
                <a:schemeClr val="bg2">
                  <a:lumMod val="10000"/>
                </a:schemeClr>
              </a:solidFill>
              <a:latin typeface="+mj-lt"/>
            </a:endParaRPr>
          </a:p>
          <a:p>
            <a:endParaRPr lang="en-US" sz="1600" dirty="0">
              <a:solidFill>
                <a:schemeClr val="bg2">
                  <a:lumMod val="10000"/>
                </a:schemeClr>
              </a:solidFill>
              <a:latin typeface="+mj-lt"/>
            </a:endParaRPr>
          </a:p>
          <a:p>
            <a:r>
              <a:rPr lang="en-US" sz="1600" dirty="0">
                <a:solidFill>
                  <a:schemeClr val="bg2">
                    <a:lumMod val="10000"/>
                  </a:schemeClr>
                </a:solidFill>
                <a:latin typeface="+mj-lt"/>
              </a:rPr>
              <a:t>Example: Word2Vec is a popular model for generating word embeddings. If you take words like "king" and "man" and perform vector arithmetic by subtracting "man" from "king" and then adding "woman," you often get a result close to the vector for "queen."</a:t>
            </a:r>
          </a:p>
          <a:p>
            <a:endParaRPr lang="en-IN" sz="1600" dirty="0">
              <a:solidFill>
                <a:schemeClr val="bg2">
                  <a:lumMod val="10000"/>
                </a:schemeClr>
              </a:solidFill>
              <a:latin typeface="+mj-lt"/>
            </a:endParaRPr>
          </a:p>
        </p:txBody>
      </p:sp>
      <p:sp>
        <p:nvSpPr>
          <p:cNvPr id="2" name="Footer Placeholder 1">
            <a:extLst>
              <a:ext uri="{FF2B5EF4-FFF2-40B4-BE49-F238E27FC236}">
                <a16:creationId xmlns:a16="http://schemas.microsoft.com/office/drawing/2014/main" id="{443464F3-EE0B-99BC-03D6-BA6E4D8A5374}"/>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2168284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4BC80-51CF-7EBD-8C0E-1302F96EC830}"/>
              </a:ext>
            </a:extLst>
          </p:cNvPr>
          <p:cNvSpPr>
            <a:spLocks noGrp="1"/>
          </p:cNvSpPr>
          <p:nvPr>
            <p:ph type="title"/>
          </p:nvPr>
        </p:nvSpPr>
        <p:spPr/>
        <p:txBody>
          <a:bodyPr>
            <a:normAutofit/>
          </a:bodyPr>
          <a:lstStyle/>
          <a:p>
            <a:r>
              <a:rPr lang="en-IN" sz="3200" dirty="0"/>
              <a:t>Session1: </a:t>
            </a:r>
            <a:r>
              <a:rPr lang="en-US" sz="3200" dirty="0"/>
              <a:t>Foundations and Tooling of Generative AI </a:t>
            </a:r>
            <a:endParaRPr lang="en-IN" sz="3200" dirty="0"/>
          </a:p>
        </p:txBody>
      </p:sp>
      <p:sp>
        <p:nvSpPr>
          <p:cNvPr id="5" name="Content Placeholder 4">
            <a:extLst>
              <a:ext uri="{FF2B5EF4-FFF2-40B4-BE49-F238E27FC236}">
                <a16:creationId xmlns:a16="http://schemas.microsoft.com/office/drawing/2014/main" id="{96F43A2C-2507-4880-1259-96FFB0C73D30}"/>
              </a:ext>
            </a:extLst>
          </p:cNvPr>
          <p:cNvSpPr>
            <a:spLocks noGrp="1"/>
          </p:cNvSpPr>
          <p:nvPr>
            <p:ph idx="1"/>
          </p:nvPr>
        </p:nvSpPr>
        <p:spPr/>
        <p:txBody>
          <a:bodyPr>
            <a:normAutofit/>
          </a:bodyPr>
          <a:lstStyle/>
          <a:p>
            <a:r>
              <a:rPr lang="en-IN" sz="1800" dirty="0"/>
              <a:t>GenAI Foundations: Generative AI Landscape &amp; GenAI Ecosystem</a:t>
            </a:r>
          </a:p>
          <a:p>
            <a:r>
              <a:rPr lang="en-IN" sz="1800" dirty="0"/>
              <a:t>Generative AI v/s Discriminative AI</a:t>
            </a:r>
          </a:p>
          <a:p>
            <a:r>
              <a:rPr lang="en-IN" sz="1800" dirty="0"/>
              <a:t>Generative AI Tools &amp; Framework</a:t>
            </a:r>
          </a:p>
          <a:p>
            <a:r>
              <a:rPr lang="en-IN" sz="1800" dirty="0"/>
              <a:t>Working of Generative AI</a:t>
            </a:r>
          </a:p>
          <a:p>
            <a:r>
              <a:rPr lang="en-IN" sz="1800" dirty="0"/>
              <a:t>LLM Selection</a:t>
            </a:r>
          </a:p>
          <a:p>
            <a:endParaRPr lang="en-IN" sz="1800" dirty="0"/>
          </a:p>
          <a:p>
            <a:pPr marL="0" indent="0">
              <a:buNone/>
            </a:pPr>
            <a:endParaRPr lang="en-IN" sz="1800" b="1" dirty="0"/>
          </a:p>
        </p:txBody>
      </p:sp>
      <p:sp>
        <p:nvSpPr>
          <p:cNvPr id="4" name="Footer Placeholder 3">
            <a:extLst>
              <a:ext uri="{FF2B5EF4-FFF2-40B4-BE49-F238E27FC236}">
                <a16:creationId xmlns:a16="http://schemas.microsoft.com/office/drawing/2014/main" id="{5D1623F9-5D70-06A5-B3FD-9946380D86EB}"/>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2255278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EB6D-6604-B1E2-4A21-51EB92E07869}"/>
              </a:ext>
            </a:extLst>
          </p:cNvPr>
          <p:cNvSpPr>
            <a:spLocks noGrp="1"/>
          </p:cNvSpPr>
          <p:nvPr>
            <p:ph type="title"/>
          </p:nvPr>
        </p:nvSpPr>
        <p:spPr>
          <a:xfrm>
            <a:off x="838200" y="365125"/>
            <a:ext cx="10515600" cy="728569"/>
          </a:xfrm>
        </p:spPr>
        <p:txBody>
          <a:bodyPr/>
          <a:lstStyle/>
          <a:p>
            <a:r>
              <a:rPr lang="en-IN" dirty="0"/>
              <a:t>Transformers</a:t>
            </a:r>
          </a:p>
        </p:txBody>
      </p:sp>
      <p:sp>
        <p:nvSpPr>
          <p:cNvPr id="4" name="Footer Placeholder 3">
            <a:extLst>
              <a:ext uri="{FF2B5EF4-FFF2-40B4-BE49-F238E27FC236}">
                <a16:creationId xmlns:a16="http://schemas.microsoft.com/office/drawing/2014/main" id="{ED98590A-57AE-3BB1-0893-A8C2C977C05E}"/>
              </a:ext>
            </a:extLst>
          </p:cNvPr>
          <p:cNvSpPr>
            <a:spLocks noGrp="1"/>
          </p:cNvSpPr>
          <p:nvPr>
            <p:ph type="ftr" sz="quarter" idx="11"/>
          </p:nvPr>
        </p:nvSpPr>
        <p:spPr/>
        <p:txBody>
          <a:bodyPr/>
          <a:lstStyle/>
          <a:p>
            <a:r>
              <a:rPr lang="en-IN"/>
              <a:t>Anshu Pandey</a:t>
            </a:r>
          </a:p>
        </p:txBody>
      </p:sp>
      <p:grpSp>
        <p:nvGrpSpPr>
          <p:cNvPr id="9" name="Group 8">
            <a:extLst>
              <a:ext uri="{FF2B5EF4-FFF2-40B4-BE49-F238E27FC236}">
                <a16:creationId xmlns:a16="http://schemas.microsoft.com/office/drawing/2014/main" id="{93BDAD2E-31E5-798F-B38E-0B45FEB3D161}"/>
              </a:ext>
            </a:extLst>
          </p:cNvPr>
          <p:cNvGrpSpPr/>
          <p:nvPr/>
        </p:nvGrpSpPr>
        <p:grpSpPr>
          <a:xfrm>
            <a:off x="362367" y="1277802"/>
            <a:ext cx="926640" cy="343080"/>
            <a:chOff x="362367" y="1277802"/>
            <a:chExt cx="926640" cy="34308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6DE9DCE-1574-30A8-BDBE-AE96CD549AF9}"/>
                    </a:ext>
                  </a:extLst>
                </p14:cNvPr>
                <p14:cNvContentPartPr/>
                <p14:nvPr/>
              </p14:nvContentPartPr>
              <p14:xfrm>
                <a:off x="362367" y="1277802"/>
                <a:ext cx="331200" cy="258120"/>
              </p14:xfrm>
            </p:contentPart>
          </mc:Choice>
          <mc:Fallback>
            <p:pic>
              <p:nvPicPr>
                <p:cNvPr id="5" name="Ink 4">
                  <a:extLst>
                    <a:ext uri="{FF2B5EF4-FFF2-40B4-BE49-F238E27FC236}">
                      <a16:creationId xmlns:a16="http://schemas.microsoft.com/office/drawing/2014/main" id="{F6DE9DCE-1574-30A8-BDBE-AE96CD549AF9}"/>
                    </a:ext>
                  </a:extLst>
                </p:cNvPr>
                <p:cNvPicPr/>
                <p:nvPr/>
              </p:nvPicPr>
              <p:blipFill>
                <a:blip r:embed="rId3"/>
                <a:stretch>
                  <a:fillRect/>
                </a:stretch>
              </p:blipFill>
              <p:spPr>
                <a:xfrm>
                  <a:off x="353367" y="1269162"/>
                  <a:ext cx="34884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FB33F6B-1E38-81C2-FBFF-F7B10308B26B}"/>
                    </a:ext>
                  </a:extLst>
                </p14:cNvPr>
                <p14:cNvContentPartPr/>
                <p14:nvPr/>
              </p14:nvContentPartPr>
              <p14:xfrm>
                <a:off x="520407" y="1442322"/>
                <a:ext cx="86040" cy="178560"/>
              </p14:xfrm>
            </p:contentPart>
          </mc:Choice>
          <mc:Fallback>
            <p:pic>
              <p:nvPicPr>
                <p:cNvPr id="6" name="Ink 5">
                  <a:extLst>
                    <a:ext uri="{FF2B5EF4-FFF2-40B4-BE49-F238E27FC236}">
                      <a16:creationId xmlns:a16="http://schemas.microsoft.com/office/drawing/2014/main" id="{EFB33F6B-1E38-81C2-FBFF-F7B10308B26B}"/>
                    </a:ext>
                  </a:extLst>
                </p:cNvPr>
                <p:cNvPicPr/>
                <p:nvPr/>
              </p:nvPicPr>
              <p:blipFill>
                <a:blip r:embed="rId5"/>
                <a:stretch>
                  <a:fillRect/>
                </a:stretch>
              </p:blipFill>
              <p:spPr>
                <a:xfrm>
                  <a:off x="511407" y="1433682"/>
                  <a:ext cx="1036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3C582EEB-93CA-F245-58C6-8898677E01D3}"/>
                    </a:ext>
                  </a:extLst>
                </p14:cNvPr>
                <p14:cNvContentPartPr/>
                <p14:nvPr/>
              </p14:nvContentPartPr>
              <p14:xfrm>
                <a:off x="810207" y="1306602"/>
                <a:ext cx="16560" cy="273240"/>
              </p14:xfrm>
            </p:contentPart>
          </mc:Choice>
          <mc:Fallback>
            <p:pic>
              <p:nvPicPr>
                <p:cNvPr id="7" name="Ink 6">
                  <a:extLst>
                    <a:ext uri="{FF2B5EF4-FFF2-40B4-BE49-F238E27FC236}">
                      <a16:creationId xmlns:a16="http://schemas.microsoft.com/office/drawing/2014/main" id="{3C582EEB-93CA-F245-58C6-8898677E01D3}"/>
                    </a:ext>
                  </a:extLst>
                </p:cNvPr>
                <p:cNvPicPr/>
                <p:nvPr/>
              </p:nvPicPr>
              <p:blipFill>
                <a:blip r:embed="rId7"/>
                <a:stretch>
                  <a:fillRect/>
                </a:stretch>
              </p:blipFill>
              <p:spPr>
                <a:xfrm>
                  <a:off x="801567" y="1297602"/>
                  <a:ext cx="3420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8C887E75-DFA5-1B12-92EE-63916821B0D4}"/>
                    </a:ext>
                  </a:extLst>
                </p14:cNvPr>
                <p14:cNvContentPartPr/>
                <p14:nvPr/>
              </p14:nvContentPartPr>
              <p14:xfrm>
                <a:off x="956367" y="1373562"/>
                <a:ext cx="332640" cy="142200"/>
              </p14:xfrm>
            </p:contentPart>
          </mc:Choice>
          <mc:Fallback>
            <p:pic>
              <p:nvPicPr>
                <p:cNvPr id="8" name="Ink 7">
                  <a:extLst>
                    <a:ext uri="{FF2B5EF4-FFF2-40B4-BE49-F238E27FC236}">
                      <a16:creationId xmlns:a16="http://schemas.microsoft.com/office/drawing/2014/main" id="{8C887E75-DFA5-1B12-92EE-63916821B0D4}"/>
                    </a:ext>
                  </a:extLst>
                </p:cNvPr>
                <p:cNvPicPr/>
                <p:nvPr/>
              </p:nvPicPr>
              <p:blipFill>
                <a:blip r:embed="rId9"/>
                <a:stretch>
                  <a:fillRect/>
                </a:stretch>
              </p:blipFill>
              <p:spPr>
                <a:xfrm>
                  <a:off x="947367" y="1364922"/>
                  <a:ext cx="350280" cy="159840"/>
                </a:xfrm>
                <a:prstGeom prst="rect">
                  <a:avLst/>
                </a:prstGeom>
              </p:spPr>
            </p:pic>
          </mc:Fallback>
        </mc:AlternateContent>
      </p:grpSp>
      <p:grpSp>
        <p:nvGrpSpPr>
          <p:cNvPr id="36" name="Group 35">
            <a:extLst>
              <a:ext uri="{FF2B5EF4-FFF2-40B4-BE49-F238E27FC236}">
                <a16:creationId xmlns:a16="http://schemas.microsoft.com/office/drawing/2014/main" id="{5BBBA141-5ECC-DC3E-AFE8-2A2E5B0B6070}"/>
              </a:ext>
            </a:extLst>
          </p:cNvPr>
          <p:cNvGrpSpPr/>
          <p:nvPr/>
        </p:nvGrpSpPr>
        <p:grpSpPr>
          <a:xfrm>
            <a:off x="3011247" y="1110762"/>
            <a:ext cx="829080" cy="600840"/>
            <a:chOff x="3011247" y="1110762"/>
            <a:chExt cx="829080" cy="600840"/>
          </a:xfrm>
        </p:grpSpPr>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7615FF8E-A22F-C7A1-0100-42E410D4FEA4}"/>
                    </a:ext>
                  </a:extLst>
                </p14:cNvPr>
                <p14:cNvContentPartPr/>
                <p14:nvPr/>
              </p14:nvContentPartPr>
              <p14:xfrm>
                <a:off x="3011247" y="1110762"/>
                <a:ext cx="304560" cy="315360"/>
              </p14:xfrm>
            </p:contentPart>
          </mc:Choice>
          <mc:Fallback>
            <p:pic>
              <p:nvPicPr>
                <p:cNvPr id="10" name="Ink 9">
                  <a:extLst>
                    <a:ext uri="{FF2B5EF4-FFF2-40B4-BE49-F238E27FC236}">
                      <a16:creationId xmlns:a16="http://schemas.microsoft.com/office/drawing/2014/main" id="{7615FF8E-A22F-C7A1-0100-42E410D4FEA4}"/>
                    </a:ext>
                  </a:extLst>
                </p:cNvPr>
                <p:cNvPicPr/>
                <p:nvPr/>
              </p:nvPicPr>
              <p:blipFill>
                <a:blip r:embed="rId11"/>
                <a:stretch>
                  <a:fillRect/>
                </a:stretch>
              </p:blipFill>
              <p:spPr>
                <a:xfrm>
                  <a:off x="3002607" y="1102122"/>
                  <a:ext cx="32220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10A68207-C102-EE34-39FA-5404BAD126C2}"/>
                    </a:ext>
                  </a:extLst>
                </p14:cNvPr>
                <p14:cNvContentPartPr/>
                <p14:nvPr/>
              </p14:nvContentPartPr>
              <p14:xfrm>
                <a:off x="3382767" y="1282122"/>
                <a:ext cx="147240" cy="150840"/>
              </p14:xfrm>
            </p:contentPart>
          </mc:Choice>
          <mc:Fallback>
            <p:pic>
              <p:nvPicPr>
                <p:cNvPr id="11" name="Ink 10">
                  <a:extLst>
                    <a:ext uri="{FF2B5EF4-FFF2-40B4-BE49-F238E27FC236}">
                      <a16:creationId xmlns:a16="http://schemas.microsoft.com/office/drawing/2014/main" id="{10A68207-C102-EE34-39FA-5404BAD126C2}"/>
                    </a:ext>
                  </a:extLst>
                </p:cNvPr>
                <p:cNvPicPr/>
                <p:nvPr/>
              </p:nvPicPr>
              <p:blipFill>
                <a:blip r:embed="rId13"/>
                <a:stretch>
                  <a:fillRect/>
                </a:stretch>
              </p:blipFill>
              <p:spPr>
                <a:xfrm>
                  <a:off x="3373767" y="1273122"/>
                  <a:ext cx="1648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E6A0D466-A00F-8914-121E-B8F8FE41C0A4}"/>
                    </a:ext>
                  </a:extLst>
                </p14:cNvPr>
                <p14:cNvContentPartPr/>
                <p14:nvPr/>
              </p14:nvContentPartPr>
              <p14:xfrm>
                <a:off x="3620367" y="1279602"/>
                <a:ext cx="219960" cy="432000"/>
              </p14:xfrm>
            </p:contentPart>
          </mc:Choice>
          <mc:Fallback>
            <p:pic>
              <p:nvPicPr>
                <p:cNvPr id="12" name="Ink 11">
                  <a:extLst>
                    <a:ext uri="{FF2B5EF4-FFF2-40B4-BE49-F238E27FC236}">
                      <a16:creationId xmlns:a16="http://schemas.microsoft.com/office/drawing/2014/main" id="{E6A0D466-A00F-8914-121E-B8F8FE41C0A4}"/>
                    </a:ext>
                  </a:extLst>
                </p:cNvPr>
                <p:cNvPicPr/>
                <p:nvPr/>
              </p:nvPicPr>
              <p:blipFill>
                <a:blip r:embed="rId15"/>
                <a:stretch>
                  <a:fillRect/>
                </a:stretch>
              </p:blipFill>
              <p:spPr>
                <a:xfrm>
                  <a:off x="3611367" y="1270602"/>
                  <a:ext cx="237600" cy="449640"/>
                </a:xfrm>
                <a:prstGeom prst="rect">
                  <a:avLst/>
                </a:prstGeom>
              </p:spPr>
            </p:pic>
          </mc:Fallback>
        </mc:AlternateContent>
      </p:grpSp>
      <p:grpSp>
        <p:nvGrpSpPr>
          <p:cNvPr id="35" name="Group 34">
            <a:extLst>
              <a:ext uri="{FF2B5EF4-FFF2-40B4-BE49-F238E27FC236}">
                <a16:creationId xmlns:a16="http://schemas.microsoft.com/office/drawing/2014/main" id="{8947F4D5-1EB2-07CF-475B-BBE9E61FF238}"/>
              </a:ext>
            </a:extLst>
          </p:cNvPr>
          <p:cNvGrpSpPr/>
          <p:nvPr/>
        </p:nvGrpSpPr>
        <p:grpSpPr>
          <a:xfrm>
            <a:off x="4410567" y="856242"/>
            <a:ext cx="2185920" cy="595440"/>
            <a:chOff x="4410567" y="856242"/>
            <a:chExt cx="2185920" cy="595440"/>
          </a:xfrm>
        </p:grpSpPr>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4174700F-CFE8-5C60-B2B4-909E8C2A5817}"/>
                    </a:ext>
                  </a:extLst>
                </p14:cNvPr>
                <p14:cNvContentPartPr/>
                <p14:nvPr/>
              </p14:nvContentPartPr>
              <p14:xfrm>
                <a:off x="4410567" y="1053522"/>
                <a:ext cx="198000" cy="398160"/>
              </p14:xfrm>
            </p:contentPart>
          </mc:Choice>
          <mc:Fallback>
            <p:pic>
              <p:nvPicPr>
                <p:cNvPr id="13" name="Ink 12">
                  <a:extLst>
                    <a:ext uri="{FF2B5EF4-FFF2-40B4-BE49-F238E27FC236}">
                      <a16:creationId xmlns:a16="http://schemas.microsoft.com/office/drawing/2014/main" id="{4174700F-CFE8-5C60-B2B4-909E8C2A5817}"/>
                    </a:ext>
                  </a:extLst>
                </p:cNvPr>
                <p:cNvPicPr/>
                <p:nvPr/>
              </p:nvPicPr>
              <p:blipFill>
                <a:blip r:embed="rId17"/>
                <a:stretch>
                  <a:fillRect/>
                </a:stretch>
              </p:blipFill>
              <p:spPr>
                <a:xfrm>
                  <a:off x="4401567" y="1044522"/>
                  <a:ext cx="21564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AC1BAB64-801F-2FE0-FB4C-6FDE4B548326}"/>
                    </a:ext>
                  </a:extLst>
                </p14:cNvPr>
                <p14:cNvContentPartPr/>
                <p14:nvPr/>
              </p14:nvContentPartPr>
              <p14:xfrm>
                <a:off x="4706847" y="1166202"/>
                <a:ext cx="298440" cy="208800"/>
              </p14:xfrm>
            </p:contentPart>
          </mc:Choice>
          <mc:Fallback>
            <p:pic>
              <p:nvPicPr>
                <p:cNvPr id="14" name="Ink 13">
                  <a:extLst>
                    <a:ext uri="{FF2B5EF4-FFF2-40B4-BE49-F238E27FC236}">
                      <a16:creationId xmlns:a16="http://schemas.microsoft.com/office/drawing/2014/main" id="{AC1BAB64-801F-2FE0-FB4C-6FDE4B548326}"/>
                    </a:ext>
                  </a:extLst>
                </p:cNvPr>
                <p:cNvPicPr/>
                <p:nvPr/>
              </p:nvPicPr>
              <p:blipFill>
                <a:blip r:embed="rId19"/>
                <a:stretch>
                  <a:fillRect/>
                </a:stretch>
              </p:blipFill>
              <p:spPr>
                <a:xfrm>
                  <a:off x="4697847" y="1157562"/>
                  <a:ext cx="3160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70B43AA5-7281-A571-4D35-4B101DBB28AE}"/>
                    </a:ext>
                  </a:extLst>
                </p14:cNvPr>
                <p14:cNvContentPartPr/>
                <p14:nvPr/>
              </p14:nvContentPartPr>
              <p14:xfrm>
                <a:off x="5155407" y="953802"/>
                <a:ext cx="42480" cy="404640"/>
              </p14:xfrm>
            </p:contentPart>
          </mc:Choice>
          <mc:Fallback>
            <p:pic>
              <p:nvPicPr>
                <p:cNvPr id="15" name="Ink 14">
                  <a:extLst>
                    <a:ext uri="{FF2B5EF4-FFF2-40B4-BE49-F238E27FC236}">
                      <a16:creationId xmlns:a16="http://schemas.microsoft.com/office/drawing/2014/main" id="{70B43AA5-7281-A571-4D35-4B101DBB28AE}"/>
                    </a:ext>
                  </a:extLst>
                </p:cNvPr>
                <p:cNvPicPr/>
                <p:nvPr/>
              </p:nvPicPr>
              <p:blipFill>
                <a:blip r:embed="rId21"/>
                <a:stretch>
                  <a:fillRect/>
                </a:stretch>
              </p:blipFill>
              <p:spPr>
                <a:xfrm>
                  <a:off x="5146407" y="944802"/>
                  <a:ext cx="6012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66DF75BB-26EA-A2E0-9E73-0FC9E0CD21CD}"/>
                    </a:ext>
                  </a:extLst>
                </p14:cNvPr>
                <p14:cNvContentPartPr/>
                <p14:nvPr/>
              </p14:nvContentPartPr>
              <p14:xfrm>
                <a:off x="5133447" y="1184562"/>
                <a:ext cx="339480" cy="127800"/>
              </p14:xfrm>
            </p:contentPart>
          </mc:Choice>
          <mc:Fallback>
            <p:pic>
              <p:nvPicPr>
                <p:cNvPr id="16" name="Ink 15">
                  <a:extLst>
                    <a:ext uri="{FF2B5EF4-FFF2-40B4-BE49-F238E27FC236}">
                      <a16:creationId xmlns:a16="http://schemas.microsoft.com/office/drawing/2014/main" id="{66DF75BB-26EA-A2E0-9E73-0FC9E0CD21CD}"/>
                    </a:ext>
                  </a:extLst>
                </p:cNvPr>
                <p:cNvPicPr/>
                <p:nvPr/>
              </p:nvPicPr>
              <p:blipFill>
                <a:blip r:embed="rId23"/>
                <a:stretch>
                  <a:fillRect/>
                </a:stretch>
              </p:blipFill>
              <p:spPr>
                <a:xfrm>
                  <a:off x="5124447" y="1175562"/>
                  <a:ext cx="3571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31AC6D94-52DD-BD69-6781-E5AAC68451A6}"/>
                    </a:ext>
                  </a:extLst>
                </p14:cNvPr>
                <p14:cNvContentPartPr/>
                <p14:nvPr/>
              </p14:nvContentPartPr>
              <p14:xfrm>
                <a:off x="5584887" y="1175922"/>
                <a:ext cx="156600" cy="130680"/>
              </p14:xfrm>
            </p:contentPart>
          </mc:Choice>
          <mc:Fallback>
            <p:pic>
              <p:nvPicPr>
                <p:cNvPr id="17" name="Ink 16">
                  <a:extLst>
                    <a:ext uri="{FF2B5EF4-FFF2-40B4-BE49-F238E27FC236}">
                      <a16:creationId xmlns:a16="http://schemas.microsoft.com/office/drawing/2014/main" id="{31AC6D94-52DD-BD69-6781-E5AAC68451A6}"/>
                    </a:ext>
                  </a:extLst>
                </p:cNvPr>
                <p:cNvPicPr/>
                <p:nvPr/>
              </p:nvPicPr>
              <p:blipFill>
                <a:blip r:embed="rId25"/>
                <a:stretch>
                  <a:fillRect/>
                </a:stretch>
              </p:blipFill>
              <p:spPr>
                <a:xfrm>
                  <a:off x="5575887" y="1166922"/>
                  <a:ext cx="1742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7E9F0B1D-9B11-35B4-04F4-9C1205726D43}"/>
                    </a:ext>
                  </a:extLst>
                </p14:cNvPr>
                <p14:cNvContentPartPr/>
                <p14:nvPr/>
              </p14:nvContentPartPr>
              <p14:xfrm>
                <a:off x="5825007" y="1138482"/>
                <a:ext cx="212040" cy="150120"/>
              </p14:xfrm>
            </p:contentPart>
          </mc:Choice>
          <mc:Fallback>
            <p:pic>
              <p:nvPicPr>
                <p:cNvPr id="18" name="Ink 17">
                  <a:extLst>
                    <a:ext uri="{FF2B5EF4-FFF2-40B4-BE49-F238E27FC236}">
                      <a16:creationId xmlns:a16="http://schemas.microsoft.com/office/drawing/2014/main" id="{7E9F0B1D-9B11-35B4-04F4-9C1205726D43}"/>
                    </a:ext>
                  </a:extLst>
                </p:cNvPr>
                <p:cNvPicPr/>
                <p:nvPr/>
              </p:nvPicPr>
              <p:blipFill>
                <a:blip r:embed="rId27"/>
                <a:stretch>
                  <a:fillRect/>
                </a:stretch>
              </p:blipFill>
              <p:spPr>
                <a:xfrm>
                  <a:off x="5816007" y="1129842"/>
                  <a:ext cx="2296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A2E6747E-99BA-908A-FA42-647EDB74D1F5}"/>
                    </a:ext>
                  </a:extLst>
                </p14:cNvPr>
                <p14:cNvContentPartPr/>
                <p14:nvPr/>
              </p14:nvContentPartPr>
              <p14:xfrm>
                <a:off x="5988807" y="1168722"/>
                <a:ext cx="156960" cy="85320"/>
              </p14:xfrm>
            </p:contentPart>
          </mc:Choice>
          <mc:Fallback>
            <p:pic>
              <p:nvPicPr>
                <p:cNvPr id="19" name="Ink 18">
                  <a:extLst>
                    <a:ext uri="{FF2B5EF4-FFF2-40B4-BE49-F238E27FC236}">
                      <a16:creationId xmlns:a16="http://schemas.microsoft.com/office/drawing/2014/main" id="{A2E6747E-99BA-908A-FA42-647EDB74D1F5}"/>
                    </a:ext>
                  </a:extLst>
                </p:cNvPr>
                <p:cNvPicPr/>
                <p:nvPr/>
              </p:nvPicPr>
              <p:blipFill>
                <a:blip r:embed="rId29"/>
                <a:stretch>
                  <a:fillRect/>
                </a:stretch>
              </p:blipFill>
              <p:spPr>
                <a:xfrm>
                  <a:off x="5980167" y="1160082"/>
                  <a:ext cx="1746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69BFAC1E-1042-FFF2-B6B3-0DB6822A0397}"/>
                    </a:ext>
                  </a:extLst>
                </p14:cNvPr>
                <p14:cNvContentPartPr/>
                <p14:nvPr/>
              </p14:nvContentPartPr>
              <p14:xfrm>
                <a:off x="6236127" y="1127322"/>
                <a:ext cx="155160" cy="131040"/>
              </p14:xfrm>
            </p:contentPart>
          </mc:Choice>
          <mc:Fallback>
            <p:pic>
              <p:nvPicPr>
                <p:cNvPr id="20" name="Ink 19">
                  <a:extLst>
                    <a:ext uri="{FF2B5EF4-FFF2-40B4-BE49-F238E27FC236}">
                      <a16:creationId xmlns:a16="http://schemas.microsoft.com/office/drawing/2014/main" id="{69BFAC1E-1042-FFF2-B6B3-0DB6822A0397}"/>
                    </a:ext>
                  </a:extLst>
                </p:cNvPr>
                <p:cNvPicPr/>
                <p:nvPr/>
              </p:nvPicPr>
              <p:blipFill>
                <a:blip r:embed="rId31"/>
                <a:stretch>
                  <a:fillRect/>
                </a:stretch>
              </p:blipFill>
              <p:spPr>
                <a:xfrm>
                  <a:off x="6227127" y="1118682"/>
                  <a:ext cx="1728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A6988C77-5840-3274-D4D9-D528176CE2A6}"/>
                    </a:ext>
                  </a:extLst>
                </p14:cNvPr>
                <p14:cNvContentPartPr/>
                <p14:nvPr/>
              </p14:nvContentPartPr>
              <p14:xfrm>
                <a:off x="6486327" y="856242"/>
                <a:ext cx="62640" cy="407160"/>
              </p14:xfrm>
            </p:contentPart>
          </mc:Choice>
          <mc:Fallback>
            <p:pic>
              <p:nvPicPr>
                <p:cNvPr id="21" name="Ink 20">
                  <a:extLst>
                    <a:ext uri="{FF2B5EF4-FFF2-40B4-BE49-F238E27FC236}">
                      <a16:creationId xmlns:a16="http://schemas.microsoft.com/office/drawing/2014/main" id="{A6988C77-5840-3274-D4D9-D528176CE2A6}"/>
                    </a:ext>
                  </a:extLst>
                </p:cNvPr>
                <p:cNvPicPr/>
                <p:nvPr/>
              </p:nvPicPr>
              <p:blipFill>
                <a:blip r:embed="rId33"/>
                <a:stretch>
                  <a:fillRect/>
                </a:stretch>
              </p:blipFill>
              <p:spPr>
                <a:xfrm>
                  <a:off x="6477687" y="847602"/>
                  <a:ext cx="8028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29C27454-A7C1-35DA-429F-8B7A01E663E4}"/>
                    </a:ext>
                  </a:extLst>
                </p14:cNvPr>
                <p14:cNvContentPartPr/>
                <p14:nvPr/>
              </p14:nvContentPartPr>
              <p14:xfrm>
                <a:off x="6448167" y="1150002"/>
                <a:ext cx="148320" cy="23040"/>
              </p14:xfrm>
            </p:contentPart>
          </mc:Choice>
          <mc:Fallback>
            <p:pic>
              <p:nvPicPr>
                <p:cNvPr id="22" name="Ink 21">
                  <a:extLst>
                    <a:ext uri="{FF2B5EF4-FFF2-40B4-BE49-F238E27FC236}">
                      <a16:creationId xmlns:a16="http://schemas.microsoft.com/office/drawing/2014/main" id="{29C27454-A7C1-35DA-429F-8B7A01E663E4}"/>
                    </a:ext>
                  </a:extLst>
                </p:cNvPr>
                <p:cNvPicPr/>
                <p:nvPr/>
              </p:nvPicPr>
              <p:blipFill>
                <a:blip r:embed="rId35"/>
                <a:stretch>
                  <a:fillRect/>
                </a:stretch>
              </p:blipFill>
              <p:spPr>
                <a:xfrm>
                  <a:off x="6439167" y="1141002"/>
                  <a:ext cx="165960" cy="40680"/>
                </a:xfrm>
                <a:prstGeom prst="rect">
                  <a:avLst/>
                </a:prstGeom>
              </p:spPr>
            </p:pic>
          </mc:Fallback>
        </mc:AlternateContent>
      </p:grpSp>
      <p:grpSp>
        <p:nvGrpSpPr>
          <p:cNvPr id="34" name="Group 33">
            <a:extLst>
              <a:ext uri="{FF2B5EF4-FFF2-40B4-BE49-F238E27FC236}">
                <a16:creationId xmlns:a16="http://schemas.microsoft.com/office/drawing/2014/main" id="{31E33B3E-9852-F020-FA70-050BB612037D}"/>
              </a:ext>
            </a:extLst>
          </p:cNvPr>
          <p:cNvGrpSpPr/>
          <p:nvPr/>
        </p:nvGrpSpPr>
        <p:grpSpPr>
          <a:xfrm>
            <a:off x="7262847" y="1066122"/>
            <a:ext cx="321840" cy="262800"/>
            <a:chOff x="7262847" y="1066122"/>
            <a:chExt cx="321840" cy="262800"/>
          </a:xfrm>
        </p:grpSpPr>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1096FFCC-7763-F604-3E57-14132AE6451D}"/>
                    </a:ext>
                  </a:extLst>
                </p14:cNvPr>
                <p14:cNvContentPartPr/>
                <p14:nvPr/>
              </p14:nvContentPartPr>
              <p14:xfrm>
                <a:off x="7308207" y="1169442"/>
                <a:ext cx="7200" cy="159480"/>
              </p14:xfrm>
            </p:contentPart>
          </mc:Choice>
          <mc:Fallback>
            <p:pic>
              <p:nvPicPr>
                <p:cNvPr id="23" name="Ink 22">
                  <a:extLst>
                    <a:ext uri="{FF2B5EF4-FFF2-40B4-BE49-F238E27FC236}">
                      <a16:creationId xmlns:a16="http://schemas.microsoft.com/office/drawing/2014/main" id="{1096FFCC-7763-F604-3E57-14132AE6451D}"/>
                    </a:ext>
                  </a:extLst>
                </p:cNvPr>
                <p:cNvPicPr/>
                <p:nvPr/>
              </p:nvPicPr>
              <p:blipFill>
                <a:blip r:embed="rId37"/>
                <a:stretch>
                  <a:fillRect/>
                </a:stretch>
              </p:blipFill>
              <p:spPr>
                <a:xfrm>
                  <a:off x="7299207" y="1160442"/>
                  <a:ext cx="248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1A0271CD-800D-98B2-A470-E7758096BB36}"/>
                    </a:ext>
                  </a:extLst>
                </p14:cNvPr>
                <p14:cNvContentPartPr/>
                <p14:nvPr/>
              </p14:nvContentPartPr>
              <p14:xfrm>
                <a:off x="7262847" y="1066122"/>
                <a:ext cx="26280" cy="20520"/>
              </p14:xfrm>
            </p:contentPart>
          </mc:Choice>
          <mc:Fallback>
            <p:pic>
              <p:nvPicPr>
                <p:cNvPr id="24" name="Ink 23">
                  <a:extLst>
                    <a:ext uri="{FF2B5EF4-FFF2-40B4-BE49-F238E27FC236}">
                      <a16:creationId xmlns:a16="http://schemas.microsoft.com/office/drawing/2014/main" id="{1A0271CD-800D-98B2-A470-E7758096BB36}"/>
                    </a:ext>
                  </a:extLst>
                </p:cNvPr>
                <p:cNvPicPr/>
                <p:nvPr/>
              </p:nvPicPr>
              <p:blipFill>
                <a:blip r:embed="rId39"/>
                <a:stretch>
                  <a:fillRect/>
                </a:stretch>
              </p:blipFill>
              <p:spPr>
                <a:xfrm>
                  <a:off x="7253847" y="1057482"/>
                  <a:ext cx="439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B2CD8028-1338-F97D-78E3-3FBA744E385F}"/>
                    </a:ext>
                  </a:extLst>
                </p14:cNvPr>
                <p14:cNvContentPartPr/>
                <p14:nvPr/>
              </p14:nvContentPartPr>
              <p14:xfrm>
                <a:off x="7390647" y="1156482"/>
                <a:ext cx="194040" cy="137880"/>
              </p14:xfrm>
            </p:contentPart>
          </mc:Choice>
          <mc:Fallback>
            <p:pic>
              <p:nvPicPr>
                <p:cNvPr id="25" name="Ink 24">
                  <a:extLst>
                    <a:ext uri="{FF2B5EF4-FFF2-40B4-BE49-F238E27FC236}">
                      <a16:creationId xmlns:a16="http://schemas.microsoft.com/office/drawing/2014/main" id="{B2CD8028-1338-F97D-78E3-3FBA744E385F}"/>
                    </a:ext>
                  </a:extLst>
                </p:cNvPr>
                <p:cNvPicPr/>
                <p:nvPr/>
              </p:nvPicPr>
              <p:blipFill>
                <a:blip r:embed="rId41"/>
                <a:stretch>
                  <a:fillRect/>
                </a:stretch>
              </p:blipFill>
              <p:spPr>
                <a:xfrm>
                  <a:off x="7381647" y="1147482"/>
                  <a:ext cx="211680" cy="155520"/>
                </a:xfrm>
                <a:prstGeom prst="rect">
                  <a:avLst/>
                </a:prstGeom>
              </p:spPr>
            </p:pic>
          </mc:Fallback>
        </mc:AlternateContent>
      </p:grpSp>
      <p:grpSp>
        <p:nvGrpSpPr>
          <p:cNvPr id="33" name="Group 32">
            <a:extLst>
              <a:ext uri="{FF2B5EF4-FFF2-40B4-BE49-F238E27FC236}">
                <a16:creationId xmlns:a16="http://schemas.microsoft.com/office/drawing/2014/main" id="{3762DF0E-C8C6-780B-BBEA-A9DE59C04D0F}"/>
              </a:ext>
            </a:extLst>
          </p:cNvPr>
          <p:cNvGrpSpPr/>
          <p:nvPr/>
        </p:nvGrpSpPr>
        <p:grpSpPr>
          <a:xfrm>
            <a:off x="7864767" y="970722"/>
            <a:ext cx="1053720" cy="298440"/>
            <a:chOff x="7864767" y="970722"/>
            <a:chExt cx="1053720" cy="298440"/>
          </a:xfrm>
        </p:grpSpPr>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5FDF98AC-3CA6-8A22-BDE2-985E44F43B69}"/>
                    </a:ext>
                  </a:extLst>
                </p14:cNvPr>
                <p14:cNvContentPartPr/>
                <p14:nvPr/>
              </p14:nvContentPartPr>
              <p14:xfrm>
                <a:off x="7897527" y="1164402"/>
                <a:ext cx="14760" cy="104760"/>
              </p14:xfrm>
            </p:contentPart>
          </mc:Choice>
          <mc:Fallback>
            <p:pic>
              <p:nvPicPr>
                <p:cNvPr id="26" name="Ink 25">
                  <a:extLst>
                    <a:ext uri="{FF2B5EF4-FFF2-40B4-BE49-F238E27FC236}">
                      <a16:creationId xmlns:a16="http://schemas.microsoft.com/office/drawing/2014/main" id="{5FDF98AC-3CA6-8A22-BDE2-985E44F43B69}"/>
                    </a:ext>
                  </a:extLst>
                </p:cNvPr>
                <p:cNvPicPr/>
                <p:nvPr/>
              </p:nvPicPr>
              <p:blipFill>
                <a:blip r:embed="rId43"/>
                <a:stretch>
                  <a:fillRect/>
                </a:stretch>
              </p:blipFill>
              <p:spPr>
                <a:xfrm>
                  <a:off x="7888527" y="1155402"/>
                  <a:ext cx="324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B1182CCC-D70E-E0FF-47C3-37E5233F7F3A}"/>
                    </a:ext>
                  </a:extLst>
                </p14:cNvPr>
                <p14:cNvContentPartPr/>
                <p14:nvPr/>
              </p14:nvContentPartPr>
              <p14:xfrm>
                <a:off x="7864767" y="1011402"/>
                <a:ext cx="241920" cy="245880"/>
              </p14:xfrm>
            </p:contentPart>
          </mc:Choice>
          <mc:Fallback>
            <p:pic>
              <p:nvPicPr>
                <p:cNvPr id="27" name="Ink 26">
                  <a:extLst>
                    <a:ext uri="{FF2B5EF4-FFF2-40B4-BE49-F238E27FC236}">
                      <a16:creationId xmlns:a16="http://schemas.microsoft.com/office/drawing/2014/main" id="{B1182CCC-D70E-E0FF-47C3-37E5233F7F3A}"/>
                    </a:ext>
                  </a:extLst>
                </p:cNvPr>
                <p:cNvPicPr/>
                <p:nvPr/>
              </p:nvPicPr>
              <p:blipFill>
                <a:blip r:embed="rId45"/>
                <a:stretch>
                  <a:fillRect/>
                </a:stretch>
              </p:blipFill>
              <p:spPr>
                <a:xfrm>
                  <a:off x="7856127" y="1002762"/>
                  <a:ext cx="2595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665DF733-A708-1065-E7DC-BD2DE404547A}"/>
                    </a:ext>
                  </a:extLst>
                </p14:cNvPr>
                <p14:cNvContentPartPr/>
                <p14:nvPr/>
              </p14:nvContentPartPr>
              <p14:xfrm>
                <a:off x="8140527" y="1116882"/>
                <a:ext cx="157320" cy="113040"/>
              </p14:xfrm>
            </p:contentPart>
          </mc:Choice>
          <mc:Fallback>
            <p:pic>
              <p:nvPicPr>
                <p:cNvPr id="28" name="Ink 27">
                  <a:extLst>
                    <a:ext uri="{FF2B5EF4-FFF2-40B4-BE49-F238E27FC236}">
                      <a16:creationId xmlns:a16="http://schemas.microsoft.com/office/drawing/2014/main" id="{665DF733-A708-1065-E7DC-BD2DE404547A}"/>
                    </a:ext>
                  </a:extLst>
                </p:cNvPr>
                <p:cNvPicPr/>
                <p:nvPr/>
              </p:nvPicPr>
              <p:blipFill>
                <a:blip r:embed="rId47"/>
                <a:stretch>
                  <a:fillRect/>
                </a:stretch>
              </p:blipFill>
              <p:spPr>
                <a:xfrm>
                  <a:off x="8131887" y="1108242"/>
                  <a:ext cx="1749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8">
                  <a:extLst>
                    <a:ext uri="{FF2B5EF4-FFF2-40B4-BE49-F238E27FC236}">
                      <a16:creationId xmlns:a16="http://schemas.microsoft.com/office/drawing/2014/main" id="{90AEDCA8-889B-B079-3B5E-2409DF148566}"/>
                    </a:ext>
                  </a:extLst>
                </p14:cNvPr>
                <p14:cNvContentPartPr/>
                <p14:nvPr/>
              </p14:nvContentPartPr>
              <p14:xfrm>
                <a:off x="8325207" y="970722"/>
                <a:ext cx="243360" cy="253800"/>
              </p14:xfrm>
            </p:contentPart>
          </mc:Choice>
          <mc:Fallback>
            <p:pic>
              <p:nvPicPr>
                <p:cNvPr id="29" name="Ink 28">
                  <a:extLst>
                    <a:ext uri="{FF2B5EF4-FFF2-40B4-BE49-F238E27FC236}">
                      <a16:creationId xmlns:a16="http://schemas.microsoft.com/office/drawing/2014/main" id="{90AEDCA8-889B-B079-3B5E-2409DF148566}"/>
                    </a:ext>
                  </a:extLst>
                </p:cNvPr>
                <p:cNvPicPr/>
                <p:nvPr/>
              </p:nvPicPr>
              <p:blipFill>
                <a:blip r:embed="rId49"/>
                <a:stretch>
                  <a:fillRect/>
                </a:stretch>
              </p:blipFill>
              <p:spPr>
                <a:xfrm>
                  <a:off x="8316567" y="961722"/>
                  <a:ext cx="2610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Ink 29">
                  <a:extLst>
                    <a:ext uri="{FF2B5EF4-FFF2-40B4-BE49-F238E27FC236}">
                      <a16:creationId xmlns:a16="http://schemas.microsoft.com/office/drawing/2014/main" id="{CD108B7E-09D0-7137-F7ED-C747EE3F7BEE}"/>
                    </a:ext>
                  </a:extLst>
                </p14:cNvPr>
                <p14:cNvContentPartPr/>
                <p14:nvPr/>
              </p14:nvContentPartPr>
              <p14:xfrm>
                <a:off x="8577567" y="1107882"/>
                <a:ext cx="192960" cy="82080"/>
              </p14:xfrm>
            </p:contentPart>
          </mc:Choice>
          <mc:Fallback>
            <p:pic>
              <p:nvPicPr>
                <p:cNvPr id="30" name="Ink 29">
                  <a:extLst>
                    <a:ext uri="{FF2B5EF4-FFF2-40B4-BE49-F238E27FC236}">
                      <a16:creationId xmlns:a16="http://schemas.microsoft.com/office/drawing/2014/main" id="{CD108B7E-09D0-7137-F7ED-C747EE3F7BEE}"/>
                    </a:ext>
                  </a:extLst>
                </p:cNvPr>
                <p:cNvPicPr/>
                <p:nvPr/>
              </p:nvPicPr>
              <p:blipFill>
                <a:blip r:embed="rId51"/>
                <a:stretch>
                  <a:fillRect/>
                </a:stretch>
              </p:blipFill>
              <p:spPr>
                <a:xfrm>
                  <a:off x="8568567" y="1098882"/>
                  <a:ext cx="2106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Ink 30">
                  <a:extLst>
                    <a:ext uri="{FF2B5EF4-FFF2-40B4-BE49-F238E27FC236}">
                      <a16:creationId xmlns:a16="http://schemas.microsoft.com/office/drawing/2014/main" id="{43E5A220-4974-8E6E-FD3A-08FAAD62B0E8}"/>
                    </a:ext>
                  </a:extLst>
                </p14:cNvPr>
                <p14:cNvContentPartPr/>
                <p14:nvPr/>
              </p14:nvContentPartPr>
              <p14:xfrm>
                <a:off x="8894007" y="1078362"/>
                <a:ext cx="24480" cy="90720"/>
              </p14:xfrm>
            </p:contentPart>
          </mc:Choice>
          <mc:Fallback>
            <p:pic>
              <p:nvPicPr>
                <p:cNvPr id="31" name="Ink 30">
                  <a:extLst>
                    <a:ext uri="{FF2B5EF4-FFF2-40B4-BE49-F238E27FC236}">
                      <a16:creationId xmlns:a16="http://schemas.microsoft.com/office/drawing/2014/main" id="{43E5A220-4974-8E6E-FD3A-08FAAD62B0E8}"/>
                    </a:ext>
                  </a:extLst>
                </p:cNvPr>
                <p:cNvPicPr/>
                <p:nvPr/>
              </p:nvPicPr>
              <p:blipFill>
                <a:blip r:embed="rId53"/>
                <a:stretch>
                  <a:fillRect/>
                </a:stretch>
              </p:blipFill>
              <p:spPr>
                <a:xfrm>
                  <a:off x="8885007" y="1069362"/>
                  <a:ext cx="421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Ink 31">
                  <a:extLst>
                    <a:ext uri="{FF2B5EF4-FFF2-40B4-BE49-F238E27FC236}">
                      <a16:creationId xmlns:a16="http://schemas.microsoft.com/office/drawing/2014/main" id="{1AE90B78-523F-AD4C-F8DC-3C696FEDAF1D}"/>
                    </a:ext>
                  </a:extLst>
                </p14:cNvPr>
                <p14:cNvContentPartPr/>
                <p14:nvPr/>
              </p14:nvContentPartPr>
              <p14:xfrm>
                <a:off x="8870607" y="990882"/>
                <a:ext cx="12960" cy="6120"/>
              </p14:xfrm>
            </p:contentPart>
          </mc:Choice>
          <mc:Fallback>
            <p:pic>
              <p:nvPicPr>
                <p:cNvPr id="32" name="Ink 31">
                  <a:extLst>
                    <a:ext uri="{FF2B5EF4-FFF2-40B4-BE49-F238E27FC236}">
                      <a16:creationId xmlns:a16="http://schemas.microsoft.com/office/drawing/2014/main" id="{1AE90B78-523F-AD4C-F8DC-3C696FEDAF1D}"/>
                    </a:ext>
                  </a:extLst>
                </p:cNvPr>
                <p:cNvPicPr/>
                <p:nvPr/>
              </p:nvPicPr>
              <p:blipFill>
                <a:blip r:embed="rId55"/>
                <a:stretch>
                  <a:fillRect/>
                </a:stretch>
              </p:blipFill>
              <p:spPr>
                <a:xfrm>
                  <a:off x="8861967" y="981882"/>
                  <a:ext cx="30600" cy="23760"/>
                </a:xfrm>
                <a:prstGeom prst="rect">
                  <a:avLst/>
                </a:prstGeom>
              </p:spPr>
            </p:pic>
          </mc:Fallback>
        </mc:AlternateContent>
      </p:grpSp>
      <p:grpSp>
        <p:nvGrpSpPr>
          <p:cNvPr id="40" name="Group 39">
            <a:extLst>
              <a:ext uri="{FF2B5EF4-FFF2-40B4-BE49-F238E27FC236}">
                <a16:creationId xmlns:a16="http://schemas.microsoft.com/office/drawing/2014/main" id="{DACE1154-F455-EF0C-2071-36D8625550DC}"/>
              </a:ext>
            </a:extLst>
          </p:cNvPr>
          <p:cNvGrpSpPr/>
          <p:nvPr/>
        </p:nvGrpSpPr>
        <p:grpSpPr>
          <a:xfrm>
            <a:off x="10942407" y="849762"/>
            <a:ext cx="691560" cy="426240"/>
            <a:chOff x="10942407" y="849762"/>
            <a:chExt cx="691560" cy="426240"/>
          </a:xfrm>
        </p:grpSpPr>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B96E09AA-C817-61AB-2C28-EA6E063EE4B4}"/>
                    </a:ext>
                  </a:extLst>
                </p14:cNvPr>
                <p14:cNvContentPartPr/>
                <p14:nvPr/>
              </p14:nvContentPartPr>
              <p14:xfrm>
                <a:off x="10942407" y="936162"/>
                <a:ext cx="234360" cy="264960"/>
              </p14:xfrm>
            </p:contentPart>
          </mc:Choice>
          <mc:Fallback>
            <p:pic>
              <p:nvPicPr>
                <p:cNvPr id="37" name="Ink 36">
                  <a:extLst>
                    <a:ext uri="{FF2B5EF4-FFF2-40B4-BE49-F238E27FC236}">
                      <a16:creationId xmlns:a16="http://schemas.microsoft.com/office/drawing/2014/main" id="{B96E09AA-C817-61AB-2C28-EA6E063EE4B4}"/>
                    </a:ext>
                  </a:extLst>
                </p:cNvPr>
                <p:cNvPicPr/>
                <p:nvPr/>
              </p:nvPicPr>
              <p:blipFill>
                <a:blip r:embed="rId57"/>
                <a:stretch>
                  <a:fillRect/>
                </a:stretch>
              </p:blipFill>
              <p:spPr>
                <a:xfrm>
                  <a:off x="10936287" y="930042"/>
                  <a:ext cx="2466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4EF9B3A6-D56E-01A3-0E7D-DE01F9E51D8C}"/>
                    </a:ext>
                  </a:extLst>
                </p14:cNvPr>
                <p14:cNvContentPartPr/>
                <p14:nvPr/>
              </p14:nvContentPartPr>
              <p14:xfrm>
                <a:off x="11270727" y="849762"/>
                <a:ext cx="19800" cy="426240"/>
              </p14:xfrm>
            </p:contentPart>
          </mc:Choice>
          <mc:Fallback>
            <p:pic>
              <p:nvPicPr>
                <p:cNvPr id="38" name="Ink 37">
                  <a:extLst>
                    <a:ext uri="{FF2B5EF4-FFF2-40B4-BE49-F238E27FC236}">
                      <a16:creationId xmlns:a16="http://schemas.microsoft.com/office/drawing/2014/main" id="{4EF9B3A6-D56E-01A3-0E7D-DE01F9E51D8C}"/>
                    </a:ext>
                  </a:extLst>
                </p:cNvPr>
                <p:cNvPicPr/>
                <p:nvPr/>
              </p:nvPicPr>
              <p:blipFill>
                <a:blip r:embed="rId59"/>
                <a:stretch>
                  <a:fillRect/>
                </a:stretch>
              </p:blipFill>
              <p:spPr>
                <a:xfrm>
                  <a:off x="11264607" y="843642"/>
                  <a:ext cx="3204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38BA793C-92E0-2449-9238-A0965084BC98}"/>
                    </a:ext>
                  </a:extLst>
                </p14:cNvPr>
                <p14:cNvContentPartPr/>
                <p14:nvPr/>
              </p14:nvContentPartPr>
              <p14:xfrm>
                <a:off x="11442087" y="925362"/>
                <a:ext cx="191880" cy="308160"/>
              </p14:xfrm>
            </p:contentPart>
          </mc:Choice>
          <mc:Fallback>
            <p:pic>
              <p:nvPicPr>
                <p:cNvPr id="39" name="Ink 38">
                  <a:extLst>
                    <a:ext uri="{FF2B5EF4-FFF2-40B4-BE49-F238E27FC236}">
                      <a16:creationId xmlns:a16="http://schemas.microsoft.com/office/drawing/2014/main" id="{38BA793C-92E0-2449-9238-A0965084BC98}"/>
                    </a:ext>
                  </a:extLst>
                </p:cNvPr>
                <p:cNvPicPr/>
                <p:nvPr/>
              </p:nvPicPr>
              <p:blipFill>
                <a:blip r:embed="rId61"/>
                <a:stretch>
                  <a:fillRect/>
                </a:stretch>
              </p:blipFill>
              <p:spPr>
                <a:xfrm>
                  <a:off x="11435967" y="919242"/>
                  <a:ext cx="204120" cy="320400"/>
                </a:xfrm>
                <a:prstGeom prst="rect">
                  <a:avLst/>
                </a:prstGeom>
              </p:spPr>
            </p:pic>
          </mc:Fallback>
        </mc:AlternateContent>
      </p:grpSp>
      <p:grpSp>
        <p:nvGrpSpPr>
          <p:cNvPr id="116" name="Group 115">
            <a:extLst>
              <a:ext uri="{FF2B5EF4-FFF2-40B4-BE49-F238E27FC236}">
                <a16:creationId xmlns:a16="http://schemas.microsoft.com/office/drawing/2014/main" id="{C8684A14-C613-3B85-4577-76BA0C1B9CF4}"/>
              </a:ext>
            </a:extLst>
          </p:cNvPr>
          <p:cNvGrpSpPr/>
          <p:nvPr/>
        </p:nvGrpSpPr>
        <p:grpSpPr>
          <a:xfrm>
            <a:off x="2930967" y="1604682"/>
            <a:ext cx="7213320" cy="1487880"/>
            <a:chOff x="2930967" y="1604682"/>
            <a:chExt cx="7213320" cy="1487880"/>
          </a:xfrm>
        </p:grpSpPr>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6E501FBF-CD4B-1EDC-12A0-4E70CF185746}"/>
                    </a:ext>
                  </a:extLst>
                </p14:cNvPr>
                <p14:cNvContentPartPr/>
                <p14:nvPr/>
              </p14:nvContentPartPr>
              <p14:xfrm>
                <a:off x="3123927" y="1749042"/>
                <a:ext cx="23040" cy="275040"/>
              </p14:xfrm>
            </p:contentPart>
          </mc:Choice>
          <mc:Fallback>
            <p:pic>
              <p:nvPicPr>
                <p:cNvPr id="41" name="Ink 40">
                  <a:extLst>
                    <a:ext uri="{FF2B5EF4-FFF2-40B4-BE49-F238E27FC236}">
                      <a16:creationId xmlns:a16="http://schemas.microsoft.com/office/drawing/2014/main" id="{6E501FBF-CD4B-1EDC-12A0-4E70CF185746}"/>
                    </a:ext>
                  </a:extLst>
                </p:cNvPr>
                <p:cNvPicPr/>
                <p:nvPr/>
              </p:nvPicPr>
              <p:blipFill>
                <a:blip r:embed="rId63"/>
                <a:stretch>
                  <a:fillRect/>
                </a:stretch>
              </p:blipFill>
              <p:spPr>
                <a:xfrm>
                  <a:off x="3117807" y="1742922"/>
                  <a:ext cx="352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00664332-C15A-01DE-F669-BB8DEF3B46DA}"/>
                    </a:ext>
                  </a:extLst>
                </p14:cNvPr>
                <p14:cNvContentPartPr/>
                <p14:nvPr/>
              </p14:nvContentPartPr>
              <p14:xfrm>
                <a:off x="3054087" y="1887642"/>
                <a:ext cx="169560" cy="124200"/>
              </p14:xfrm>
            </p:contentPart>
          </mc:Choice>
          <mc:Fallback>
            <p:pic>
              <p:nvPicPr>
                <p:cNvPr id="42" name="Ink 41">
                  <a:extLst>
                    <a:ext uri="{FF2B5EF4-FFF2-40B4-BE49-F238E27FC236}">
                      <a16:creationId xmlns:a16="http://schemas.microsoft.com/office/drawing/2014/main" id="{00664332-C15A-01DE-F669-BB8DEF3B46DA}"/>
                    </a:ext>
                  </a:extLst>
                </p:cNvPr>
                <p:cNvPicPr/>
                <p:nvPr/>
              </p:nvPicPr>
              <p:blipFill>
                <a:blip r:embed="rId65"/>
                <a:stretch>
                  <a:fillRect/>
                </a:stretch>
              </p:blipFill>
              <p:spPr>
                <a:xfrm>
                  <a:off x="3047967" y="1881522"/>
                  <a:ext cx="1818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Ink 44">
                  <a:extLst>
                    <a:ext uri="{FF2B5EF4-FFF2-40B4-BE49-F238E27FC236}">
                      <a16:creationId xmlns:a16="http://schemas.microsoft.com/office/drawing/2014/main" id="{A8F0BD63-CDF7-FE9C-9FE0-F42977E79110}"/>
                    </a:ext>
                  </a:extLst>
                </p14:cNvPr>
                <p14:cNvContentPartPr/>
                <p14:nvPr/>
              </p14:nvContentPartPr>
              <p14:xfrm>
                <a:off x="3130767" y="2544642"/>
                <a:ext cx="109080" cy="166680"/>
              </p14:xfrm>
            </p:contentPart>
          </mc:Choice>
          <mc:Fallback>
            <p:pic>
              <p:nvPicPr>
                <p:cNvPr id="45" name="Ink 44">
                  <a:extLst>
                    <a:ext uri="{FF2B5EF4-FFF2-40B4-BE49-F238E27FC236}">
                      <a16:creationId xmlns:a16="http://schemas.microsoft.com/office/drawing/2014/main" id="{A8F0BD63-CDF7-FE9C-9FE0-F42977E79110}"/>
                    </a:ext>
                  </a:extLst>
                </p:cNvPr>
                <p:cNvPicPr/>
                <p:nvPr/>
              </p:nvPicPr>
              <p:blipFill>
                <a:blip r:embed="rId67"/>
                <a:stretch>
                  <a:fillRect/>
                </a:stretch>
              </p:blipFill>
              <p:spPr>
                <a:xfrm>
                  <a:off x="3124647" y="2538522"/>
                  <a:ext cx="1213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Ink 45">
                  <a:extLst>
                    <a:ext uri="{FF2B5EF4-FFF2-40B4-BE49-F238E27FC236}">
                      <a16:creationId xmlns:a16="http://schemas.microsoft.com/office/drawing/2014/main" id="{34F16971-329C-8C00-0103-5423446B73DD}"/>
                    </a:ext>
                  </a:extLst>
                </p14:cNvPr>
                <p14:cNvContentPartPr/>
                <p14:nvPr/>
              </p14:nvContentPartPr>
              <p14:xfrm>
                <a:off x="3334887" y="2553282"/>
                <a:ext cx="19080" cy="125640"/>
              </p14:xfrm>
            </p:contentPart>
          </mc:Choice>
          <mc:Fallback>
            <p:pic>
              <p:nvPicPr>
                <p:cNvPr id="46" name="Ink 45">
                  <a:extLst>
                    <a:ext uri="{FF2B5EF4-FFF2-40B4-BE49-F238E27FC236}">
                      <a16:creationId xmlns:a16="http://schemas.microsoft.com/office/drawing/2014/main" id="{34F16971-329C-8C00-0103-5423446B73DD}"/>
                    </a:ext>
                  </a:extLst>
                </p:cNvPr>
                <p:cNvPicPr/>
                <p:nvPr/>
              </p:nvPicPr>
              <p:blipFill>
                <a:blip r:embed="rId69"/>
                <a:stretch>
                  <a:fillRect/>
                </a:stretch>
              </p:blipFill>
              <p:spPr>
                <a:xfrm>
                  <a:off x="3328767" y="2547162"/>
                  <a:ext cx="313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Ink 46">
                  <a:extLst>
                    <a:ext uri="{FF2B5EF4-FFF2-40B4-BE49-F238E27FC236}">
                      <a16:creationId xmlns:a16="http://schemas.microsoft.com/office/drawing/2014/main" id="{5AF216ED-C5A7-1BF8-F57D-23900DB49C8D}"/>
                    </a:ext>
                  </a:extLst>
                </p14:cNvPr>
                <p14:cNvContentPartPr/>
                <p14:nvPr/>
              </p14:nvContentPartPr>
              <p14:xfrm>
                <a:off x="3420207" y="2633922"/>
                <a:ext cx="18000" cy="65880"/>
              </p14:xfrm>
            </p:contentPart>
          </mc:Choice>
          <mc:Fallback>
            <p:pic>
              <p:nvPicPr>
                <p:cNvPr id="47" name="Ink 46">
                  <a:extLst>
                    <a:ext uri="{FF2B5EF4-FFF2-40B4-BE49-F238E27FC236}">
                      <a16:creationId xmlns:a16="http://schemas.microsoft.com/office/drawing/2014/main" id="{5AF216ED-C5A7-1BF8-F57D-23900DB49C8D}"/>
                    </a:ext>
                  </a:extLst>
                </p:cNvPr>
                <p:cNvPicPr/>
                <p:nvPr/>
              </p:nvPicPr>
              <p:blipFill>
                <a:blip r:embed="rId71"/>
                <a:stretch>
                  <a:fillRect/>
                </a:stretch>
              </p:blipFill>
              <p:spPr>
                <a:xfrm>
                  <a:off x="3414087" y="2627802"/>
                  <a:ext cx="302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5F457D81-BB8D-2ECD-249C-CBD89255165A}"/>
                    </a:ext>
                  </a:extLst>
                </p14:cNvPr>
                <p14:cNvContentPartPr/>
                <p14:nvPr/>
              </p14:nvContentPartPr>
              <p14:xfrm>
                <a:off x="3513807" y="2605122"/>
                <a:ext cx="70560" cy="152640"/>
              </p14:xfrm>
            </p:contentPart>
          </mc:Choice>
          <mc:Fallback>
            <p:pic>
              <p:nvPicPr>
                <p:cNvPr id="48" name="Ink 47">
                  <a:extLst>
                    <a:ext uri="{FF2B5EF4-FFF2-40B4-BE49-F238E27FC236}">
                      <a16:creationId xmlns:a16="http://schemas.microsoft.com/office/drawing/2014/main" id="{5F457D81-BB8D-2ECD-249C-CBD89255165A}"/>
                    </a:ext>
                  </a:extLst>
                </p:cNvPr>
                <p:cNvPicPr/>
                <p:nvPr/>
              </p:nvPicPr>
              <p:blipFill>
                <a:blip r:embed="rId73"/>
                <a:stretch>
                  <a:fillRect/>
                </a:stretch>
              </p:blipFill>
              <p:spPr>
                <a:xfrm>
                  <a:off x="3507687" y="2599002"/>
                  <a:ext cx="828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Ink 48">
                  <a:extLst>
                    <a:ext uri="{FF2B5EF4-FFF2-40B4-BE49-F238E27FC236}">
                      <a16:creationId xmlns:a16="http://schemas.microsoft.com/office/drawing/2014/main" id="{124E1779-2B6D-B455-37D1-CBCEB843FA63}"/>
                    </a:ext>
                  </a:extLst>
                </p14:cNvPr>
                <p14:cNvContentPartPr/>
                <p14:nvPr/>
              </p14:nvContentPartPr>
              <p14:xfrm>
                <a:off x="3559527" y="2597922"/>
                <a:ext cx="140760" cy="80280"/>
              </p14:xfrm>
            </p:contentPart>
          </mc:Choice>
          <mc:Fallback>
            <p:pic>
              <p:nvPicPr>
                <p:cNvPr id="49" name="Ink 48">
                  <a:extLst>
                    <a:ext uri="{FF2B5EF4-FFF2-40B4-BE49-F238E27FC236}">
                      <a16:creationId xmlns:a16="http://schemas.microsoft.com/office/drawing/2014/main" id="{124E1779-2B6D-B455-37D1-CBCEB843FA63}"/>
                    </a:ext>
                  </a:extLst>
                </p:cNvPr>
                <p:cNvPicPr/>
                <p:nvPr/>
              </p:nvPicPr>
              <p:blipFill>
                <a:blip r:embed="rId75"/>
                <a:stretch>
                  <a:fillRect/>
                </a:stretch>
              </p:blipFill>
              <p:spPr>
                <a:xfrm>
                  <a:off x="3553407" y="2591802"/>
                  <a:ext cx="1530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F2518096-A86E-711D-D1B1-2B081834C33B}"/>
                    </a:ext>
                  </a:extLst>
                </p14:cNvPr>
                <p14:cNvContentPartPr/>
                <p14:nvPr/>
              </p14:nvContentPartPr>
              <p14:xfrm>
                <a:off x="3749247" y="2550042"/>
                <a:ext cx="100080" cy="214200"/>
              </p14:xfrm>
            </p:contentPart>
          </mc:Choice>
          <mc:Fallback>
            <p:pic>
              <p:nvPicPr>
                <p:cNvPr id="50" name="Ink 49">
                  <a:extLst>
                    <a:ext uri="{FF2B5EF4-FFF2-40B4-BE49-F238E27FC236}">
                      <a16:creationId xmlns:a16="http://schemas.microsoft.com/office/drawing/2014/main" id="{F2518096-A86E-711D-D1B1-2B081834C33B}"/>
                    </a:ext>
                  </a:extLst>
                </p:cNvPr>
                <p:cNvPicPr/>
                <p:nvPr/>
              </p:nvPicPr>
              <p:blipFill>
                <a:blip r:embed="rId77"/>
                <a:stretch>
                  <a:fillRect/>
                </a:stretch>
              </p:blipFill>
              <p:spPr>
                <a:xfrm>
                  <a:off x="3743127" y="2543922"/>
                  <a:ext cx="1123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42CA6606-E4C8-1D9B-EA61-A75B0E2B3B80}"/>
                    </a:ext>
                  </a:extLst>
                </p14:cNvPr>
                <p14:cNvContentPartPr/>
                <p14:nvPr/>
              </p14:nvContentPartPr>
              <p14:xfrm>
                <a:off x="2930967" y="2203722"/>
                <a:ext cx="142560" cy="232560"/>
              </p14:xfrm>
            </p:contentPart>
          </mc:Choice>
          <mc:Fallback>
            <p:pic>
              <p:nvPicPr>
                <p:cNvPr id="43" name="Ink 42">
                  <a:extLst>
                    <a:ext uri="{FF2B5EF4-FFF2-40B4-BE49-F238E27FC236}">
                      <a16:creationId xmlns:a16="http://schemas.microsoft.com/office/drawing/2014/main" id="{42CA6606-E4C8-1D9B-EA61-A75B0E2B3B80}"/>
                    </a:ext>
                  </a:extLst>
                </p:cNvPr>
                <p:cNvPicPr/>
                <p:nvPr/>
              </p:nvPicPr>
              <p:blipFill>
                <a:blip r:embed="rId79"/>
                <a:stretch>
                  <a:fillRect/>
                </a:stretch>
              </p:blipFill>
              <p:spPr>
                <a:xfrm>
                  <a:off x="2924847" y="2197602"/>
                  <a:ext cx="15480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Ink 43">
                  <a:extLst>
                    <a:ext uri="{FF2B5EF4-FFF2-40B4-BE49-F238E27FC236}">
                      <a16:creationId xmlns:a16="http://schemas.microsoft.com/office/drawing/2014/main" id="{A1A1168F-EBEA-3834-76BD-A517263B2725}"/>
                    </a:ext>
                  </a:extLst>
                </p14:cNvPr>
                <p14:cNvContentPartPr/>
                <p14:nvPr/>
              </p14:nvContentPartPr>
              <p14:xfrm>
                <a:off x="3587247" y="2158722"/>
                <a:ext cx="150120" cy="270360"/>
              </p14:xfrm>
            </p:contentPart>
          </mc:Choice>
          <mc:Fallback>
            <p:pic>
              <p:nvPicPr>
                <p:cNvPr id="44" name="Ink 43">
                  <a:extLst>
                    <a:ext uri="{FF2B5EF4-FFF2-40B4-BE49-F238E27FC236}">
                      <a16:creationId xmlns:a16="http://schemas.microsoft.com/office/drawing/2014/main" id="{A1A1168F-EBEA-3834-76BD-A517263B2725}"/>
                    </a:ext>
                  </a:extLst>
                </p:cNvPr>
                <p:cNvPicPr/>
                <p:nvPr/>
              </p:nvPicPr>
              <p:blipFill>
                <a:blip r:embed="rId81"/>
                <a:stretch>
                  <a:fillRect/>
                </a:stretch>
              </p:blipFill>
              <p:spPr>
                <a:xfrm>
                  <a:off x="3581127" y="2152602"/>
                  <a:ext cx="1623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Ink 53">
                  <a:extLst>
                    <a:ext uri="{FF2B5EF4-FFF2-40B4-BE49-F238E27FC236}">
                      <a16:creationId xmlns:a16="http://schemas.microsoft.com/office/drawing/2014/main" id="{6F09C8F8-0E61-3B14-3E87-3BC473B815C8}"/>
                    </a:ext>
                  </a:extLst>
                </p14:cNvPr>
                <p14:cNvContentPartPr/>
                <p14:nvPr/>
              </p14:nvContentPartPr>
              <p14:xfrm>
                <a:off x="3097647" y="2266002"/>
                <a:ext cx="123480" cy="90720"/>
              </p14:xfrm>
            </p:contentPart>
          </mc:Choice>
          <mc:Fallback>
            <p:pic>
              <p:nvPicPr>
                <p:cNvPr id="54" name="Ink 53">
                  <a:extLst>
                    <a:ext uri="{FF2B5EF4-FFF2-40B4-BE49-F238E27FC236}">
                      <a16:creationId xmlns:a16="http://schemas.microsoft.com/office/drawing/2014/main" id="{6F09C8F8-0E61-3B14-3E87-3BC473B815C8}"/>
                    </a:ext>
                  </a:extLst>
                </p:cNvPr>
                <p:cNvPicPr/>
                <p:nvPr/>
              </p:nvPicPr>
              <p:blipFill>
                <a:blip r:embed="rId83"/>
                <a:stretch>
                  <a:fillRect/>
                </a:stretch>
              </p:blipFill>
              <p:spPr>
                <a:xfrm>
                  <a:off x="3091527" y="2259882"/>
                  <a:ext cx="1357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Ink 54">
                  <a:extLst>
                    <a:ext uri="{FF2B5EF4-FFF2-40B4-BE49-F238E27FC236}">
                      <a16:creationId xmlns:a16="http://schemas.microsoft.com/office/drawing/2014/main" id="{33672266-B426-47BF-BEAD-1DDFFB926C9C}"/>
                    </a:ext>
                  </a:extLst>
                </p14:cNvPr>
                <p14:cNvContentPartPr/>
                <p14:nvPr/>
              </p14:nvContentPartPr>
              <p14:xfrm>
                <a:off x="3273687" y="2268882"/>
                <a:ext cx="85320" cy="68040"/>
              </p14:xfrm>
            </p:contentPart>
          </mc:Choice>
          <mc:Fallback>
            <p:pic>
              <p:nvPicPr>
                <p:cNvPr id="55" name="Ink 54">
                  <a:extLst>
                    <a:ext uri="{FF2B5EF4-FFF2-40B4-BE49-F238E27FC236}">
                      <a16:creationId xmlns:a16="http://schemas.microsoft.com/office/drawing/2014/main" id="{33672266-B426-47BF-BEAD-1DDFFB926C9C}"/>
                    </a:ext>
                  </a:extLst>
                </p:cNvPr>
                <p:cNvPicPr/>
                <p:nvPr/>
              </p:nvPicPr>
              <p:blipFill>
                <a:blip r:embed="rId85"/>
                <a:stretch>
                  <a:fillRect/>
                </a:stretch>
              </p:blipFill>
              <p:spPr>
                <a:xfrm>
                  <a:off x="3267567" y="2262762"/>
                  <a:ext cx="975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Ink 55">
                  <a:extLst>
                    <a:ext uri="{FF2B5EF4-FFF2-40B4-BE49-F238E27FC236}">
                      <a16:creationId xmlns:a16="http://schemas.microsoft.com/office/drawing/2014/main" id="{58F34B68-8931-B7D7-6342-8BDC999FB314}"/>
                    </a:ext>
                  </a:extLst>
                </p14:cNvPr>
                <p14:cNvContentPartPr/>
                <p14:nvPr/>
              </p14:nvContentPartPr>
              <p14:xfrm>
                <a:off x="3386367" y="2237202"/>
                <a:ext cx="66600" cy="85320"/>
              </p14:xfrm>
            </p:contentPart>
          </mc:Choice>
          <mc:Fallback>
            <p:pic>
              <p:nvPicPr>
                <p:cNvPr id="56" name="Ink 55">
                  <a:extLst>
                    <a:ext uri="{FF2B5EF4-FFF2-40B4-BE49-F238E27FC236}">
                      <a16:creationId xmlns:a16="http://schemas.microsoft.com/office/drawing/2014/main" id="{58F34B68-8931-B7D7-6342-8BDC999FB314}"/>
                    </a:ext>
                  </a:extLst>
                </p:cNvPr>
                <p:cNvPicPr/>
                <p:nvPr/>
              </p:nvPicPr>
              <p:blipFill>
                <a:blip r:embed="rId87"/>
                <a:stretch>
                  <a:fillRect/>
                </a:stretch>
              </p:blipFill>
              <p:spPr>
                <a:xfrm>
                  <a:off x="3380247" y="2231082"/>
                  <a:ext cx="788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Ink 56">
                  <a:extLst>
                    <a:ext uri="{FF2B5EF4-FFF2-40B4-BE49-F238E27FC236}">
                      <a16:creationId xmlns:a16="http://schemas.microsoft.com/office/drawing/2014/main" id="{34BFC567-18CA-778A-4277-EEC759E0C783}"/>
                    </a:ext>
                  </a:extLst>
                </p14:cNvPr>
                <p14:cNvContentPartPr/>
                <p14:nvPr/>
              </p14:nvContentPartPr>
              <p14:xfrm>
                <a:off x="5367447" y="1604682"/>
                <a:ext cx="24840" cy="297360"/>
              </p14:xfrm>
            </p:contentPart>
          </mc:Choice>
          <mc:Fallback>
            <p:pic>
              <p:nvPicPr>
                <p:cNvPr id="57" name="Ink 56">
                  <a:extLst>
                    <a:ext uri="{FF2B5EF4-FFF2-40B4-BE49-F238E27FC236}">
                      <a16:creationId xmlns:a16="http://schemas.microsoft.com/office/drawing/2014/main" id="{34BFC567-18CA-778A-4277-EEC759E0C783}"/>
                    </a:ext>
                  </a:extLst>
                </p:cNvPr>
                <p:cNvPicPr/>
                <p:nvPr/>
              </p:nvPicPr>
              <p:blipFill>
                <a:blip r:embed="rId89"/>
                <a:stretch>
                  <a:fillRect/>
                </a:stretch>
              </p:blipFill>
              <p:spPr>
                <a:xfrm>
                  <a:off x="5361327" y="1598562"/>
                  <a:ext cx="3708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B6C833FC-229D-C2E0-91A1-7EDEE56DD404}"/>
                    </a:ext>
                  </a:extLst>
                </p14:cNvPr>
                <p14:cNvContentPartPr/>
                <p14:nvPr/>
              </p14:nvContentPartPr>
              <p14:xfrm>
                <a:off x="5324607" y="1827882"/>
                <a:ext cx="149400" cy="77400"/>
              </p14:xfrm>
            </p:contentPart>
          </mc:Choice>
          <mc:Fallback>
            <p:pic>
              <p:nvPicPr>
                <p:cNvPr id="58" name="Ink 57">
                  <a:extLst>
                    <a:ext uri="{FF2B5EF4-FFF2-40B4-BE49-F238E27FC236}">
                      <a16:creationId xmlns:a16="http://schemas.microsoft.com/office/drawing/2014/main" id="{B6C833FC-229D-C2E0-91A1-7EDEE56DD404}"/>
                    </a:ext>
                  </a:extLst>
                </p:cNvPr>
                <p:cNvPicPr/>
                <p:nvPr/>
              </p:nvPicPr>
              <p:blipFill>
                <a:blip r:embed="rId91"/>
                <a:stretch>
                  <a:fillRect/>
                </a:stretch>
              </p:blipFill>
              <p:spPr>
                <a:xfrm>
                  <a:off x="5318487" y="1821762"/>
                  <a:ext cx="1616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9" name="Ink 58">
                  <a:extLst>
                    <a:ext uri="{FF2B5EF4-FFF2-40B4-BE49-F238E27FC236}">
                      <a16:creationId xmlns:a16="http://schemas.microsoft.com/office/drawing/2014/main" id="{BD989681-4304-6BCB-19F0-93A107EB93AE}"/>
                    </a:ext>
                  </a:extLst>
                </p14:cNvPr>
                <p14:cNvContentPartPr/>
                <p14:nvPr/>
              </p14:nvContentPartPr>
              <p14:xfrm>
                <a:off x="5155047" y="2162322"/>
                <a:ext cx="146520" cy="219960"/>
              </p14:xfrm>
            </p:contentPart>
          </mc:Choice>
          <mc:Fallback>
            <p:pic>
              <p:nvPicPr>
                <p:cNvPr id="59" name="Ink 58">
                  <a:extLst>
                    <a:ext uri="{FF2B5EF4-FFF2-40B4-BE49-F238E27FC236}">
                      <a16:creationId xmlns:a16="http://schemas.microsoft.com/office/drawing/2014/main" id="{BD989681-4304-6BCB-19F0-93A107EB93AE}"/>
                    </a:ext>
                  </a:extLst>
                </p:cNvPr>
                <p:cNvPicPr/>
                <p:nvPr/>
              </p:nvPicPr>
              <p:blipFill>
                <a:blip r:embed="rId93"/>
                <a:stretch>
                  <a:fillRect/>
                </a:stretch>
              </p:blipFill>
              <p:spPr>
                <a:xfrm>
                  <a:off x="5148927" y="2156202"/>
                  <a:ext cx="15876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EC4D5AD5-F36E-E6A6-BF85-300B91B62BCB}"/>
                    </a:ext>
                  </a:extLst>
                </p14:cNvPr>
                <p14:cNvContentPartPr/>
                <p14:nvPr/>
              </p14:nvContentPartPr>
              <p14:xfrm>
                <a:off x="5356647" y="2215602"/>
                <a:ext cx="91800" cy="92880"/>
              </p14:xfrm>
            </p:contentPart>
          </mc:Choice>
          <mc:Fallback>
            <p:pic>
              <p:nvPicPr>
                <p:cNvPr id="60" name="Ink 59">
                  <a:extLst>
                    <a:ext uri="{FF2B5EF4-FFF2-40B4-BE49-F238E27FC236}">
                      <a16:creationId xmlns:a16="http://schemas.microsoft.com/office/drawing/2014/main" id="{EC4D5AD5-F36E-E6A6-BF85-300B91B62BCB}"/>
                    </a:ext>
                  </a:extLst>
                </p:cNvPr>
                <p:cNvPicPr/>
                <p:nvPr/>
              </p:nvPicPr>
              <p:blipFill>
                <a:blip r:embed="rId95"/>
                <a:stretch>
                  <a:fillRect/>
                </a:stretch>
              </p:blipFill>
              <p:spPr>
                <a:xfrm>
                  <a:off x="5350527" y="2209482"/>
                  <a:ext cx="1040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FDC38E7C-93A4-B031-8CCC-1A71A21C4173}"/>
                    </a:ext>
                  </a:extLst>
                </p14:cNvPr>
                <p14:cNvContentPartPr/>
                <p14:nvPr/>
              </p14:nvContentPartPr>
              <p14:xfrm>
                <a:off x="5503167" y="2228922"/>
                <a:ext cx="132480" cy="90720"/>
              </p14:xfrm>
            </p:contentPart>
          </mc:Choice>
          <mc:Fallback>
            <p:pic>
              <p:nvPicPr>
                <p:cNvPr id="61" name="Ink 60">
                  <a:extLst>
                    <a:ext uri="{FF2B5EF4-FFF2-40B4-BE49-F238E27FC236}">
                      <a16:creationId xmlns:a16="http://schemas.microsoft.com/office/drawing/2014/main" id="{FDC38E7C-93A4-B031-8CCC-1A71A21C4173}"/>
                    </a:ext>
                  </a:extLst>
                </p:cNvPr>
                <p:cNvPicPr/>
                <p:nvPr/>
              </p:nvPicPr>
              <p:blipFill>
                <a:blip r:embed="rId97"/>
                <a:stretch>
                  <a:fillRect/>
                </a:stretch>
              </p:blipFill>
              <p:spPr>
                <a:xfrm>
                  <a:off x="5497047" y="2222802"/>
                  <a:ext cx="1447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34186CCE-43C6-F743-EE0E-6BDEDC4CE53C}"/>
                    </a:ext>
                  </a:extLst>
                </p14:cNvPr>
                <p14:cNvContentPartPr/>
                <p14:nvPr/>
              </p14:nvContentPartPr>
              <p14:xfrm>
                <a:off x="5623047" y="2220642"/>
                <a:ext cx="63000" cy="79560"/>
              </p14:xfrm>
            </p:contentPart>
          </mc:Choice>
          <mc:Fallback>
            <p:pic>
              <p:nvPicPr>
                <p:cNvPr id="62" name="Ink 61">
                  <a:extLst>
                    <a:ext uri="{FF2B5EF4-FFF2-40B4-BE49-F238E27FC236}">
                      <a16:creationId xmlns:a16="http://schemas.microsoft.com/office/drawing/2014/main" id="{34186CCE-43C6-F743-EE0E-6BDEDC4CE53C}"/>
                    </a:ext>
                  </a:extLst>
                </p:cNvPr>
                <p:cNvPicPr/>
                <p:nvPr/>
              </p:nvPicPr>
              <p:blipFill>
                <a:blip r:embed="rId99"/>
                <a:stretch>
                  <a:fillRect/>
                </a:stretch>
              </p:blipFill>
              <p:spPr>
                <a:xfrm>
                  <a:off x="5616927" y="2214522"/>
                  <a:ext cx="75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337EB6D6-DBF1-888C-3656-77F2B22049D0}"/>
                    </a:ext>
                  </a:extLst>
                </p14:cNvPr>
                <p14:cNvContentPartPr/>
                <p14:nvPr/>
              </p14:nvContentPartPr>
              <p14:xfrm>
                <a:off x="5811687" y="2131722"/>
                <a:ext cx="122760" cy="192240"/>
              </p14:xfrm>
            </p:contentPart>
          </mc:Choice>
          <mc:Fallback>
            <p:pic>
              <p:nvPicPr>
                <p:cNvPr id="63" name="Ink 62">
                  <a:extLst>
                    <a:ext uri="{FF2B5EF4-FFF2-40B4-BE49-F238E27FC236}">
                      <a16:creationId xmlns:a16="http://schemas.microsoft.com/office/drawing/2014/main" id="{337EB6D6-DBF1-888C-3656-77F2B22049D0}"/>
                    </a:ext>
                  </a:extLst>
                </p:cNvPr>
                <p:cNvPicPr/>
                <p:nvPr/>
              </p:nvPicPr>
              <p:blipFill>
                <a:blip r:embed="rId101"/>
                <a:stretch>
                  <a:fillRect/>
                </a:stretch>
              </p:blipFill>
              <p:spPr>
                <a:xfrm>
                  <a:off x="5805567" y="2125602"/>
                  <a:ext cx="1350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204A2C21-E078-01A3-3206-DE044A7BE57B}"/>
                    </a:ext>
                  </a:extLst>
                </p14:cNvPr>
                <p14:cNvContentPartPr/>
                <p14:nvPr/>
              </p14:nvContentPartPr>
              <p14:xfrm>
                <a:off x="5335407" y="2483442"/>
                <a:ext cx="56880" cy="174960"/>
              </p14:xfrm>
            </p:contentPart>
          </mc:Choice>
          <mc:Fallback>
            <p:pic>
              <p:nvPicPr>
                <p:cNvPr id="64" name="Ink 63">
                  <a:extLst>
                    <a:ext uri="{FF2B5EF4-FFF2-40B4-BE49-F238E27FC236}">
                      <a16:creationId xmlns:a16="http://schemas.microsoft.com/office/drawing/2014/main" id="{204A2C21-E078-01A3-3206-DE044A7BE57B}"/>
                    </a:ext>
                  </a:extLst>
                </p:cNvPr>
                <p:cNvPicPr/>
                <p:nvPr/>
              </p:nvPicPr>
              <p:blipFill>
                <a:blip r:embed="rId103"/>
                <a:stretch>
                  <a:fillRect/>
                </a:stretch>
              </p:blipFill>
              <p:spPr>
                <a:xfrm>
                  <a:off x="5329287" y="2477322"/>
                  <a:ext cx="691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6290FB82-E160-273C-1649-0AE4D7EED407}"/>
                    </a:ext>
                  </a:extLst>
                </p14:cNvPr>
                <p14:cNvContentPartPr/>
                <p14:nvPr/>
              </p14:nvContentPartPr>
              <p14:xfrm>
                <a:off x="5468967" y="2526282"/>
                <a:ext cx="29880" cy="82800"/>
              </p14:xfrm>
            </p:contentPart>
          </mc:Choice>
          <mc:Fallback>
            <p:pic>
              <p:nvPicPr>
                <p:cNvPr id="65" name="Ink 64">
                  <a:extLst>
                    <a:ext uri="{FF2B5EF4-FFF2-40B4-BE49-F238E27FC236}">
                      <a16:creationId xmlns:a16="http://schemas.microsoft.com/office/drawing/2014/main" id="{6290FB82-E160-273C-1649-0AE4D7EED407}"/>
                    </a:ext>
                  </a:extLst>
                </p:cNvPr>
                <p:cNvPicPr/>
                <p:nvPr/>
              </p:nvPicPr>
              <p:blipFill>
                <a:blip r:embed="rId105"/>
                <a:stretch>
                  <a:fillRect/>
                </a:stretch>
              </p:blipFill>
              <p:spPr>
                <a:xfrm>
                  <a:off x="5462847" y="2520162"/>
                  <a:ext cx="42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B0084604-8B8D-F0D5-5E87-8E99B629270F}"/>
                    </a:ext>
                  </a:extLst>
                </p14:cNvPr>
                <p14:cNvContentPartPr/>
                <p14:nvPr/>
              </p14:nvContentPartPr>
              <p14:xfrm>
                <a:off x="5598927" y="2570922"/>
                <a:ext cx="23040" cy="77400"/>
              </p14:xfrm>
            </p:contentPart>
          </mc:Choice>
          <mc:Fallback>
            <p:pic>
              <p:nvPicPr>
                <p:cNvPr id="66" name="Ink 65">
                  <a:extLst>
                    <a:ext uri="{FF2B5EF4-FFF2-40B4-BE49-F238E27FC236}">
                      <a16:creationId xmlns:a16="http://schemas.microsoft.com/office/drawing/2014/main" id="{B0084604-8B8D-F0D5-5E87-8E99B629270F}"/>
                    </a:ext>
                  </a:extLst>
                </p:cNvPr>
                <p:cNvPicPr/>
                <p:nvPr/>
              </p:nvPicPr>
              <p:blipFill>
                <a:blip r:embed="rId107"/>
                <a:stretch>
                  <a:fillRect/>
                </a:stretch>
              </p:blipFill>
              <p:spPr>
                <a:xfrm>
                  <a:off x="5592807" y="2564802"/>
                  <a:ext cx="352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A4244FAE-D8DB-4479-4894-6D03A3CB29E2}"/>
                    </a:ext>
                  </a:extLst>
                </p14:cNvPr>
                <p14:cNvContentPartPr/>
                <p14:nvPr/>
              </p14:nvContentPartPr>
              <p14:xfrm>
                <a:off x="5680647" y="2511882"/>
                <a:ext cx="65160" cy="115920"/>
              </p14:xfrm>
            </p:contentPart>
          </mc:Choice>
          <mc:Fallback>
            <p:pic>
              <p:nvPicPr>
                <p:cNvPr id="67" name="Ink 66">
                  <a:extLst>
                    <a:ext uri="{FF2B5EF4-FFF2-40B4-BE49-F238E27FC236}">
                      <a16:creationId xmlns:a16="http://schemas.microsoft.com/office/drawing/2014/main" id="{A4244FAE-D8DB-4479-4894-6D03A3CB29E2}"/>
                    </a:ext>
                  </a:extLst>
                </p:cNvPr>
                <p:cNvPicPr/>
                <p:nvPr/>
              </p:nvPicPr>
              <p:blipFill>
                <a:blip r:embed="rId109"/>
                <a:stretch>
                  <a:fillRect/>
                </a:stretch>
              </p:blipFill>
              <p:spPr>
                <a:xfrm>
                  <a:off x="5674527" y="2505762"/>
                  <a:ext cx="774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C4CB372D-1BC5-9946-987A-8F0912ADAC9C}"/>
                    </a:ext>
                  </a:extLst>
                </p14:cNvPr>
                <p14:cNvContentPartPr/>
                <p14:nvPr/>
              </p14:nvContentPartPr>
              <p14:xfrm>
                <a:off x="5689287" y="2503242"/>
                <a:ext cx="162000" cy="90360"/>
              </p14:xfrm>
            </p:contentPart>
          </mc:Choice>
          <mc:Fallback>
            <p:pic>
              <p:nvPicPr>
                <p:cNvPr id="68" name="Ink 67">
                  <a:extLst>
                    <a:ext uri="{FF2B5EF4-FFF2-40B4-BE49-F238E27FC236}">
                      <a16:creationId xmlns:a16="http://schemas.microsoft.com/office/drawing/2014/main" id="{C4CB372D-1BC5-9946-987A-8F0912ADAC9C}"/>
                    </a:ext>
                  </a:extLst>
                </p:cNvPr>
                <p:cNvPicPr/>
                <p:nvPr/>
              </p:nvPicPr>
              <p:blipFill>
                <a:blip r:embed="rId111"/>
                <a:stretch>
                  <a:fillRect/>
                </a:stretch>
              </p:blipFill>
              <p:spPr>
                <a:xfrm>
                  <a:off x="5683167" y="2497122"/>
                  <a:ext cx="1742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3FE14ED5-8D9D-72F3-F114-3DD04CC696A4}"/>
                    </a:ext>
                  </a:extLst>
                </p14:cNvPr>
                <p14:cNvContentPartPr/>
                <p14:nvPr/>
              </p14:nvContentPartPr>
              <p14:xfrm>
                <a:off x="5873607" y="2439162"/>
                <a:ext cx="122400" cy="190440"/>
              </p14:xfrm>
            </p:contentPart>
          </mc:Choice>
          <mc:Fallback>
            <p:pic>
              <p:nvPicPr>
                <p:cNvPr id="69" name="Ink 68">
                  <a:extLst>
                    <a:ext uri="{FF2B5EF4-FFF2-40B4-BE49-F238E27FC236}">
                      <a16:creationId xmlns:a16="http://schemas.microsoft.com/office/drawing/2014/main" id="{3FE14ED5-8D9D-72F3-F114-3DD04CC696A4}"/>
                    </a:ext>
                  </a:extLst>
                </p:cNvPr>
                <p:cNvPicPr/>
                <p:nvPr/>
              </p:nvPicPr>
              <p:blipFill>
                <a:blip r:embed="rId113"/>
                <a:stretch>
                  <a:fillRect/>
                </a:stretch>
              </p:blipFill>
              <p:spPr>
                <a:xfrm>
                  <a:off x="5867487" y="2433042"/>
                  <a:ext cx="1346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75638EA3-B332-5EE9-C278-7BA9A3128CB3}"/>
                    </a:ext>
                  </a:extLst>
                </p14:cNvPr>
                <p14:cNvContentPartPr/>
                <p14:nvPr/>
              </p14:nvContentPartPr>
              <p14:xfrm>
                <a:off x="7349607" y="1645362"/>
                <a:ext cx="29160" cy="321480"/>
              </p14:xfrm>
            </p:contentPart>
          </mc:Choice>
          <mc:Fallback>
            <p:pic>
              <p:nvPicPr>
                <p:cNvPr id="73" name="Ink 72">
                  <a:extLst>
                    <a:ext uri="{FF2B5EF4-FFF2-40B4-BE49-F238E27FC236}">
                      <a16:creationId xmlns:a16="http://schemas.microsoft.com/office/drawing/2014/main" id="{75638EA3-B332-5EE9-C278-7BA9A3128CB3}"/>
                    </a:ext>
                  </a:extLst>
                </p:cNvPr>
                <p:cNvPicPr/>
                <p:nvPr/>
              </p:nvPicPr>
              <p:blipFill>
                <a:blip r:embed="rId115"/>
                <a:stretch>
                  <a:fillRect/>
                </a:stretch>
              </p:blipFill>
              <p:spPr>
                <a:xfrm>
                  <a:off x="7343487" y="1639242"/>
                  <a:ext cx="414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E084B983-BDB4-3EC4-D490-68FDD8D4EB47}"/>
                    </a:ext>
                  </a:extLst>
                </p14:cNvPr>
                <p14:cNvContentPartPr/>
                <p14:nvPr/>
              </p14:nvContentPartPr>
              <p14:xfrm>
                <a:off x="7288767" y="1870722"/>
                <a:ext cx="121680" cy="66600"/>
              </p14:xfrm>
            </p:contentPart>
          </mc:Choice>
          <mc:Fallback>
            <p:pic>
              <p:nvPicPr>
                <p:cNvPr id="74" name="Ink 73">
                  <a:extLst>
                    <a:ext uri="{FF2B5EF4-FFF2-40B4-BE49-F238E27FC236}">
                      <a16:creationId xmlns:a16="http://schemas.microsoft.com/office/drawing/2014/main" id="{E084B983-BDB4-3EC4-D490-68FDD8D4EB47}"/>
                    </a:ext>
                  </a:extLst>
                </p:cNvPr>
                <p:cNvPicPr/>
                <p:nvPr/>
              </p:nvPicPr>
              <p:blipFill>
                <a:blip r:embed="rId117"/>
                <a:stretch>
                  <a:fillRect/>
                </a:stretch>
              </p:blipFill>
              <p:spPr>
                <a:xfrm>
                  <a:off x="7282647" y="1864602"/>
                  <a:ext cx="1339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Ink 74">
                  <a:extLst>
                    <a:ext uri="{FF2B5EF4-FFF2-40B4-BE49-F238E27FC236}">
                      <a16:creationId xmlns:a16="http://schemas.microsoft.com/office/drawing/2014/main" id="{947CF2B5-353D-F9FA-1EFD-6379DB1659ED}"/>
                    </a:ext>
                  </a:extLst>
                </p14:cNvPr>
                <p14:cNvContentPartPr/>
                <p14:nvPr/>
              </p14:nvContentPartPr>
              <p14:xfrm>
                <a:off x="7061247" y="2184642"/>
                <a:ext cx="93600" cy="229680"/>
              </p14:xfrm>
            </p:contentPart>
          </mc:Choice>
          <mc:Fallback>
            <p:pic>
              <p:nvPicPr>
                <p:cNvPr id="75" name="Ink 74">
                  <a:extLst>
                    <a:ext uri="{FF2B5EF4-FFF2-40B4-BE49-F238E27FC236}">
                      <a16:creationId xmlns:a16="http://schemas.microsoft.com/office/drawing/2014/main" id="{947CF2B5-353D-F9FA-1EFD-6379DB1659ED}"/>
                    </a:ext>
                  </a:extLst>
                </p:cNvPr>
                <p:cNvPicPr/>
                <p:nvPr/>
              </p:nvPicPr>
              <p:blipFill>
                <a:blip r:embed="rId119"/>
                <a:stretch>
                  <a:fillRect/>
                </a:stretch>
              </p:blipFill>
              <p:spPr>
                <a:xfrm>
                  <a:off x="7055127" y="2178522"/>
                  <a:ext cx="1058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Ink 75">
                  <a:extLst>
                    <a:ext uri="{FF2B5EF4-FFF2-40B4-BE49-F238E27FC236}">
                      <a16:creationId xmlns:a16="http://schemas.microsoft.com/office/drawing/2014/main" id="{E506FF44-D9E6-DAB6-B091-E8C8D578ACA4}"/>
                    </a:ext>
                  </a:extLst>
                </p14:cNvPr>
                <p14:cNvContentPartPr/>
                <p14:nvPr/>
              </p14:nvContentPartPr>
              <p14:xfrm>
                <a:off x="7237647" y="2258802"/>
                <a:ext cx="213120" cy="106200"/>
              </p14:xfrm>
            </p:contentPart>
          </mc:Choice>
          <mc:Fallback>
            <p:pic>
              <p:nvPicPr>
                <p:cNvPr id="76" name="Ink 75">
                  <a:extLst>
                    <a:ext uri="{FF2B5EF4-FFF2-40B4-BE49-F238E27FC236}">
                      <a16:creationId xmlns:a16="http://schemas.microsoft.com/office/drawing/2014/main" id="{E506FF44-D9E6-DAB6-B091-E8C8D578ACA4}"/>
                    </a:ext>
                  </a:extLst>
                </p:cNvPr>
                <p:cNvPicPr/>
                <p:nvPr/>
              </p:nvPicPr>
              <p:blipFill>
                <a:blip r:embed="rId121"/>
                <a:stretch>
                  <a:fillRect/>
                </a:stretch>
              </p:blipFill>
              <p:spPr>
                <a:xfrm>
                  <a:off x="7231527" y="2252682"/>
                  <a:ext cx="2253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Ink 76">
                  <a:extLst>
                    <a:ext uri="{FF2B5EF4-FFF2-40B4-BE49-F238E27FC236}">
                      <a16:creationId xmlns:a16="http://schemas.microsoft.com/office/drawing/2014/main" id="{F7B6881D-E986-5104-C88E-BC55621EE52E}"/>
                    </a:ext>
                  </a:extLst>
                </p14:cNvPr>
                <p14:cNvContentPartPr/>
                <p14:nvPr/>
              </p14:nvContentPartPr>
              <p14:xfrm>
                <a:off x="7486407" y="2290482"/>
                <a:ext cx="109440" cy="81360"/>
              </p14:xfrm>
            </p:contentPart>
          </mc:Choice>
          <mc:Fallback>
            <p:pic>
              <p:nvPicPr>
                <p:cNvPr id="77" name="Ink 76">
                  <a:extLst>
                    <a:ext uri="{FF2B5EF4-FFF2-40B4-BE49-F238E27FC236}">
                      <a16:creationId xmlns:a16="http://schemas.microsoft.com/office/drawing/2014/main" id="{F7B6881D-E986-5104-C88E-BC55621EE52E}"/>
                    </a:ext>
                  </a:extLst>
                </p:cNvPr>
                <p:cNvPicPr/>
                <p:nvPr/>
              </p:nvPicPr>
              <p:blipFill>
                <a:blip r:embed="rId123"/>
                <a:stretch>
                  <a:fillRect/>
                </a:stretch>
              </p:blipFill>
              <p:spPr>
                <a:xfrm>
                  <a:off x="7480287" y="2284362"/>
                  <a:ext cx="121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Ink 77">
                  <a:extLst>
                    <a:ext uri="{FF2B5EF4-FFF2-40B4-BE49-F238E27FC236}">
                      <a16:creationId xmlns:a16="http://schemas.microsoft.com/office/drawing/2014/main" id="{DEAF8BB7-A0FD-AAE2-181D-9B956AFA4AEE}"/>
                    </a:ext>
                  </a:extLst>
                </p14:cNvPr>
                <p14:cNvContentPartPr/>
                <p14:nvPr/>
              </p14:nvContentPartPr>
              <p14:xfrm>
                <a:off x="7608447" y="2260242"/>
                <a:ext cx="24120" cy="77760"/>
              </p14:xfrm>
            </p:contentPart>
          </mc:Choice>
          <mc:Fallback>
            <p:pic>
              <p:nvPicPr>
                <p:cNvPr id="78" name="Ink 77">
                  <a:extLst>
                    <a:ext uri="{FF2B5EF4-FFF2-40B4-BE49-F238E27FC236}">
                      <a16:creationId xmlns:a16="http://schemas.microsoft.com/office/drawing/2014/main" id="{DEAF8BB7-A0FD-AAE2-181D-9B956AFA4AEE}"/>
                    </a:ext>
                  </a:extLst>
                </p:cNvPr>
                <p:cNvPicPr/>
                <p:nvPr/>
              </p:nvPicPr>
              <p:blipFill>
                <a:blip r:embed="rId125"/>
                <a:stretch>
                  <a:fillRect/>
                </a:stretch>
              </p:blipFill>
              <p:spPr>
                <a:xfrm>
                  <a:off x="7602327" y="2254122"/>
                  <a:ext cx="363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Ink 78">
                  <a:extLst>
                    <a:ext uri="{FF2B5EF4-FFF2-40B4-BE49-F238E27FC236}">
                      <a16:creationId xmlns:a16="http://schemas.microsoft.com/office/drawing/2014/main" id="{78A4BA56-5BF7-A57B-8F15-8960604BE34D}"/>
                    </a:ext>
                  </a:extLst>
                </p14:cNvPr>
                <p14:cNvContentPartPr/>
                <p14:nvPr/>
              </p14:nvContentPartPr>
              <p14:xfrm>
                <a:off x="7599447" y="2253042"/>
                <a:ext cx="91080" cy="198360"/>
              </p14:xfrm>
            </p:contentPart>
          </mc:Choice>
          <mc:Fallback>
            <p:pic>
              <p:nvPicPr>
                <p:cNvPr id="79" name="Ink 78">
                  <a:extLst>
                    <a:ext uri="{FF2B5EF4-FFF2-40B4-BE49-F238E27FC236}">
                      <a16:creationId xmlns:a16="http://schemas.microsoft.com/office/drawing/2014/main" id="{78A4BA56-5BF7-A57B-8F15-8960604BE34D}"/>
                    </a:ext>
                  </a:extLst>
                </p:cNvPr>
                <p:cNvPicPr/>
                <p:nvPr/>
              </p:nvPicPr>
              <p:blipFill>
                <a:blip r:embed="rId127"/>
                <a:stretch>
                  <a:fillRect/>
                </a:stretch>
              </p:blipFill>
              <p:spPr>
                <a:xfrm>
                  <a:off x="7593327" y="2246922"/>
                  <a:ext cx="1033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Ink 79">
                  <a:extLst>
                    <a:ext uri="{FF2B5EF4-FFF2-40B4-BE49-F238E27FC236}">
                      <a16:creationId xmlns:a16="http://schemas.microsoft.com/office/drawing/2014/main" id="{EEF069CB-8179-438F-21C2-0CA6D3EEC9FB}"/>
                    </a:ext>
                  </a:extLst>
                </p14:cNvPr>
                <p14:cNvContentPartPr/>
                <p14:nvPr/>
              </p14:nvContentPartPr>
              <p14:xfrm>
                <a:off x="7118127" y="2549682"/>
                <a:ext cx="137880" cy="249480"/>
              </p14:xfrm>
            </p:contentPart>
          </mc:Choice>
          <mc:Fallback>
            <p:pic>
              <p:nvPicPr>
                <p:cNvPr id="80" name="Ink 79">
                  <a:extLst>
                    <a:ext uri="{FF2B5EF4-FFF2-40B4-BE49-F238E27FC236}">
                      <a16:creationId xmlns:a16="http://schemas.microsoft.com/office/drawing/2014/main" id="{EEF069CB-8179-438F-21C2-0CA6D3EEC9FB}"/>
                    </a:ext>
                  </a:extLst>
                </p:cNvPr>
                <p:cNvPicPr/>
                <p:nvPr/>
              </p:nvPicPr>
              <p:blipFill>
                <a:blip r:embed="rId129"/>
                <a:stretch>
                  <a:fillRect/>
                </a:stretch>
              </p:blipFill>
              <p:spPr>
                <a:xfrm>
                  <a:off x="7112007" y="2543562"/>
                  <a:ext cx="1501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1F57BE1D-3378-E2F6-AF54-CF1BB821D60B}"/>
                    </a:ext>
                  </a:extLst>
                </p14:cNvPr>
                <p14:cNvContentPartPr/>
                <p14:nvPr/>
              </p14:nvContentPartPr>
              <p14:xfrm>
                <a:off x="7284087" y="2590002"/>
                <a:ext cx="48240" cy="195840"/>
              </p14:xfrm>
            </p:contentPart>
          </mc:Choice>
          <mc:Fallback>
            <p:pic>
              <p:nvPicPr>
                <p:cNvPr id="81" name="Ink 80">
                  <a:extLst>
                    <a:ext uri="{FF2B5EF4-FFF2-40B4-BE49-F238E27FC236}">
                      <a16:creationId xmlns:a16="http://schemas.microsoft.com/office/drawing/2014/main" id="{1F57BE1D-3378-E2F6-AF54-CF1BB821D60B}"/>
                    </a:ext>
                  </a:extLst>
                </p:cNvPr>
                <p:cNvPicPr/>
                <p:nvPr/>
              </p:nvPicPr>
              <p:blipFill>
                <a:blip r:embed="rId131"/>
                <a:stretch>
                  <a:fillRect/>
                </a:stretch>
              </p:blipFill>
              <p:spPr>
                <a:xfrm>
                  <a:off x="7277967" y="2583882"/>
                  <a:ext cx="6048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Ink 81">
                  <a:extLst>
                    <a:ext uri="{FF2B5EF4-FFF2-40B4-BE49-F238E27FC236}">
                      <a16:creationId xmlns:a16="http://schemas.microsoft.com/office/drawing/2014/main" id="{DF08145C-8EDF-B39A-E002-63E61507E0DB}"/>
                    </a:ext>
                  </a:extLst>
                </p14:cNvPr>
                <p14:cNvContentPartPr/>
                <p14:nvPr/>
              </p14:nvContentPartPr>
              <p14:xfrm>
                <a:off x="7406127" y="2699442"/>
                <a:ext cx="16560" cy="53280"/>
              </p14:xfrm>
            </p:contentPart>
          </mc:Choice>
          <mc:Fallback>
            <p:pic>
              <p:nvPicPr>
                <p:cNvPr id="82" name="Ink 81">
                  <a:extLst>
                    <a:ext uri="{FF2B5EF4-FFF2-40B4-BE49-F238E27FC236}">
                      <a16:creationId xmlns:a16="http://schemas.microsoft.com/office/drawing/2014/main" id="{DF08145C-8EDF-B39A-E002-63E61507E0DB}"/>
                    </a:ext>
                  </a:extLst>
                </p:cNvPr>
                <p:cNvPicPr/>
                <p:nvPr/>
              </p:nvPicPr>
              <p:blipFill>
                <a:blip r:embed="rId133"/>
                <a:stretch>
                  <a:fillRect/>
                </a:stretch>
              </p:blipFill>
              <p:spPr>
                <a:xfrm>
                  <a:off x="7400007" y="2693322"/>
                  <a:ext cx="288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3" name="Ink 82">
                  <a:extLst>
                    <a:ext uri="{FF2B5EF4-FFF2-40B4-BE49-F238E27FC236}">
                      <a16:creationId xmlns:a16="http://schemas.microsoft.com/office/drawing/2014/main" id="{39B89483-06A2-532C-A104-79AC81D29C4E}"/>
                    </a:ext>
                  </a:extLst>
                </p14:cNvPr>
                <p14:cNvContentPartPr/>
                <p14:nvPr/>
              </p14:nvContentPartPr>
              <p14:xfrm>
                <a:off x="7503687" y="2664882"/>
                <a:ext cx="90000" cy="120600"/>
              </p14:xfrm>
            </p:contentPart>
          </mc:Choice>
          <mc:Fallback>
            <p:pic>
              <p:nvPicPr>
                <p:cNvPr id="83" name="Ink 82">
                  <a:extLst>
                    <a:ext uri="{FF2B5EF4-FFF2-40B4-BE49-F238E27FC236}">
                      <a16:creationId xmlns:a16="http://schemas.microsoft.com/office/drawing/2014/main" id="{39B89483-06A2-532C-A104-79AC81D29C4E}"/>
                    </a:ext>
                  </a:extLst>
                </p:cNvPr>
                <p:cNvPicPr/>
                <p:nvPr/>
              </p:nvPicPr>
              <p:blipFill>
                <a:blip r:embed="rId135"/>
                <a:stretch>
                  <a:fillRect/>
                </a:stretch>
              </p:blipFill>
              <p:spPr>
                <a:xfrm>
                  <a:off x="7497567" y="2658762"/>
                  <a:ext cx="1022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Ink 83">
                  <a:extLst>
                    <a:ext uri="{FF2B5EF4-FFF2-40B4-BE49-F238E27FC236}">
                      <a16:creationId xmlns:a16="http://schemas.microsoft.com/office/drawing/2014/main" id="{4D0EDB7B-F208-2C7A-3BA2-3580AA321146}"/>
                    </a:ext>
                  </a:extLst>
                </p14:cNvPr>
                <p14:cNvContentPartPr/>
                <p14:nvPr/>
              </p14:nvContentPartPr>
              <p14:xfrm>
                <a:off x="7575327" y="2628162"/>
                <a:ext cx="87840" cy="96840"/>
              </p14:xfrm>
            </p:contentPart>
          </mc:Choice>
          <mc:Fallback>
            <p:pic>
              <p:nvPicPr>
                <p:cNvPr id="84" name="Ink 83">
                  <a:extLst>
                    <a:ext uri="{FF2B5EF4-FFF2-40B4-BE49-F238E27FC236}">
                      <a16:creationId xmlns:a16="http://schemas.microsoft.com/office/drawing/2014/main" id="{4D0EDB7B-F208-2C7A-3BA2-3580AA321146}"/>
                    </a:ext>
                  </a:extLst>
                </p:cNvPr>
                <p:cNvPicPr/>
                <p:nvPr/>
              </p:nvPicPr>
              <p:blipFill>
                <a:blip r:embed="rId137"/>
                <a:stretch>
                  <a:fillRect/>
                </a:stretch>
              </p:blipFill>
              <p:spPr>
                <a:xfrm>
                  <a:off x="7569207" y="2622042"/>
                  <a:ext cx="1000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Ink 84">
                  <a:extLst>
                    <a:ext uri="{FF2B5EF4-FFF2-40B4-BE49-F238E27FC236}">
                      <a16:creationId xmlns:a16="http://schemas.microsoft.com/office/drawing/2014/main" id="{92985DB9-15D8-E05D-53EF-B4ACF1A66EFF}"/>
                    </a:ext>
                  </a:extLst>
                </p14:cNvPr>
                <p14:cNvContentPartPr/>
                <p14:nvPr/>
              </p14:nvContentPartPr>
              <p14:xfrm>
                <a:off x="7666767" y="2591082"/>
                <a:ext cx="132840" cy="236880"/>
              </p14:xfrm>
            </p:contentPart>
          </mc:Choice>
          <mc:Fallback>
            <p:pic>
              <p:nvPicPr>
                <p:cNvPr id="85" name="Ink 84">
                  <a:extLst>
                    <a:ext uri="{FF2B5EF4-FFF2-40B4-BE49-F238E27FC236}">
                      <a16:creationId xmlns:a16="http://schemas.microsoft.com/office/drawing/2014/main" id="{92985DB9-15D8-E05D-53EF-B4ACF1A66EFF}"/>
                    </a:ext>
                  </a:extLst>
                </p:cNvPr>
                <p:cNvPicPr/>
                <p:nvPr/>
              </p:nvPicPr>
              <p:blipFill>
                <a:blip r:embed="rId139"/>
                <a:stretch>
                  <a:fillRect/>
                </a:stretch>
              </p:blipFill>
              <p:spPr>
                <a:xfrm>
                  <a:off x="7660647" y="2584962"/>
                  <a:ext cx="1450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Ink 87">
                  <a:extLst>
                    <a:ext uri="{FF2B5EF4-FFF2-40B4-BE49-F238E27FC236}">
                      <a16:creationId xmlns:a16="http://schemas.microsoft.com/office/drawing/2014/main" id="{58A42F30-87AE-7B56-BEE1-602DD9885C93}"/>
                    </a:ext>
                  </a:extLst>
                </p14:cNvPr>
                <p14:cNvContentPartPr/>
                <p14:nvPr/>
              </p14:nvContentPartPr>
              <p14:xfrm>
                <a:off x="8495847" y="1727442"/>
                <a:ext cx="75240" cy="327240"/>
              </p14:xfrm>
            </p:contentPart>
          </mc:Choice>
          <mc:Fallback>
            <p:pic>
              <p:nvPicPr>
                <p:cNvPr id="88" name="Ink 87">
                  <a:extLst>
                    <a:ext uri="{FF2B5EF4-FFF2-40B4-BE49-F238E27FC236}">
                      <a16:creationId xmlns:a16="http://schemas.microsoft.com/office/drawing/2014/main" id="{58A42F30-87AE-7B56-BEE1-602DD9885C93}"/>
                    </a:ext>
                  </a:extLst>
                </p:cNvPr>
                <p:cNvPicPr/>
                <p:nvPr/>
              </p:nvPicPr>
              <p:blipFill>
                <a:blip r:embed="rId141"/>
                <a:stretch>
                  <a:fillRect/>
                </a:stretch>
              </p:blipFill>
              <p:spPr>
                <a:xfrm>
                  <a:off x="8489727" y="1721322"/>
                  <a:ext cx="8748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Ink 88">
                  <a:extLst>
                    <a:ext uri="{FF2B5EF4-FFF2-40B4-BE49-F238E27FC236}">
                      <a16:creationId xmlns:a16="http://schemas.microsoft.com/office/drawing/2014/main" id="{CE282D6B-1250-28B6-FFFF-D27EE7E2326D}"/>
                    </a:ext>
                  </a:extLst>
                </p14:cNvPr>
                <p14:cNvContentPartPr/>
                <p14:nvPr/>
              </p14:nvContentPartPr>
              <p14:xfrm>
                <a:off x="8446167" y="2042442"/>
                <a:ext cx="197640" cy="60480"/>
              </p14:xfrm>
            </p:contentPart>
          </mc:Choice>
          <mc:Fallback>
            <p:pic>
              <p:nvPicPr>
                <p:cNvPr id="89" name="Ink 88">
                  <a:extLst>
                    <a:ext uri="{FF2B5EF4-FFF2-40B4-BE49-F238E27FC236}">
                      <a16:creationId xmlns:a16="http://schemas.microsoft.com/office/drawing/2014/main" id="{CE282D6B-1250-28B6-FFFF-D27EE7E2326D}"/>
                    </a:ext>
                  </a:extLst>
                </p:cNvPr>
                <p:cNvPicPr/>
                <p:nvPr/>
              </p:nvPicPr>
              <p:blipFill>
                <a:blip r:embed="rId143"/>
                <a:stretch>
                  <a:fillRect/>
                </a:stretch>
              </p:blipFill>
              <p:spPr>
                <a:xfrm>
                  <a:off x="8440047" y="2036322"/>
                  <a:ext cx="2098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0" name="Ink 89">
                  <a:extLst>
                    <a:ext uri="{FF2B5EF4-FFF2-40B4-BE49-F238E27FC236}">
                      <a16:creationId xmlns:a16="http://schemas.microsoft.com/office/drawing/2014/main" id="{1B7B7E4B-20B3-7336-4295-B119CAE36265}"/>
                    </a:ext>
                  </a:extLst>
                </p14:cNvPr>
                <p14:cNvContentPartPr/>
                <p14:nvPr/>
              </p14:nvContentPartPr>
              <p14:xfrm>
                <a:off x="8478927" y="2226402"/>
                <a:ext cx="159480" cy="104400"/>
              </p14:xfrm>
            </p:contentPart>
          </mc:Choice>
          <mc:Fallback>
            <p:pic>
              <p:nvPicPr>
                <p:cNvPr id="90" name="Ink 89">
                  <a:extLst>
                    <a:ext uri="{FF2B5EF4-FFF2-40B4-BE49-F238E27FC236}">
                      <a16:creationId xmlns:a16="http://schemas.microsoft.com/office/drawing/2014/main" id="{1B7B7E4B-20B3-7336-4295-B119CAE36265}"/>
                    </a:ext>
                  </a:extLst>
                </p:cNvPr>
                <p:cNvPicPr/>
                <p:nvPr/>
              </p:nvPicPr>
              <p:blipFill>
                <a:blip r:embed="rId145"/>
                <a:stretch>
                  <a:fillRect/>
                </a:stretch>
              </p:blipFill>
              <p:spPr>
                <a:xfrm>
                  <a:off x="8472807" y="2220282"/>
                  <a:ext cx="1717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Ink 90">
                  <a:extLst>
                    <a:ext uri="{FF2B5EF4-FFF2-40B4-BE49-F238E27FC236}">
                      <a16:creationId xmlns:a16="http://schemas.microsoft.com/office/drawing/2014/main" id="{6FA28820-89B4-BB39-4DC4-9D9414F0F276}"/>
                    </a:ext>
                  </a:extLst>
                </p14:cNvPr>
                <p14:cNvContentPartPr/>
                <p14:nvPr/>
              </p14:nvContentPartPr>
              <p14:xfrm>
                <a:off x="8676567" y="2228922"/>
                <a:ext cx="113760" cy="106200"/>
              </p14:xfrm>
            </p:contentPart>
          </mc:Choice>
          <mc:Fallback>
            <p:pic>
              <p:nvPicPr>
                <p:cNvPr id="91" name="Ink 90">
                  <a:extLst>
                    <a:ext uri="{FF2B5EF4-FFF2-40B4-BE49-F238E27FC236}">
                      <a16:creationId xmlns:a16="http://schemas.microsoft.com/office/drawing/2014/main" id="{6FA28820-89B4-BB39-4DC4-9D9414F0F276}"/>
                    </a:ext>
                  </a:extLst>
                </p:cNvPr>
                <p:cNvPicPr/>
                <p:nvPr/>
              </p:nvPicPr>
              <p:blipFill>
                <a:blip r:embed="rId147"/>
                <a:stretch>
                  <a:fillRect/>
                </a:stretch>
              </p:blipFill>
              <p:spPr>
                <a:xfrm>
                  <a:off x="8670447" y="2222802"/>
                  <a:ext cx="1260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Ink 91">
                  <a:extLst>
                    <a:ext uri="{FF2B5EF4-FFF2-40B4-BE49-F238E27FC236}">
                      <a16:creationId xmlns:a16="http://schemas.microsoft.com/office/drawing/2014/main" id="{2CA2D315-2276-92C8-4AD0-ADE7977C3766}"/>
                    </a:ext>
                  </a:extLst>
                </p14:cNvPr>
                <p14:cNvContentPartPr/>
                <p14:nvPr/>
              </p14:nvContentPartPr>
              <p14:xfrm>
                <a:off x="8836047" y="2246202"/>
                <a:ext cx="59040" cy="88200"/>
              </p14:xfrm>
            </p:contentPart>
          </mc:Choice>
          <mc:Fallback>
            <p:pic>
              <p:nvPicPr>
                <p:cNvPr id="92" name="Ink 91">
                  <a:extLst>
                    <a:ext uri="{FF2B5EF4-FFF2-40B4-BE49-F238E27FC236}">
                      <a16:creationId xmlns:a16="http://schemas.microsoft.com/office/drawing/2014/main" id="{2CA2D315-2276-92C8-4AD0-ADE7977C3766}"/>
                    </a:ext>
                  </a:extLst>
                </p:cNvPr>
                <p:cNvPicPr/>
                <p:nvPr/>
              </p:nvPicPr>
              <p:blipFill>
                <a:blip r:embed="rId149"/>
                <a:stretch>
                  <a:fillRect/>
                </a:stretch>
              </p:blipFill>
              <p:spPr>
                <a:xfrm>
                  <a:off x="8829927" y="2240082"/>
                  <a:ext cx="712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3" name="Ink 92">
                  <a:extLst>
                    <a:ext uri="{FF2B5EF4-FFF2-40B4-BE49-F238E27FC236}">
                      <a16:creationId xmlns:a16="http://schemas.microsoft.com/office/drawing/2014/main" id="{57B4A898-4C73-C76B-ED64-5938586DD52F}"/>
                    </a:ext>
                  </a:extLst>
                </p14:cNvPr>
                <p14:cNvContentPartPr/>
                <p14:nvPr/>
              </p14:nvContentPartPr>
              <p14:xfrm>
                <a:off x="8319087" y="2143962"/>
                <a:ext cx="88560" cy="318600"/>
              </p14:xfrm>
            </p:contentPart>
          </mc:Choice>
          <mc:Fallback>
            <p:pic>
              <p:nvPicPr>
                <p:cNvPr id="93" name="Ink 92">
                  <a:extLst>
                    <a:ext uri="{FF2B5EF4-FFF2-40B4-BE49-F238E27FC236}">
                      <a16:creationId xmlns:a16="http://schemas.microsoft.com/office/drawing/2014/main" id="{57B4A898-4C73-C76B-ED64-5938586DD52F}"/>
                    </a:ext>
                  </a:extLst>
                </p:cNvPr>
                <p:cNvPicPr/>
                <p:nvPr/>
              </p:nvPicPr>
              <p:blipFill>
                <a:blip r:embed="rId151"/>
                <a:stretch>
                  <a:fillRect/>
                </a:stretch>
              </p:blipFill>
              <p:spPr>
                <a:xfrm>
                  <a:off x="8312967" y="2137842"/>
                  <a:ext cx="1008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4" name="Ink 93">
                  <a:extLst>
                    <a:ext uri="{FF2B5EF4-FFF2-40B4-BE49-F238E27FC236}">
                      <a16:creationId xmlns:a16="http://schemas.microsoft.com/office/drawing/2014/main" id="{A63E4DC6-C982-9611-9BF8-70A564753411}"/>
                    </a:ext>
                  </a:extLst>
                </p14:cNvPr>
                <p14:cNvContentPartPr/>
                <p14:nvPr/>
              </p14:nvContentPartPr>
              <p14:xfrm>
                <a:off x="8986527" y="2164122"/>
                <a:ext cx="105120" cy="263160"/>
              </p14:xfrm>
            </p:contentPart>
          </mc:Choice>
          <mc:Fallback>
            <p:pic>
              <p:nvPicPr>
                <p:cNvPr id="94" name="Ink 93">
                  <a:extLst>
                    <a:ext uri="{FF2B5EF4-FFF2-40B4-BE49-F238E27FC236}">
                      <a16:creationId xmlns:a16="http://schemas.microsoft.com/office/drawing/2014/main" id="{A63E4DC6-C982-9611-9BF8-70A564753411}"/>
                    </a:ext>
                  </a:extLst>
                </p:cNvPr>
                <p:cNvPicPr/>
                <p:nvPr/>
              </p:nvPicPr>
              <p:blipFill>
                <a:blip r:embed="rId153"/>
                <a:stretch>
                  <a:fillRect/>
                </a:stretch>
              </p:blipFill>
              <p:spPr>
                <a:xfrm>
                  <a:off x="8980407" y="2158002"/>
                  <a:ext cx="1173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6" name="Ink 95">
                  <a:extLst>
                    <a:ext uri="{FF2B5EF4-FFF2-40B4-BE49-F238E27FC236}">
                      <a16:creationId xmlns:a16="http://schemas.microsoft.com/office/drawing/2014/main" id="{9C56F2DE-10D6-D810-D749-DAB4CD0A25F6}"/>
                    </a:ext>
                  </a:extLst>
                </p14:cNvPr>
                <p14:cNvContentPartPr/>
                <p14:nvPr/>
              </p14:nvContentPartPr>
              <p14:xfrm>
                <a:off x="8423127" y="2575962"/>
                <a:ext cx="110880" cy="218880"/>
              </p14:xfrm>
            </p:contentPart>
          </mc:Choice>
          <mc:Fallback>
            <p:pic>
              <p:nvPicPr>
                <p:cNvPr id="96" name="Ink 95">
                  <a:extLst>
                    <a:ext uri="{FF2B5EF4-FFF2-40B4-BE49-F238E27FC236}">
                      <a16:creationId xmlns:a16="http://schemas.microsoft.com/office/drawing/2014/main" id="{9C56F2DE-10D6-D810-D749-DAB4CD0A25F6}"/>
                    </a:ext>
                  </a:extLst>
                </p:cNvPr>
                <p:cNvPicPr/>
                <p:nvPr/>
              </p:nvPicPr>
              <p:blipFill>
                <a:blip r:embed="rId155"/>
                <a:stretch>
                  <a:fillRect/>
                </a:stretch>
              </p:blipFill>
              <p:spPr>
                <a:xfrm>
                  <a:off x="8417007" y="2569842"/>
                  <a:ext cx="1231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7" name="Ink 96">
                  <a:extLst>
                    <a:ext uri="{FF2B5EF4-FFF2-40B4-BE49-F238E27FC236}">
                      <a16:creationId xmlns:a16="http://schemas.microsoft.com/office/drawing/2014/main" id="{A93AAEC3-9DA3-CC64-D272-301AFB89C875}"/>
                    </a:ext>
                  </a:extLst>
                </p14:cNvPr>
                <p14:cNvContentPartPr/>
                <p14:nvPr/>
              </p14:nvContentPartPr>
              <p14:xfrm>
                <a:off x="8593047" y="2592882"/>
                <a:ext cx="32400" cy="133920"/>
              </p14:xfrm>
            </p:contentPart>
          </mc:Choice>
          <mc:Fallback>
            <p:pic>
              <p:nvPicPr>
                <p:cNvPr id="97" name="Ink 96">
                  <a:extLst>
                    <a:ext uri="{FF2B5EF4-FFF2-40B4-BE49-F238E27FC236}">
                      <a16:creationId xmlns:a16="http://schemas.microsoft.com/office/drawing/2014/main" id="{A93AAEC3-9DA3-CC64-D272-301AFB89C875}"/>
                    </a:ext>
                  </a:extLst>
                </p:cNvPr>
                <p:cNvPicPr/>
                <p:nvPr/>
              </p:nvPicPr>
              <p:blipFill>
                <a:blip r:embed="rId157"/>
                <a:stretch>
                  <a:fillRect/>
                </a:stretch>
              </p:blipFill>
              <p:spPr>
                <a:xfrm>
                  <a:off x="8586927" y="2586762"/>
                  <a:ext cx="446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8" name="Ink 97">
                  <a:extLst>
                    <a:ext uri="{FF2B5EF4-FFF2-40B4-BE49-F238E27FC236}">
                      <a16:creationId xmlns:a16="http://schemas.microsoft.com/office/drawing/2014/main" id="{95FB3B82-778F-3CDB-B8A6-02A24B3C7943}"/>
                    </a:ext>
                  </a:extLst>
                </p14:cNvPr>
                <p14:cNvContentPartPr/>
                <p14:nvPr/>
              </p14:nvContentPartPr>
              <p14:xfrm>
                <a:off x="8683407" y="2714922"/>
                <a:ext cx="22320" cy="70200"/>
              </p14:xfrm>
            </p:contentPart>
          </mc:Choice>
          <mc:Fallback>
            <p:pic>
              <p:nvPicPr>
                <p:cNvPr id="98" name="Ink 97">
                  <a:extLst>
                    <a:ext uri="{FF2B5EF4-FFF2-40B4-BE49-F238E27FC236}">
                      <a16:creationId xmlns:a16="http://schemas.microsoft.com/office/drawing/2014/main" id="{95FB3B82-778F-3CDB-B8A6-02A24B3C7943}"/>
                    </a:ext>
                  </a:extLst>
                </p:cNvPr>
                <p:cNvPicPr/>
                <p:nvPr/>
              </p:nvPicPr>
              <p:blipFill>
                <a:blip r:embed="rId159"/>
                <a:stretch>
                  <a:fillRect/>
                </a:stretch>
              </p:blipFill>
              <p:spPr>
                <a:xfrm>
                  <a:off x="8677287" y="2708802"/>
                  <a:ext cx="345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9" name="Ink 98">
                  <a:extLst>
                    <a:ext uri="{FF2B5EF4-FFF2-40B4-BE49-F238E27FC236}">
                      <a16:creationId xmlns:a16="http://schemas.microsoft.com/office/drawing/2014/main" id="{BD0B22DD-B353-E080-C835-4CCB3A09BC5B}"/>
                    </a:ext>
                  </a:extLst>
                </p14:cNvPr>
                <p14:cNvContentPartPr/>
                <p14:nvPr/>
              </p14:nvContentPartPr>
              <p14:xfrm>
                <a:off x="8785647" y="2628882"/>
                <a:ext cx="71280" cy="137880"/>
              </p14:xfrm>
            </p:contentPart>
          </mc:Choice>
          <mc:Fallback>
            <p:pic>
              <p:nvPicPr>
                <p:cNvPr id="99" name="Ink 98">
                  <a:extLst>
                    <a:ext uri="{FF2B5EF4-FFF2-40B4-BE49-F238E27FC236}">
                      <a16:creationId xmlns:a16="http://schemas.microsoft.com/office/drawing/2014/main" id="{BD0B22DD-B353-E080-C835-4CCB3A09BC5B}"/>
                    </a:ext>
                  </a:extLst>
                </p:cNvPr>
                <p:cNvPicPr/>
                <p:nvPr/>
              </p:nvPicPr>
              <p:blipFill>
                <a:blip r:embed="rId161"/>
                <a:stretch>
                  <a:fillRect/>
                </a:stretch>
              </p:blipFill>
              <p:spPr>
                <a:xfrm>
                  <a:off x="8779527" y="2622762"/>
                  <a:ext cx="835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0" name="Ink 99">
                  <a:extLst>
                    <a:ext uri="{FF2B5EF4-FFF2-40B4-BE49-F238E27FC236}">
                      <a16:creationId xmlns:a16="http://schemas.microsoft.com/office/drawing/2014/main" id="{FBCA7562-2BD3-6AE4-811F-1737BE6B0881}"/>
                    </a:ext>
                  </a:extLst>
                </p14:cNvPr>
                <p14:cNvContentPartPr/>
                <p14:nvPr/>
              </p14:nvContentPartPr>
              <p14:xfrm>
                <a:off x="8854407" y="2600082"/>
                <a:ext cx="100080" cy="136800"/>
              </p14:xfrm>
            </p:contentPart>
          </mc:Choice>
          <mc:Fallback>
            <p:pic>
              <p:nvPicPr>
                <p:cNvPr id="100" name="Ink 99">
                  <a:extLst>
                    <a:ext uri="{FF2B5EF4-FFF2-40B4-BE49-F238E27FC236}">
                      <a16:creationId xmlns:a16="http://schemas.microsoft.com/office/drawing/2014/main" id="{FBCA7562-2BD3-6AE4-811F-1737BE6B0881}"/>
                    </a:ext>
                  </a:extLst>
                </p:cNvPr>
                <p:cNvPicPr/>
                <p:nvPr/>
              </p:nvPicPr>
              <p:blipFill>
                <a:blip r:embed="rId163"/>
                <a:stretch>
                  <a:fillRect/>
                </a:stretch>
              </p:blipFill>
              <p:spPr>
                <a:xfrm>
                  <a:off x="8848287" y="2593962"/>
                  <a:ext cx="1123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1" name="Ink 100">
                  <a:extLst>
                    <a:ext uri="{FF2B5EF4-FFF2-40B4-BE49-F238E27FC236}">
                      <a16:creationId xmlns:a16="http://schemas.microsoft.com/office/drawing/2014/main" id="{F6060B50-C729-8344-CAA1-770ACD099415}"/>
                    </a:ext>
                  </a:extLst>
                </p14:cNvPr>
                <p14:cNvContentPartPr/>
                <p14:nvPr/>
              </p14:nvContentPartPr>
              <p14:xfrm>
                <a:off x="9002727" y="2570922"/>
                <a:ext cx="95760" cy="178920"/>
              </p14:xfrm>
            </p:contentPart>
          </mc:Choice>
          <mc:Fallback>
            <p:pic>
              <p:nvPicPr>
                <p:cNvPr id="101" name="Ink 100">
                  <a:extLst>
                    <a:ext uri="{FF2B5EF4-FFF2-40B4-BE49-F238E27FC236}">
                      <a16:creationId xmlns:a16="http://schemas.microsoft.com/office/drawing/2014/main" id="{F6060B50-C729-8344-CAA1-770ACD099415}"/>
                    </a:ext>
                  </a:extLst>
                </p:cNvPr>
                <p:cNvPicPr/>
                <p:nvPr/>
              </p:nvPicPr>
              <p:blipFill>
                <a:blip r:embed="rId165"/>
                <a:stretch>
                  <a:fillRect/>
                </a:stretch>
              </p:blipFill>
              <p:spPr>
                <a:xfrm>
                  <a:off x="8996607" y="2564802"/>
                  <a:ext cx="108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3" name="Ink 102">
                  <a:extLst>
                    <a:ext uri="{FF2B5EF4-FFF2-40B4-BE49-F238E27FC236}">
                      <a16:creationId xmlns:a16="http://schemas.microsoft.com/office/drawing/2014/main" id="{1FF664C2-BF5C-2E0E-8337-857D0C40157A}"/>
                    </a:ext>
                  </a:extLst>
                </p14:cNvPr>
                <p14:cNvContentPartPr/>
                <p14:nvPr/>
              </p14:nvContentPartPr>
              <p14:xfrm>
                <a:off x="3094047" y="3015162"/>
                <a:ext cx="6972840" cy="77400"/>
              </p14:xfrm>
            </p:contentPart>
          </mc:Choice>
          <mc:Fallback>
            <p:pic>
              <p:nvPicPr>
                <p:cNvPr id="103" name="Ink 102">
                  <a:extLst>
                    <a:ext uri="{FF2B5EF4-FFF2-40B4-BE49-F238E27FC236}">
                      <a16:creationId xmlns:a16="http://schemas.microsoft.com/office/drawing/2014/main" id="{1FF664C2-BF5C-2E0E-8337-857D0C40157A}"/>
                    </a:ext>
                  </a:extLst>
                </p:cNvPr>
                <p:cNvPicPr/>
                <p:nvPr/>
              </p:nvPicPr>
              <p:blipFill>
                <a:blip r:embed="rId167"/>
                <a:stretch>
                  <a:fillRect/>
                </a:stretch>
              </p:blipFill>
              <p:spPr>
                <a:xfrm>
                  <a:off x="3087927" y="3009042"/>
                  <a:ext cx="69850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4" name="Ink 103">
                  <a:extLst>
                    <a:ext uri="{FF2B5EF4-FFF2-40B4-BE49-F238E27FC236}">
                      <a16:creationId xmlns:a16="http://schemas.microsoft.com/office/drawing/2014/main" id="{0EE6A743-91A8-ECB3-E239-D4ED20D7370A}"/>
                    </a:ext>
                  </a:extLst>
                </p14:cNvPr>
                <p14:cNvContentPartPr/>
                <p14:nvPr/>
              </p14:nvContentPartPr>
              <p14:xfrm>
                <a:off x="10052127" y="2885922"/>
                <a:ext cx="92160" cy="201960"/>
              </p14:xfrm>
            </p:contentPart>
          </mc:Choice>
          <mc:Fallback>
            <p:pic>
              <p:nvPicPr>
                <p:cNvPr id="104" name="Ink 103">
                  <a:extLst>
                    <a:ext uri="{FF2B5EF4-FFF2-40B4-BE49-F238E27FC236}">
                      <a16:creationId xmlns:a16="http://schemas.microsoft.com/office/drawing/2014/main" id="{0EE6A743-91A8-ECB3-E239-D4ED20D7370A}"/>
                    </a:ext>
                  </a:extLst>
                </p:cNvPr>
                <p:cNvPicPr/>
                <p:nvPr/>
              </p:nvPicPr>
              <p:blipFill>
                <a:blip r:embed="rId169"/>
                <a:stretch>
                  <a:fillRect/>
                </a:stretch>
              </p:blipFill>
              <p:spPr>
                <a:xfrm>
                  <a:off x="10046007" y="2879802"/>
                  <a:ext cx="104400" cy="214200"/>
                </a:xfrm>
                <a:prstGeom prst="rect">
                  <a:avLst/>
                </a:prstGeom>
              </p:spPr>
            </p:pic>
          </mc:Fallback>
        </mc:AlternateContent>
      </p:grpSp>
      <p:grpSp>
        <p:nvGrpSpPr>
          <p:cNvPr id="115" name="Group 114">
            <a:extLst>
              <a:ext uri="{FF2B5EF4-FFF2-40B4-BE49-F238E27FC236}">
                <a16:creationId xmlns:a16="http://schemas.microsoft.com/office/drawing/2014/main" id="{E7E9AFDB-517E-D61F-8E6D-B013DD846B20}"/>
              </a:ext>
            </a:extLst>
          </p:cNvPr>
          <p:cNvGrpSpPr/>
          <p:nvPr/>
        </p:nvGrpSpPr>
        <p:grpSpPr>
          <a:xfrm>
            <a:off x="10398087" y="2788722"/>
            <a:ext cx="543240" cy="273600"/>
            <a:chOff x="10398087" y="2788722"/>
            <a:chExt cx="543240" cy="273600"/>
          </a:xfrm>
        </p:grpSpPr>
        <mc:AlternateContent xmlns:mc="http://schemas.openxmlformats.org/markup-compatibility/2006">
          <mc:Choice xmlns:p14="http://schemas.microsoft.com/office/powerpoint/2010/main" Requires="p14">
            <p:contentPart p14:bwMode="auto" r:id="rId170">
              <p14:nvContentPartPr>
                <p14:cNvPr id="105" name="Ink 104">
                  <a:extLst>
                    <a:ext uri="{FF2B5EF4-FFF2-40B4-BE49-F238E27FC236}">
                      <a16:creationId xmlns:a16="http://schemas.microsoft.com/office/drawing/2014/main" id="{0900E447-0B33-1EDE-014F-66AA1AC3FF5D}"/>
                    </a:ext>
                  </a:extLst>
                </p14:cNvPr>
                <p14:cNvContentPartPr/>
                <p14:nvPr/>
              </p14:nvContentPartPr>
              <p14:xfrm>
                <a:off x="10398087" y="2788722"/>
                <a:ext cx="245880" cy="273600"/>
              </p14:xfrm>
            </p:contentPart>
          </mc:Choice>
          <mc:Fallback>
            <p:pic>
              <p:nvPicPr>
                <p:cNvPr id="105" name="Ink 104">
                  <a:extLst>
                    <a:ext uri="{FF2B5EF4-FFF2-40B4-BE49-F238E27FC236}">
                      <a16:creationId xmlns:a16="http://schemas.microsoft.com/office/drawing/2014/main" id="{0900E447-0B33-1EDE-014F-66AA1AC3FF5D}"/>
                    </a:ext>
                  </a:extLst>
                </p:cNvPr>
                <p:cNvPicPr/>
                <p:nvPr/>
              </p:nvPicPr>
              <p:blipFill>
                <a:blip r:embed="rId171"/>
                <a:stretch>
                  <a:fillRect/>
                </a:stretch>
              </p:blipFill>
              <p:spPr>
                <a:xfrm>
                  <a:off x="10391967" y="2782602"/>
                  <a:ext cx="25812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6" name="Ink 105">
                  <a:extLst>
                    <a:ext uri="{FF2B5EF4-FFF2-40B4-BE49-F238E27FC236}">
                      <a16:creationId xmlns:a16="http://schemas.microsoft.com/office/drawing/2014/main" id="{7F2B502A-A6BE-CFBE-6C02-D316BA4B40BA}"/>
                    </a:ext>
                  </a:extLst>
                </p14:cNvPr>
                <p14:cNvContentPartPr/>
                <p14:nvPr/>
              </p14:nvContentPartPr>
              <p14:xfrm>
                <a:off x="10662687" y="2910042"/>
                <a:ext cx="115200" cy="109080"/>
              </p14:xfrm>
            </p:contentPart>
          </mc:Choice>
          <mc:Fallback>
            <p:pic>
              <p:nvPicPr>
                <p:cNvPr id="106" name="Ink 105">
                  <a:extLst>
                    <a:ext uri="{FF2B5EF4-FFF2-40B4-BE49-F238E27FC236}">
                      <a16:creationId xmlns:a16="http://schemas.microsoft.com/office/drawing/2014/main" id="{7F2B502A-A6BE-CFBE-6C02-D316BA4B40BA}"/>
                    </a:ext>
                  </a:extLst>
                </p:cNvPr>
                <p:cNvPicPr/>
                <p:nvPr/>
              </p:nvPicPr>
              <p:blipFill>
                <a:blip r:embed="rId173"/>
                <a:stretch>
                  <a:fillRect/>
                </a:stretch>
              </p:blipFill>
              <p:spPr>
                <a:xfrm>
                  <a:off x="10656567" y="2903922"/>
                  <a:ext cx="1274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7" name="Ink 106">
                  <a:extLst>
                    <a:ext uri="{FF2B5EF4-FFF2-40B4-BE49-F238E27FC236}">
                      <a16:creationId xmlns:a16="http://schemas.microsoft.com/office/drawing/2014/main" id="{049C7568-6102-19AF-8F22-E4327549A4DD}"/>
                    </a:ext>
                  </a:extLst>
                </p14:cNvPr>
                <p14:cNvContentPartPr/>
                <p14:nvPr/>
              </p14:nvContentPartPr>
              <p14:xfrm>
                <a:off x="10829727" y="2898882"/>
                <a:ext cx="111600" cy="151560"/>
              </p14:xfrm>
            </p:contentPart>
          </mc:Choice>
          <mc:Fallback>
            <p:pic>
              <p:nvPicPr>
                <p:cNvPr id="107" name="Ink 106">
                  <a:extLst>
                    <a:ext uri="{FF2B5EF4-FFF2-40B4-BE49-F238E27FC236}">
                      <a16:creationId xmlns:a16="http://schemas.microsoft.com/office/drawing/2014/main" id="{049C7568-6102-19AF-8F22-E4327549A4DD}"/>
                    </a:ext>
                  </a:extLst>
                </p:cNvPr>
                <p:cNvPicPr/>
                <p:nvPr/>
              </p:nvPicPr>
              <p:blipFill>
                <a:blip r:embed="rId175"/>
                <a:stretch>
                  <a:fillRect/>
                </a:stretch>
              </p:blipFill>
              <p:spPr>
                <a:xfrm>
                  <a:off x="10823607" y="2892762"/>
                  <a:ext cx="123840" cy="163800"/>
                </a:xfrm>
                <a:prstGeom prst="rect">
                  <a:avLst/>
                </a:prstGeom>
              </p:spPr>
            </p:pic>
          </mc:Fallback>
        </mc:AlternateContent>
      </p:grpSp>
      <p:grpSp>
        <p:nvGrpSpPr>
          <p:cNvPr id="114" name="Group 113">
            <a:extLst>
              <a:ext uri="{FF2B5EF4-FFF2-40B4-BE49-F238E27FC236}">
                <a16:creationId xmlns:a16="http://schemas.microsoft.com/office/drawing/2014/main" id="{F4623B7F-9411-6AFC-3CAA-BF2B6D8C6FB8}"/>
              </a:ext>
            </a:extLst>
          </p:cNvPr>
          <p:cNvGrpSpPr/>
          <p:nvPr/>
        </p:nvGrpSpPr>
        <p:grpSpPr>
          <a:xfrm>
            <a:off x="11171727" y="2729322"/>
            <a:ext cx="859680" cy="325080"/>
            <a:chOff x="11171727" y="2729322"/>
            <a:chExt cx="859680" cy="325080"/>
          </a:xfrm>
        </p:grpSpPr>
        <mc:AlternateContent xmlns:mc="http://schemas.openxmlformats.org/markup-compatibility/2006">
          <mc:Choice xmlns:p14="http://schemas.microsoft.com/office/powerpoint/2010/main" Requires="p14">
            <p:contentPart p14:bwMode="auto" r:id="rId176">
              <p14:nvContentPartPr>
                <p14:cNvPr id="108" name="Ink 107">
                  <a:extLst>
                    <a:ext uri="{FF2B5EF4-FFF2-40B4-BE49-F238E27FC236}">
                      <a16:creationId xmlns:a16="http://schemas.microsoft.com/office/drawing/2014/main" id="{3FC0DF4D-17AE-F145-8D6E-15AF855EA3E6}"/>
                    </a:ext>
                  </a:extLst>
                </p14:cNvPr>
                <p14:cNvContentPartPr/>
                <p14:nvPr/>
              </p14:nvContentPartPr>
              <p14:xfrm>
                <a:off x="11171727" y="2778282"/>
                <a:ext cx="111600" cy="234000"/>
              </p14:xfrm>
            </p:contentPart>
          </mc:Choice>
          <mc:Fallback>
            <p:pic>
              <p:nvPicPr>
                <p:cNvPr id="108" name="Ink 107">
                  <a:extLst>
                    <a:ext uri="{FF2B5EF4-FFF2-40B4-BE49-F238E27FC236}">
                      <a16:creationId xmlns:a16="http://schemas.microsoft.com/office/drawing/2014/main" id="{3FC0DF4D-17AE-F145-8D6E-15AF855EA3E6}"/>
                    </a:ext>
                  </a:extLst>
                </p:cNvPr>
                <p:cNvPicPr/>
                <p:nvPr/>
              </p:nvPicPr>
              <p:blipFill>
                <a:blip r:embed="rId177"/>
                <a:stretch>
                  <a:fillRect/>
                </a:stretch>
              </p:blipFill>
              <p:spPr>
                <a:xfrm>
                  <a:off x="11165607" y="2772162"/>
                  <a:ext cx="1238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9" name="Ink 108">
                  <a:extLst>
                    <a:ext uri="{FF2B5EF4-FFF2-40B4-BE49-F238E27FC236}">
                      <a16:creationId xmlns:a16="http://schemas.microsoft.com/office/drawing/2014/main" id="{A2DE9C0C-1D90-1F6C-37F5-02C7C90E4AC5}"/>
                    </a:ext>
                  </a:extLst>
                </p14:cNvPr>
                <p14:cNvContentPartPr/>
                <p14:nvPr/>
              </p14:nvContentPartPr>
              <p14:xfrm>
                <a:off x="11398887" y="2781882"/>
                <a:ext cx="16200" cy="216000"/>
              </p14:xfrm>
            </p:contentPart>
          </mc:Choice>
          <mc:Fallback>
            <p:pic>
              <p:nvPicPr>
                <p:cNvPr id="109" name="Ink 108">
                  <a:extLst>
                    <a:ext uri="{FF2B5EF4-FFF2-40B4-BE49-F238E27FC236}">
                      <a16:creationId xmlns:a16="http://schemas.microsoft.com/office/drawing/2014/main" id="{A2DE9C0C-1D90-1F6C-37F5-02C7C90E4AC5}"/>
                    </a:ext>
                  </a:extLst>
                </p:cNvPr>
                <p:cNvPicPr/>
                <p:nvPr/>
              </p:nvPicPr>
              <p:blipFill>
                <a:blip r:embed="rId179"/>
                <a:stretch>
                  <a:fillRect/>
                </a:stretch>
              </p:blipFill>
              <p:spPr>
                <a:xfrm>
                  <a:off x="11392767" y="2775762"/>
                  <a:ext cx="284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0" name="Ink 109">
                  <a:extLst>
                    <a:ext uri="{FF2B5EF4-FFF2-40B4-BE49-F238E27FC236}">
                      <a16:creationId xmlns:a16="http://schemas.microsoft.com/office/drawing/2014/main" id="{3CC3AD48-CD6E-8446-7E2A-62866DC98ACC}"/>
                    </a:ext>
                  </a:extLst>
                </p14:cNvPr>
                <p14:cNvContentPartPr/>
                <p14:nvPr/>
              </p14:nvContentPartPr>
              <p14:xfrm>
                <a:off x="11524167" y="2924442"/>
                <a:ext cx="38160" cy="81000"/>
              </p14:xfrm>
            </p:contentPart>
          </mc:Choice>
          <mc:Fallback>
            <p:pic>
              <p:nvPicPr>
                <p:cNvPr id="110" name="Ink 109">
                  <a:extLst>
                    <a:ext uri="{FF2B5EF4-FFF2-40B4-BE49-F238E27FC236}">
                      <a16:creationId xmlns:a16="http://schemas.microsoft.com/office/drawing/2014/main" id="{3CC3AD48-CD6E-8446-7E2A-62866DC98ACC}"/>
                    </a:ext>
                  </a:extLst>
                </p:cNvPr>
                <p:cNvPicPr/>
                <p:nvPr/>
              </p:nvPicPr>
              <p:blipFill>
                <a:blip r:embed="rId181"/>
                <a:stretch>
                  <a:fillRect/>
                </a:stretch>
              </p:blipFill>
              <p:spPr>
                <a:xfrm>
                  <a:off x="11518047" y="2918322"/>
                  <a:ext cx="504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1" name="Ink 110">
                  <a:extLst>
                    <a:ext uri="{FF2B5EF4-FFF2-40B4-BE49-F238E27FC236}">
                      <a16:creationId xmlns:a16="http://schemas.microsoft.com/office/drawing/2014/main" id="{48089FA6-90BA-4486-EA9C-3661444458E1}"/>
                    </a:ext>
                  </a:extLst>
                </p14:cNvPr>
                <p14:cNvContentPartPr/>
                <p14:nvPr/>
              </p14:nvContentPartPr>
              <p14:xfrm>
                <a:off x="11642247" y="2827602"/>
                <a:ext cx="88920" cy="153360"/>
              </p14:xfrm>
            </p:contentPart>
          </mc:Choice>
          <mc:Fallback>
            <p:pic>
              <p:nvPicPr>
                <p:cNvPr id="111" name="Ink 110">
                  <a:extLst>
                    <a:ext uri="{FF2B5EF4-FFF2-40B4-BE49-F238E27FC236}">
                      <a16:creationId xmlns:a16="http://schemas.microsoft.com/office/drawing/2014/main" id="{48089FA6-90BA-4486-EA9C-3661444458E1}"/>
                    </a:ext>
                  </a:extLst>
                </p:cNvPr>
                <p:cNvPicPr/>
                <p:nvPr/>
              </p:nvPicPr>
              <p:blipFill>
                <a:blip r:embed="rId183"/>
                <a:stretch>
                  <a:fillRect/>
                </a:stretch>
              </p:blipFill>
              <p:spPr>
                <a:xfrm>
                  <a:off x="11636127" y="2821482"/>
                  <a:ext cx="1011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D14D7E5B-A9EB-3FCC-6723-EAAD8DB8B9A4}"/>
                    </a:ext>
                  </a:extLst>
                </p14:cNvPr>
                <p14:cNvContentPartPr/>
                <p14:nvPr/>
              </p14:nvContentPartPr>
              <p14:xfrm>
                <a:off x="11685807" y="2791962"/>
                <a:ext cx="181440" cy="115920"/>
              </p14:xfrm>
            </p:contentPart>
          </mc:Choice>
          <mc:Fallback>
            <p:pic>
              <p:nvPicPr>
                <p:cNvPr id="112" name="Ink 111">
                  <a:extLst>
                    <a:ext uri="{FF2B5EF4-FFF2-40B4-BE49-F238E27FC236}">
                      <a16:creationId xmlns:a16="http://schemas.microsoft.com/office/drawing/2014/main" id="{D14D7E5B-A9EB-3FCC-6723-EAAD8DB8B9A4}"/>
                    </a:ext>
                  </a:extLst>
                </p:cNvPr>
                <p:cNvPicPr/>
                <p:nvPr/>
              </p:nvPicPr>
              <p:blipFill>
                <a:blip r:embed="rId185"/>
                <a:stretch>
                  <a:fillRect/>
                </a:stretch>
              </p:blipFill>
              <p:spPr>
                <a:xfrm>
                  <a:off x="11679687" y="2785842"/>
                  <a:ext cx="19368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A20ECA3A-08AD-BB01-8734-F50DD2CC16B3}"/>
                    </a:ext>
                  </a:extLst>
                </p14:cNvPr>
                <p14:cNvContentPartPr/>
                <p14:nvPr/>
              </p14:nvContentPartPr>
              <p14:xfrm>
                <a:off x="11861487" y="2729322"/>
                <a:ext cx="169920" cy="325080"/>
              </p14:xfrm>
            </p:contentPart>
          </mc:Choice>
          <mc:Fallback>
            <p:pic>
              <p:nvPicPr>
                <p:cNvPr id="113" name="Ink 112">
                  <a:extLst>
                    <a:ext uri="{FF2B5EF4-FFF2-40B4-BE49-F238E27FC236}">
                      <a16:creationId xmlns:a16="http://schemas.microsoft.com/office/drawing/2014/main" id="{A20ECA3A-08AD-BB01-8734-F50DD2CC16B3}"/>
                    </a:ext>
                  </a:extLst>
                </p:cNvPr>
                <p:cNvPicPr/>
                <p:nvPr/>
              </p:nvPicPr>
              <p:blipFill>
                <a:blip r:embed="rId187"/>
                <a:stretch>
                  <a:fillRect/>
                </a:stretch>
              </p:blipFill>
              <p:spPr>
                <a:xfrm>
                  <a:off x="11855367" y="2723202"/>
                  <a:ext cx="182160" cy="337320"/>
                </a:xfrm>
                <a:prstGeom prst="rect">
                  <a:avLst/>
                </a:prstGeom>
              </p:spPr>
            </p:pic>
          </mc:Fallback>
        </mc:AlternateContent>
      </p:grpSp>
      <p:grpSp>
        <p:nvGrpSpPr>
          <p:cNvPr id="164" name="Group 163">
            <a:extLst>
              <a:ext uri="{FF2B5EF4-FFF2-40B4-BE49-F238E27FC236}">
                <a16:creationId xmlns:a16="http://schemas.microsoft.com/office/drawing/2014/main" id="{A049C013-2EEF-9317-36BE-8E640241FD69}"/>
              </a:ext>
            </a:extLst>
          </p:cNvPr>
          <p:cNvGrpSpPr/>
          <p:nvPr/>
        </p:nvGrpSpPr>
        <p:grpSpPr>
          <a:xfrm>
            <a:off x="200007" y="3344562"/>
            <a:ext cx="888840" cy="327600"/>
            <a:chOff x="200007" y="3344562"/>
            <a:chExt cx="888840" cy="327600"/>
          </a:xfrm>
        </p:grpSpPr>
        <mc:AlternateContent xmlns:mc="http://schemas.openxmlformats.org/markup-compatibility/2006">
          <mc:Choice xmlns:p14="http://schemas.microsoft.com/office/powerpoint/2010/main" Requires="p14">
            <p:contentPart p14:bwMode="auto" r:id="rId188">
              <p14:nvContentPartPr>
                <p14:cNvPr id="117" name="Ink 116">
                  <a:extLst>
                    <a:ext uri="{FF2B5EF4-FFF2-40B4-BE49-F238E27FC236}">
                      <a16:creationId xmlns:a16="http://schemas.microsoft.com/office/drawing/2014/main" id="{0FB7B5CC-1792-DAE1-CFE3-9F9AE06464D5}"/>
                    </a:ext>
                  </a:extLst>
                </p14:cNvPr>
                <p14:cNvContentPartPr/>
                <p14:nvPr/>
              </p14:nvContentPartPr>
              <p14:xfrm>
                <a:off x="200007" y="3344562"/>
                <a:ext cx="204120" cy="327600"/>
              </p14:xfrm>
            </p:contentPart>
          </mc:Choice>
          <mc:Fallback>
            <p:pic>
              <p:nvPicPr>
                <p:cNvPr id="117" name="Ink 116">
                  <a:extLst>
                    <a:ext uri="{FF2B5EF4-FFF2-40B4-BE49-F238E27FC236}">
                      <a16:creationId xmlns:a16="http://schemas.microsoft.com/office/drawing/2014/main" id="{0FB7B5CC-1792-DAE1-CFE3-9F9AE06464D5}"/>
                    </a:ext>
                  </a:extLst>
                </p:cNvPr>
                <p:cNvPicPr/>
                <p:nvPr/>
              </p:nvPicPr>
              <p:blipFill>
                <a:blip r:embed="rId189"/>
                <a:stretch>
                  <a:fillRect/>
                </a:stretch>
              </p:blipFill>
              <p:spPr>
                <a:xfrm>
                  <a:off x="191367" y="3335562"/>
                  <a:ext cx="22176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8" name="Ink 117">
                  <a:extLst>
                    <a:ext uri="{FF2B5EF4-FFF2-40B4-BE49-F238E27FC236}">
                      <a16:creationId xmlns:a16="http://schemas.microsoft.com/office/drawing/2014/main" id="{7393AB3F-8E97-28C2-A416-FB3900A083DF}"/>
                    </a:ext>
                  </a:extLst>
                </p14:cNvPr>
                <p14:cNvContentPartPr/>
                <p14:nvPr/>
              </p14:nvContentPartPr>
              <p14:xfrm>
                <a:off x="482607" y="3414402"/>
                <a:ext cx="100800" cy="211680"/>
              </p14:xfrm>
            </p:contentPart>
          </mc:Choice>
          <mc:Fallback>
            <p:pic>
              <p:nvPicPr>
                <p:cNvPr id="118" name="Ink 117">
                  <a:extLst>
                    <a:ext uri="{FF2B5EF4-FFF2-40B4-BE49-F238E27FC236}">
                      <a16:creationId xmlns:a16="http://schemas.microsoft.com/office/drawing/2014/main" id="{7393AB3F-8E97-28C2-A416-FB3900A083DF}"/>
                    </a:ext>
                  </a:extLst>
                </p:cNvPr>
                <p:cNvPicPr/>
                <p:nvPr/>
              </p:nvPicPr>
              <p:blipFill>
                <a:blip r:embed="rId191"/>
                <a:stretch>
                  <a:fillRect/>
                </a:stretch>
              </p:blipFill>
              <p:spPr>
                <a:xfrm>
                  <a:off x="473967" y="3405762"/>
                  <a:ext cx="1184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 name="Ink 118">
                  <a:extLst>
                    <a:ext uri="{FF2B5EF4-FFF2-40B4-BE49-F238E27FC236}">
                      <a16:creationId xmlns:a16="http://schemas.microsoft.com/office/drawing/2014/main" id="{BD64F1F9-2962-648E-AD89-73DD518D71D1}"/>
                    </a:ext>
                  </a:extLst>
                </p14:cNvPr>
                <p14:cNvContentPartPr/>
                <p14:nvPr/>
              </p14:nvContentPartPr>
              <p14:xfrm>
                <a:off x="755487" y="3448962"/>
                <a:ext cx="333360" cy="132120"/>
              </p14:xfrm>
            </p:contentPart>
          </mc:Choice>
          <mc:Fallback>
            <p:pic>
              <p:nvPicPr>
                <p:cNvPr id="119" name="Ink 118">
                  <a:extLst>
                    <a:ext uri="{FF2B5EF4-FFF2-40B4-BE49-F238E27FC236}">
                      <a16:creationId xmlns:a16="http://schemas.microsoft.com/office/drawing/2014/main" id="{BD64F1F9-2962-648E-AD89-73DD518D71D1}"/>
                    </a:ext>
                  </a:extLst>
                </p:cNvPr>
                <p:cNvPicPr/>
                <p:nvPr/>
              </p:nvPicPr>
              <p:blipFill>
                <a:blip r:embed="rId193"/>
                <a:stretch>
                  <a:fillRect/>
                </a:stretch>
              </p:blipFill>
              <p:spPr>
                <a:xfrm>
                  <a:off x="746847" y="3439962"/>
                  <a:ext cx="351000" cy="149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4">
            <p14:nvContentPartPr>
              <p14:cNvPr id="120" name="Ink 119">
                <a:extLst>
                  <a:ext uri="{FF2B5EF4-FFF2-40B4-BE49-F238E27FC236}">
                    <a16:creationId xmlns:a16="http://schemas.microsoft.com/office/drawing/2014/main" id="{3DD8E684-D774-1299-341A-8C260688D3F1}"/>
                  </a:ext>
                </a:extLst>
              </p14:cNvPr>
              <p14:cNvContentPartPr/>
              <p14:nvPr/>
            </p14:nvContentPartPr>
            <p14:xfrm>
              <a:off x="1682127" y="3358602"/>
              <a:ext cx="39600" cy="368280"/>
            </p14:xfrm>
          </p:contentPart>
        </mc:Choice>
        <mc:Fallback>
          <p:pic>
            <p:nvPicPr>
              <p:cNvPr id="120" name="Ink 119">
                <a:extLst>
                  <a:ext uri="{FF2B5EF4-FFF2-40B4-BE49-F238E27FC236}">
                    <a16:creationId xmlns:a16="http://schemas.microsoft.com/office/drawing/2014/main" id="{3DD8E684-D774-1299-341A-8C260688D3F1}"/>
                  </a:ext>
                </a:extLst>
              </p:cNvPr>
              <p:cNvPicPr/>
              <p:nvPr/>
            </p:nvPicPr>
            <p:blipFill>
              <a:blip r:embed="rId195"/>
              <a:stretch>
                <a:fillRect/>
              </a:stretch>
            </p:blipFill>
            <p:spPr>
              <a:xfrm>
                <a:off x="1673127" y="3349602"/>
                <a:ext cx="57240" cy="385920"/>
              </a:xfrm>
              <a:prstGeom prst="rect">
                <a:avLst/>
              </a:prstGeom>
            </p:spPr>
          </p:pic>
        </mc:Fallback>
      </mc:AlternateContent>
      <p:grpSp>
        <p:nvGrpSpPr>
          <p:cNvPr id="163" name="Group 162">
            <a:extLst>
              <a:ext uri="{FF2B5EF4-FFF2-40B4-BE49-F238E27FC236}">
                <a16:creationId xmlns:a16="http://schemas.microsoft.com/office/drawing/2014/main" id="{3B60BA57-D6A8-DAF0-7019-6ABC67AF69AD}"/>
              </a:ext>
            </a:extLst>
          </p:cNvPr>
          <p:cNvGrpSpPr/>
          <p:nvPr/>
        </p:nvGrpSpPr>
        <p:grpSpPr>
          <a:xfrm>
            <a:off x="2017647" y="3328362"/>
            <a:ext cx="750600" cy="370440"/>
            <a:chOff x="2017647" y="3328362"/>
            <a:chExt cx="750600" cy="370440"/>
          </a:xfrm>
        </p:grpSpPr>
        <mc:AlternateContent xmlns:mc="http://schemas.openxmlformats.org/markup-compatibility/2006">
          <mc:Choice xmlns:p14="http://schemas.microsoft.com/office/powerpoint/2010/main" Requires="p14">
            <p:contentPart p14:bwMode="auto" r:id="rId196">
              <p14:nvContentPartPr>
                <p14:cNvPr id="121" name="Ink 120">
                  <a:extLst>
                    <a:ext uri="{FF2B5EF4-FFF2-40B4-BE49-F238E27FC236}">
                      <a16:creationId xmlns:a16="http://schemas.microsoft.com/office/drawing/2014/main" id="{E3D90973-C6E0-ED3E-9AC7-94EEB54CE5C3}"/>
                    </a:ext>
                  </a:extLst>
                </p14:cNvPr>
                <p14:cNvContentPartPr/>
                <p14:nvPr/>
              </p14:nvContentPartPr>
              <p14:xfrm>
                <a:off x="2017647" y="3566322"/>
                <a:ext cx="236160" cy="132480"/>
              </p14:xfrm>
            </p:contentPart>
          </mc:Choice>
          <mc:Fallback>
            <p:pic>
              <p:nvPicPr>
                <p:cNvPr id="121" name="Ink 120">
                  <a:extLst>
                    <a:ext uri="{FF2B5EF4-FFF2-40B4-BE49-F238E27FC236}">
                      <a16:creationId xmlns:a16="http://schemas.microsoft.com/office/drawing/2014/main" id="{E3D90973-C6E0-ED3E-9AC7-94EEB54CE5C3}"/>
                    </a:ext>
                  </a:extLst>
                </p:cNvPr>
                <p:cNvPicPr/>
                <p:nvPr/>
              </p:nvPicPr>
              <p:blipFill>
                <a:blip r:embed="rId197"/>
                <a:stretch>
                  <a:fillRect/>
                </a:stretch>
              </p:blipFill>
              <p:spPr>
                <a:xfrm>
                  <a:off x="2008647" y="3557322"/>
                  <a:ext cx="2538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Ink 121">
                  <a:extLst>
                    <a:ext uri="{FF2B5EF4-FFF2-40B4-BE49-F238E27FC236}">
                      <a16:creationId xmlns:a16="http://schemas.microsoft.com/office/drawing/2014/main" id="{5F0C40DB-D3DB-33C0-9DBE-7930907A1D0E}"/>
                    </a:ext>
                  </a:extLst>
                </p14:cNvPr>
                <p14:cNvContentPartPr/>
                <p14:nvPr/>
              </p14:nvContentPartPr>
              <p14:xfrm>
                <a:off x="2307087" y="3553722"/>
                <a:ext cx="106200" cy="126360"/>
              </p14:xfrm>
            </p:contentPart>
          </mc:Choice>
          <mc:Fallback>
            <p:pic>
              <p:nvPicPr>
                <p:cNvPr id="122" name="Ink 121">
                  <a:extLst>
                    <a:ext uri="{FF2B5EF4-FFF2-40B4-BE49-F238E27FC236}">
                      <a16:creationId xmlns:a16="http://schemas.microsoft.com/office/drawing/2014/main" id="{5F0C40DB-D3DB-33C0-9DBE-7930907A1D0E}"/>
                    </a:ext>
                  </a:extLst>
                </p:cNvPr>
                <p:cNvPicPr/>
                <p:nvPr/>
              </p:nvPicPr>
              <p:blipFill>
                <a:blip r:embed="rId199"/>
                <a:stretch>
                  <a:fillRect/>
                </a:stretch>
              </p:blipFill>
              <p:spPr>
                <a:xfrm>
                  <a:off x="2298447" y="3544722"/>
                  <a:ext cx="1238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3" name="Ink 122">
                  <a:extLst>
                    <a:ext uri="{FF2B5EF4-FFF2-40B4-BE49-F238E27FC236}">
                      <a16:creationId xmlns:a16="http://schemas.microsoft.com/office/drawing/2014/main" id="{31172109-5C19-8ED7-23C6-B5D1500C5AFB}"/>
                    </a:ext>
                  </a:extLst>
                </p14:cNvPr>
                <p14:cNvContentPartPr/>
                <p14:nvPr/>
              </p14:nvContentPartPr>
              <p14:xfrm>
                <a:off x="2472327" y="3549042"/>
                <a:ext cx="133200" cy="102960"/>
              </p14:xfrm>
            </p:contentPart>
          </mc:Choice>
          <mc:Fallback>
            <p:pic>
              <p:nvPicPr>
                <p:cNvPr id="123" name="Ink 122">
                  <a:extLst>
                    <a:ext uri="{FF2B5EF4-FFF2-40B4-BE49-F238E27FC236}">
                      <a16:creationId xmlns:a16="http://schemas.microsoft.com/office/drawing/2014/main" id="{31172109-5C19-8ED7-23C6-B5D1500C5AFB}"/>
                    </a:ext>
                  </a:extLst>
                </p:cNvPr>
                <p:cNvPicPr/>
                <p:nvPr/>
              </p:nvPicPr>
              <p:blipFill>
                <a:blip r:embed="rId201"/>
                <a:stretch>
                  <a:fillRect/>
                </a:stretch>
              </p:blipFill>
              <p:spPr>
                <a:xfrm>
                  <a:off x="2463327" y="3540042"/>
                  <a:ext cx="1508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 name="Ink 123">
                  <a:extLst>
                    <a:ext uri="{FF2B5EF4-FFF2-40B4-BE49-F238E27FC236}">
                      <a16:creationId xmlns:a16="http://schemas.microsoft.com/office/drawing/2014/main" id="{F417C15B-48E0-8D97-BD83-E6E715F4C498}"/>
                    </a:ext>
                  </a:extLst>
                </p14:cNvPr>
                <p14:cNvContentPartPr/>
                <p14:nvPr/>
              </p14:nvContentPartPr>
              <p14:xfrm>
                <a:off x="2687967" y="3328362"/>
                <a:ext cx="43560" cy="313560"/>
              </p14:xfrm>
            </p:contentPart>
          </mc:Choice>
          <mc:Fallback>
            <p:pic>
              <p:nvPicPr>
                <p:cNvPr id="124" name="Ink 123">
                  <a:extLst>
                    <a:ext uri="{FF2B5EF4-FFF2-40B4-BE49-F238E27FC236}">
                      <a16:creationId xmlns:a16="http://schemas.microsoft.com/office/drawing/2014/main" id="{F417C15B-48E0-8D97-BD83-E6E715F4C498}"/>
                    </a:ext>
                  </a:extLst>
                </p:cNvPr>
                <p:cNvPicPr/>
                <p:nvPr/>
              </p:nvPicPr>
              <p:blipFill>
                <a:blip r:embed="rId203"/>
                <a:stretch>
                  <a:fillRect/>
                </a:stretch>
              </p:blipFill>
              <p:spPr>
                <a:xfrm>
                  <a:off x="2679327" y="3319722"/>
                  <a:ext cx="612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5" name="Ink 124">
                  <a:extLst>
                    <a:ext uri="{FF2B5EF4-FFF2-40B4-BE49-F238E27FC236}">
                      <a16:creationId xmlns:a16="http://schemas.microsoft.com/office/drawing/2014/main" id="{7FA140FC-469D-7F0A-D443-F6C8C7F48A09}"/>
                    </a:ext>
                  </a:extLst>
                </p14:cNvPr>
                <p14:cNvContentPartPr/>
                <p14:nvPr/>
              </p14:nvContentPartPr>
              <p14:xfrm>
                <a:off x="2691927" y="3532842"/>
                <a:ext cx="76320" cy="21240"/>
              </p14:xfrm>
            </p:contentPart>
          </mc:Choice>
          <mc:Fallback>
            <p:pic>
              <p:nvPicPr>
                <p:cNvPr id="125" name="Ink 124">
                  <a:extLst>
                    <a:ext uri="{FF2B5EF4-FFF2-40B4-BE49-F238E27FC236}">
                      <a16:creationId xmlns:a16="http://schemas.microsoft.com/office/drawing/2014/main" id="{7FA140FC-469D-7F0A-D443-F6C8C7F48A09}"/>
                    </a:ext>
                  </a:extLst>
                </p:cNvPr>
                <p:cNvPicPr/>
                <p:nvPr/>
              </p:nvPicPr>
              <p:blipFill>
                <a:blip r:embed="rId205"/>
                <a:stretch>
                  <a:fillRect/>
                </a:stretch>
              </p:blipFill>
              <p:spPr>
                <a:xfrm>
                  <a:off x="2682927" y="3523842"/>
                  <a:ext cx="93960" cy="38880"/>
                </a:xfrm>
                <a:prstGeom prst="rect">
                  <a:avLst/>
                </a:prstGeom>
              </p:spPr>
            </p:pic>
          </mc:Fallback>
        </mc:AlternateContent>
      </p:grpSp>
      <p:grpSp>
        <p:nvGrpSpPr>
          <p:cNvPr id="162" name="Group 161">
            <a:extLst>
              <a:ext uri="{FF2B5EF4-FFF2-40B4-BE49-F238E27FC236}">
                <a16:creationId xmlns:a16="http://schemas.microsoft.com/office/drawing/2014/main" id="{D1BBA748-8E9B-2726-C586-81372857B254}"/>
              </a:ext>
            </a:extLst>
          </p:cNvPr>
          <p:cNvGrpSpPr/>
          <p:nvPr/>
        </p:nvGrpSpPr>
        <p:grpSpPr>
          <a:xfrm>
            <a:off x="3346767" y="3297402"/>
            <a:ext cx="271800" cy="379800"/>
            <a:chOff x="3346767" y="3297402"/>
            <a:chExt cx="271800" cy="379800"/>
          </a:xfrm>
        </p:grpSpPr>
        <mc:AlternateContent xmlns:mc="http://schemas.openxmlformats.org/markup-compatibility/2006">
          <mc:Choice xmlns:p14="http://schemas.microsoft.com/office/powerpoint/2010/main" Requires="p14">
            <p:contentPart p14:bwMode="auto" r:id="rId206">
              <p14:nvContentPartPr>
                <p14:cNvPr id="126" name="Ink 125">
                  <a:extLst>
                    <a:ext uri="{FF2B5EF4-FFF2-40B4-BE49-F238E27FC236}">
                      <a16:creationId xmlns:a16="http://schemas.microsoft.com/office/drawing/2014/main" id="{DF00DEF7-C14A-D3B8-7760-A6C13E2D9432}"/>
                    </a:ext>
                  </a:extLst>
                </p14:cNvPr>
                <p14:cNvContentPartPr/>
                <p14:nvPr/>
              </p14:nvContentPartPr>
              <p14:xfrm>
                <a:off x="3358647" y="3297402"/>
                <a:ext cx="45000" cy="379800"/>
              </p14:xfrm>
            </p:contentPart>
          </mc:Choice>
          <mc:Fallback>
            <p:pic>
              <p:nvPicPr>
                <p:cNvPr id="126" name="Ink 125">
                  <a:extLst>
                    <a:ext uri="{FF2B5EF4-FFF2-40B4-BE49-F238E27FC236}">
                      <a16:creationId xmlns:a16="http://schemas.microsoft.com/office/drawing/2014/main" id="{DF00DEF7-C14A-D3B8-7760-A6C13E2D9432}"/>
                    </a:ext>
                  </a:extLst>
                </p:cNvPr>
                <p:cNvPicPr/>
                <p:nvPr/>
              </p:nvPicPr>
              <p:blipFill>
                <a:blip r:embed="rId207"/>
                <a:stretch>
                  <a:fillRect/>
                </a:stretch>
              </p:blipFill>
              <p:spPr>
                <a:xfrm>
                  <a:off x="3350007" y="3288762"/>
                  <a:ext cx="6264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7" name="Ink 126">
                  <a:extLst>
                    <a:ext uri="{FF2B5EF4-FFF2-40B4-BE49-F238E27FC236}">
                      <a16:creationId xmlns:a16="http://schemas.microsoft.com/office/drawing/2014/main" id="{0689C436-AA92-3EE8-9A11-1528F22C64B4}"/>
                    </a:ext>
                  </a:extLst>
                </p14:cNvPr>
                <p14:cNvContentPartPr/>
                <p14:nvPr/>
              </p14:nvContentPartPr>
              <p14:xfrm>
                <a:off x="3346767" y="3519882"/>
                <a:ext cx="271800" cy="96120"/>
              </p14:xfrm>
            </p:contentPart>
          </mc:Choice>
          <mc:Fallback>
            <p:pic>
              <p:nvPicPr>
                <p:cNvPr id="127" name="Ink 126">
                  <a:extLst>
                    <a:ext uri="{FF2B5EF4-FFF2-40B4-BE49-F238E27FC236}">
                      <a16:creationId xmlns:a16="http://schemas.microsoft.com/office/drawing/2014/main" id="{0689C436-AA92-3EE8-9A11-1528F22C64B4}"/>
                    </a:ext>
                  </a:extLst>
                </p:cNvPr>
                <p:cNvPicPr/>
                <p:nvPr/>
              </p:nvPicPr>
              <p:blipFill>
                <a:blip r:embed="rId209"/>
                <a:stretch>
                  <a:fillRect/>
                </a:stretch>
              </p:blipFill>
              <p:spPr>
                <a:xfrm>
                  <a:off x="3337767" y="3510882"/>
                  <a:ext cx="289440" cy="113760"/>
                </a:xfrm>
                <a:prstGeom prst="rect">
                  <a:avLst/>
                </a:prstGeom>
              </p:spPr>
            </p:pic>
          </mc:Fallback>
        </mc:AlternateContent>
      </p:grpSp>
      <p:grpSp>
        <p:nvGrpSpPr>
          <p:cNvPr id="161" name="Group 160">
            <a:extLst>
              <a:ext uri="{FF2B5EF4-FFF2-40B4-BE49-F238E27FC236}">
                <a16:creationId xmlns:a16="http://schemas.microsoft.com/office/drawing/2014/main" id="{22C56F5A-5853-8E67-671D-065C0D5740BA}"/>
              </a:ext>
            </a:extLst>
          </p:cNvPr>
          <p:cNvGrpSpPr/>
          <p:nvPr/>
        </p:nvGrpSpPr>
        <p:grpSpPr>
          <a:xfrm>
            <a:off x="4063527" y="3279402"/>
            <a:ext cx="812160" cy="374400"/>
            <a:chOff x="4063527" y="3279402"/>
            <a:chExt cx="812160" cy="374400"/>
          </a:xfrm>
        </p:grpSpPr>
        <mc:AlternateContent xmlns:mc="http://schemas.openxmlformats.org/markup-compatibility/2006">
          <mc:Choice xmlns:p14="http://schemas.microsoft.com/office/powerpoint/2010/main" Requires="p14">
            <p:contentPart p14:bwMode="auto" r:id="rId210">
              <p14:nvContentPartPr>
                <p14:cNvPr id="128" name="Ink 127">
                  <a:extLst>
                    <a:ext uri="{FF2B5EF4-FFF2-40B4-BE49-F238E27FC236}">
                      <a16:creationId xmlns:a16="http://schemas.microsoft.com/office/drawing/2014/main" id="{F79C787D-4C96-502C-1CBF-1CCDA2236E04}"/>
                    </a:ext>
                  </a:extLst>
                </p14:cNvPr>
                <p14:cNvContentPartPr/>
                <p14:nvPr/>
              </p14:nvContentPartPr>
              <p14:xfrm>
                <a:off x="4063527" y="3279402"/>
                <a:ext cx="61200" cy="374400"/>
              </p14:xfrm>
            </p:contentPart>
          </mc:Choice>
          <mc:Fallback>
            <p:pic>
              <p:nvPicPr>
                <p:cNvPr id="128" name="Ink 127">
                  <a:extLst>
                    <a:ext uri="{FF2B5EF4-FFF2-40B4-BE49-F238E27FC236}">
                      <a16:creationId xmlns:a16="http://schemas.microsoft.com/office/drawing/2014/main" id="{F79C787D-4C96-502C-1CBF-1CCDA2236E04}"/>
                    </a:ext>
                  </a:extLst>
                </p:cNvPr>
                <p:cNvPicPr/>
                <p:nvPr/>
              </p:nvPicPr>
              <p:blipFill>
                <a:blip r:embed="rId211"/>
                <a:stretch>
                  <a:fillRect/>
                </a:stretch>
              </p:blipFill>
              <p:spPr>
                <a:xfrm>
                  <a:off x="4054527" y="3270762"/>
                  <a:ext cx="788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9" name="Ink 128">
                  <a:extLst>
                    <a:ext uri="{FF2B5EF4-FFF2-40B4-BE49-F238E27FC236}">
                      <a16:creationId xmlns:a16="http://schemas.microsoft.com/office/drawing/2014/main" id="{DA8B2586-9D3C-6816-7A45-8D741E3D0C46}"/>
                    </a:ext>
                  </a:extLst>
                </p14:cNvPr>
                <p14:cNvContentPartPr/>
                <p14:nvPr/>
              </p14:nvContentPartPr>
              <p14:xfrm>
                <a:off x="4090887" y="3522762"/>
                <a:ext cx="145080" cy="81360"/>
              </p14:xfrm>
            </p:contentPart>
          </mc:Choice>
          <mc:Fallback>
            <p:pic>
              <p:nvPicPr>
                <p:cNvPr id="129" name="Ink 128">
                  <a:extLst>
                    <a:ext uri="{FF2B5EF4-FFF2-40B4-BE49-F238E27FC236}">
                      <a16:creationId xmlns:a16="http://schemas.microsoft.com/office/drawing/2014/main" id="{DA8B2586-9D3C-6816-7A45-8D741E3D0C46}"/>
                    </a:ext>
                  </a:extLst>
                </p:cNvPr>
                <p:cNvPicPr/>
                <p:nvPr/>
              </p:nvPicPr>
              <p:blipFill>
                <a:blip r:embed="rId213"/>
                <a:stretch>
                  <a:fillRect/>
                </a:stretch>
              </p:blipFill>
              <p:spPr>
                <a:xfrm>
                  <a:off x="4081887" y="3513762"/>
                  <a:ext cx="1627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0" name="Ink 129">
                  <a:extLst>
                    <a:ext uri="{FF2B5EF4-FFF2-40B4-BE49-F238E27FC236}">
                      <a16:creationId xmlns:a16="http://schemas.microsoft.com/office/drawing/2014/main" id="{7B4D638C-6F50-BA63-FA9E-8C3C0712B567}"/>
                    </a:ext>
                  </a:extLst>
                </p14:cNvPr>
                <p14:cNvContentPartPr/>
                <p14:nvPr/>
              </p14:nvContentPartPr>
              <p14:xfrm>
                <a:off x="4282767" y="3519162"/>
                <a:ext cx="117360" cy="97200"/>
              </p14:xfrm>
            </p:contentPart>
          </mc:Choice>
          <mc:Fallback>
            <p:pic>
              <p:nvPicPr>
                <p:cNvPr id="130" name="Ink 129">
                  <a:extLst>
                    <a:ext uri="{FF2B5EF4-FFF2-40B4-BE49-F238E27FC236}">
                      <a16:creationId xmlns:a16="http://schemas.microsoft.com/office/drawing/2014/main" id="{7B4D638C-6F50-BA63-FA9E-8C3C0712B567}"/>
                    </a:ext>
                  </a:extLst>
                </p:cNvPr>
                <p:cNvPicPr/>
                <p:nvPr/>
              </p:nvPicPr>
              <p:blipFill>
                <a:blip r:embed="rId215"/>
                <a:stretch>
                  <a:fillRect/>
                </a:stretch>
              </p:blipFill>
              <p:spPr>
                <a:xfrm>
                  <a:off x="4274127" y="3510162"/>
                  <a:ext cx="1350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1" name="Ink 130">
                  <a:extLst>
                    <a:ext uri="{FF2B5EF4-FFF2-40B4-BE49-F238E27FC236}">
                      <a16:creationId xmlns:a16="http://schemas.microsoft.com/office/drawing/2014/main" id="{25CB74D1-6B9F-C866-555B-C38D52E24DA7}"/>
                    </a:ext>
                  </a:extLst>
                </p14:cNvPr>
                <p14:cNvContentPartPr/>
                <p14:nvPr/>
              </p14:nvContentPartPr>
              <p14:xfrm>
                <a:off x="4462047" y="3521322"/>
                <a:ext cx="113760" cy="81000"/>
              </p14:xfrm>
            </p:contentPart>
          </mc:Choice>
          <mc:Fallback>
            <p:pic>
              <p:nvPicPr>
                <p:cNvPr id="131" name="Ink 130">
                  <a:extLst>
                    <a:ext uri="{FF2B5EF4-FFF2-40B4-BE49-F238E27FC236}">
                      <a16:creationId xmlns:a16="http://schemas.microsoft.com/office/drawing/2014/main" id="{25CB74D1-6B9F-C866-555B-C38D52E24DA7}"/>
                    </a:ext>
                  </a:extLst>
                </p:cNvPr>
                <p:cNvPicPr/>
                <p:nvPr/>
              </p:nvPicPr>
              <p:blipFill>
                <a:blip r:embed="rId217"/>
                <a:stretch>
                  <a:fillRect/>
                </a:stretch>
              </p:blipFill>
              <p:spPr>
                <a:xfrm>
                  <a:off x="4453407" y="3512322"/>
                  <a:ext cx="13140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2" name="Ink 131">
                  <a:extLst>
                    <a:ext uri="{FF2B5EF4-FFF2-40B4-BE49-F238E27FC236}">
                      <a16:creationId xmlns:a16="http://schemas.microsoft.com/office/drawing/2014/main" id="{E3E58AA9-1645-90B8-D370-7D88C44467F1}"/>
                    </a:ext>
                  </a:extLst>
                </p14:cNvPr>
                <p14:cNvContentPartPr/>
                <p14:nvPr/>
              </p14:nvContentPartPr>
              <p14:xfrm>
                <a:off x="4622247" y="3425202"/>
                <a:ext cx="253440" cy="151200"/>
              </p14:xfrm>
            </p:contentPart>
          </mc:Choice>
          <mc:Fallback>
            <p:pic>
              <p:nvPicPr>
                <p:cNvPr id="132" name="Ink 131">
                  <a:extLst>
                    <a:ext uri="{FF2B5EF4-FFF2-40B4-BE49-F238E27FC236}">
                      <a16:creationId xmlns:a16="http://schemas.microsoft.com/office/drawing/2014/main" id="{E3E58AA9-1645-90B8-D370-7D88C44467F1}"/>
                    </a:ext>
                  </a:extLst>
                </p:cNvPr>
                <p:cNvPicPr/>
                <p:nvPr/>
              </p:nvPicPr>
              <p:blipFill>
                <a:blip r:embed="rId219"/>
                <a:stretch>
                  <a:fillRect/>
                </a:stretch>
              </p:blipFill>
              <p:spPr>
                <a:xfrm>
                  <a:off x="4613607" y="3416562"/>
                  <a:ext cx="271080" cy="168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0">
            <p14:nvContentPartPr>
              <p14:cNvPr id="133" name="Ink 132">
                <a:extLst>
                  <a:ext uri="{FF2B5EF4-FFF2-40B4-BE49-F238E27FC236}">
                    <a16:creationId xmlns:a16="http://schemas.microsoft.com/office/drawing/2014/main" id="{C068FC09-9676-00B0-7985-558A38035E62}"/>
                  </a:ext>
                </a:extLst>
              </p14:cNvPr>
              <p14:cNvContentPartPr/>
              <p14:nvPr/>
            </p14:nvContentPartPr>
            <p14:xfrm>
              <a:off x="5396247" y="3422322"/>
              <a:ext cx="168480" cy="128520"/>
            </p14:xfrm>
          </p:contentPart>
        </mc:Choice>
        <mc:Fallback>
          <p:pic>
            <p:nvPicPr>
              <p:cNvPr id="133" name="Ink 132">
                <a:extLst>
                  <a:ext uri="{FF2B5EF4-FFF2-40B4-BE49-F238E27FC236}">
                    <a16:creationId xmlns:a16="http://schemas.microsoft.com/office/drawing/2014/main" id="{C068FC09-9676-00B0-7985-558A38035E62}"/>
                  </a:ext>
                </a:extLst>
              </p:cNvPr>
              <p:cNvPicPr/>
              <p:nvPr/>
            </p:nvPicPr>
            <p:blipFill>
              <a:blip r:embed="rId221"/>
              <a:stretch>
                <a:fillRect/>
              </a:stretch>
            </p:blipFill>
            <p:spPr>
              <a:xfrm>
                <a:off x="5387247" y="3413682"/>
                <a:ext cx="186120" cy="146160"/>
              </a:xfrm>
              <a:prstGeom prst="rect">
                <a:avLst/>
              </a:prstGeom>
            </p:spPr>
          </p:pic>
        </mc:Fallback>
      </mc:AlternateContent>
      <p:grpSp>
        <p:nvGrpSpPr>
          <p:cNvPr id="160" name="Group 159">
            <a:extLst>
              <a:ext uri="{FF2B5EF4-FFF2-40B4-BE49-F238E27FC236}">
                <a16:creationId xmlns:a16="http://schemas.microsoft.com/office/drawing/2014/main" id="{C274BA4D-F88E-514B-A7BF-E5F6C7FE7C74}"/>
              </a:ext>
            </a:extLst>
          </p:cNvPr>
          <p:cNvGrpSpPr/>
          <p:nvPr/>
        </p:nvGrpSpPr>
        <p:grpSpPr>
          <a:xfrm>
            <a:off x="6020487" y="3432762"/>
            <a:ext cx="546840" cy="412560"/>
            <a:chOff x="6020487" y="3432762"/>
            <a:chExt cx="546840" cy="412560"/>
          </a:xfrm>
        </p:grpSpPr>
        <mc:AlternateContent xmlns:mc="http://schemas.openxmlformats.org/markup-compatibility/2006">
          <mc:Choice xmlns:p14="http://schemas.microsoft.com/office/powerpoint/2010/main" Requires="p14">
            <p:contentPart p14:bwMode="auto" r:id="rId222">
              <p14:nvContentPartPr>
                <p14:cNvPr id="134" name="Ink 133">
                  <a:extLst>
                    <a:ext uri="{FF2B5EF4-FFF2-40B4-BE49-F238E27FC236}">
                      <a16:creationId xmlns:a16="http://schemas.microsoft.com/office/drawing/2014/main" id="{6315E3F4-1209-82D7-6836-39E5E392F051}"/>
                    </a:ext>
                  </a:extLst>
                </p14:cNvPr>
                <p14:cNvContentPartPr/>
                <p14:nvPr/>
              </p14:nvContentPartPr>
              <p14:xfrm>
                <a:off x="6020487" y="3455442"/>
                <a:ext cx="122400" cy="84600"/>
              </p14:xfrm>
            </p:contentPart>
          </mc:Choice>
          <mc:Fallback>
            <p:pic>
              <p:nvPicPr>
                <p:cNvPr id="134" name="Ink 133">
                  <a:extLst>
                    <a:ext uri="{FF2B5EF4-FFF2-40B4-BE49-F238E27FC236}">
                      <a16:creationId xmlns:a16="http://schemas.microsoft.com/office/drawing/2014/main" id="{6315E3F4-1209-82D7-6836-39E5E392F051}"/>
                    </a:ext>
                  </a:extLst>
                </p:cNvPr>
                <p:cNvPicPr/>
                <p:nvPr/>
              </p:nvPicPr>
              <p:blipFill>
                <a:blip r:embed="rId223"/>
                <a:stretch>
                  <a:fillRect/>
                </a:stretch>
              </p:blipFill>
              <p:spPr>
                <a:xfrm>
                  <a:off x="6011487" y="3446802"/>
                  <a:ext cx="1400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5" name="Ink 134">
                  <a:extLst>
                    <a:ext uri="{FF2B5EF4-FFF2-40B4-BE49-F238E27FC236}">
                      <a16:creationId xmlns:a16="http://schemas.microsoft.com/office/drawing/2014/main" id="{C94C870B-6087-2C63-E7A2-DD479A493FB5}"/>
                    </a:ext>
                  </a:extLst>
                </p14:cNvPr>
                <p14:cNvContentPartPr/>
                <p14:nvPr/>
              </p14:nvContentPartPr>
              <p14:xfrm>
                <a:off x="6204807" y="3432762"/>
                <a:ext cx="165240" cy="118800"/>
              </p14:xfrm>
            </p:contentPart>
          </mc:Choice>
          <mc:Fallback>
            <p:pic>
              <p:nvPicPr>
                <p:cNvPr id="135" name="Ink 134">
                  <a:extLst>
                    <a:ext uri="{FF2B5EF4-FFF2-40B4-BE49-F238E27FC236}">
                      <a16:creationId xmlns:a16="http://schemas.microsoft.com/office/drawing/2014/main" id="{C94C870B-6087-2C63-E7A2-DD479A493FB5}"/>
                    </a:ext>
                  </a:extLst>
                </p:cNvPr>
                <p:cNvPicPr/>
                <p:nvPr/>
              </p:nvPicPr>
              <p:blipFill>
                <a:blip r:embed="rId225"/>
                <a:stretch>
                  <a:fillRect/>
                </a:stretch>
              </p:blipFill>
              <p:spPr>
                <a:xfrm>
                  <a:off x="6195807" y="3424122"/>
                  <a:ext cx="1828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6" name="Ink 135">
                  <a:extLst>
                    <a:ext uri="{FF2B5EF4-FFF2-40B4-BE49-F238E27FC236}">
                      <a16:creationId xmlns:a16="http://schemas.microsoft.com/office/drawing/2014/main" id="{1CAE28A7-AB8B-C21B-3EEC-8508891AA0F4}"/>
                    </a:ext>
                  </a:extLst>
                </p14:cNvPr>
                <p14:cNvContentPartPr/>
                <p14:nvPr/>
              </p14:nvContentPartPr>
              <p14:xfrm>
                <a:off x="6401727" y="3433482"/>
                <a:ext cx="165600" cy="411840"/>
              </p14:xfrm>
            </p:contentPart>
          </mc:Choice>
          <mc:Fallback>
            <p:pic>
              <p:nvPicPr>
                <p:cNvPr id="136" name="Ink 135">
                  <a:extLst>
                    <a:ext uri="{FF2B5EF4-FFF2-40B4-BE49-F238E27FC236}">
                      <a16:creationId xmlns:a16="http://schemas.microsoft.com/office/drawing/2014/main" id="{1CAE28A7-AB8B-C21B-3EEC-8508891AA0F4}"/>
                    </a:ext>
                  </a:extLst>
                </p:cNvPr>
                <p:cNvPicPr/>
                <p:nvPr/>
              </p:nvPicPr>
              <p:blipFill>
                <a:blip r:embed="rId227"/>
                <a:stretch>
                  <a:fillRect/>
                </a:stretch>
              </p:blipFill>
              <p:spPr>
                <a:xfrm>
                  <a:off x="6392727" y="3424482"/>
                  <a:ext cx="183240" cy="429480"/>
                </a:xfrm>
                <a:prstGeom prst="rect">
                  <a:avLst/>
                </a:prstGeom>
              </p:spPr>
            </p:pic>
          </mc:Fallback>
        </mc:AlternateContent>
      </p:grpSp>
      <p:grpSp>
        <p:nvGrpSpPr>
          <p:cNvPr id="159" name="Group 158">
            <a:extLst>
              <a:ext uri="{FF2B5EF4-FFF2-40B4-BE49-F238E27FC236}">
                <a16:creationId xmlns:a16="http://schemas.microsoft.com/office/drawing/2014/main" id="{C7313926-6F8C-543E-1595-E9B0179A3FB0}"/>
              </a:ext>
            </a:extLst>
          </p:cNvPr>
          <p:cNvGrpSpPr/>
          <p:nvPr/>
        </p:nvGrpSpPr>
        <p:grpSpPr>
          <a:xfrm>
            <a:off x="7086807" y="3222522"/>
            <a:ext cx="1737720" cy="360000"/>
            <a:chOff x="7086807" y="3222522"/>
            <a:chExt cx="1737720" cy="360000"/>
          </a:xfrm>
        </p:grpSpPr>
        <mc:AlternateContent xmlns:mc="http://schemas.openxmlformats.org/markup-compatibility/2006">
          <mc:Choice xmlns:p14="http://schemas.microsoft.com/office/powerpoint/2010/main" Requires="p14">
            <p:contentPart p14:bwMode="auto" r:id="rId228">
              <p14:nvContentPartPr>
                <p14:cNvPr id="137" name="Ink 136">
                  <a:extLst>
                    <a:ext uri="{FF2B5EF4-FFF2-40B4-BE49-F238E27FC236}">
                      <a16:creationId xmlns:a16="http://schemas.microsoft.com/office/drawing/2014/main" id="{9D8CD32E-F976-85C6-0F44-D87E68BF89F5}"/>
                    </a:ext>
                  </a:extLst>
                </p14:cNvPr>
                <p14:cNvContentPartPr/>
                <p14:nvPr/>
              </p14:nvContentPartPr>
              <p14:xfrm>
                <a:off x="7086807" y="3430962"/>
                <a:ext cx="285120" cy="151560"/>
              </p14:xfrm>
            </p:contentPart>
          </mc:Choice>
          <mc:Fallback>
            <p:pic>
              <p:nvPicPr>
                <p:cNvPr id="137" name="Ink 136">
                  <a:extLst>
                    <a:ext uri="{FF2B5EF4-FFF2-40B4-BE49-F238E27FC236}">
                      <a16:creationId xmlns:a16="http://schemas.microsoft.com/office/drawing/2014/main" id="{9D8CD32E-F976-85C6-0F44-D87E68BF89F5}"/>
                    </a:ext>
                  </a:extLst>
                </p:cNvPr>
                <p:cNvPicPr/>
                <p:nvPr/>
              </p:nvPicPr>
              <p:blipFill>
                <a:blip r:embed="rId229"/>
                <a:stretch>
                  <a:fillRect/>
                </a:stretch>
              </p:blipFill>
              <p:spPr>
                <a:xfrm>
                  <a:off x="7078167" y="3422322"/>
                  <a:ext cx="3027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8" name="Ink 137">
                  <a:extLst>
                    <a:ext uri="{FF2B5EF4-FFF2-40B4-BE49-F238E27FC236}">
                      <a16:creationId xmlns:a16="http://schemas.microsoft.com/office/drawing/2014/main" id="{518417B4-A6AC-3206-D70C-E51CE24E6353}"/>
                    </a:ext>
                  </a:extLst>
                </p14:cNvPr>
                <p14:cNvContentPartPr/>
                <p14:nvPr/>
              </p14:nvContentPartPr>
              <p14:xfrm>
                <a:off x="7418367" y="3405762"/>
                <a:ext cx="83160" cy="162000"/>
              </p14:xfrm>
            </p:contentPart>
          </mc:Choice>
          <mc:Fallback>
            <p:pic>
              <p:nvPicPr>
                <p:cNvPr id="138" name="Ink 137">
                  <a:extLst>
                    <a:ext uri="{FF2B5EF4-FFF2-40B4-BE49-F238E27FC236}">
                      <a16:creationId xmlns:a16="http://schemas.microsoft.com/office/drawing/2014/main" id="{518417B4-A6AC-3206-D70C-E51CE24E6353}"/>
                    </a:ext>
                  </a:extLst>
                </p:cNvPr>
                <p:cNvPicPr/>
                <p:nvPr/>
              </p:nvPicPr>
              <p:blipFill>
                <a:blip r:embed="rId231"/>
                <a:stretch>
                  <a:fillRect/>
                </a:stretch>
              </p:blipFill>
              <p:spPr>
                <a:xfrm>
                  <a:off x="7409727" y="3397122"/>
                  <a:ext cx="1008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9" name="Ink 138">
                  <a:extLst>
                    <a:ext uri="{FF2B5EF4-FFF2-40B4-BE49-F238E27FC236}">
                      <a16:creationId xmlns:a16="http://schemas.microsoft.com/office/drawing/2014/main" id="{E0AB9FC3-25AF-9450-79CB-AC64413AC63E}"/>
                    </a:ext>
                  </a:extLst>
                </p14:cNvPr>
                <p14:cNvContentPartPr/>
                <p14:nvPr/>
              </p14:nvContentPartPr>
              <p14:xfrm>
                <a:off x="7579647" y="3225042"/>
                <a:ext cx="59400" cy="356040"/>
              </p14:xfrm>
            </p:contentPart>
          </mc:Choice>
          <mc:Fallback>
            <p:pic>
              <p:nvPicPr>
                <p:cNvPr id="139" name="Ink 138">
                  <a:extLst>
                    <a:ext uri="{FF2B5EF4-FFF2-40B4-BE49-F238E27FC236}">
                      <a16:creationId xmlns:a16="http://schemas.microsoft.com/office/drawing/2014/main" id="{E0AB9FC3-25AF-9450-79CB-AC64413AC63E}"/>
                    </a:ext>
                  </a:extLst>
                </p:cNvPr>
                <p:cNvPicPr/>
                <p:nvPr/>
              </p:nvPicPr>
              <p:blipFill>
                <a:blip r:embed="rId233"/>
                <a:stretch>
                  <a:fillRect/>
                </a:stretch>
              </p:blipFill>
              <p:spPr>
                <a:xfrm>
                  <a:off x="7571007" y="3216402"/>
                  <a:ext cx="7704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0" name="Ink 139">
                  <a:extLst>
                    <a:ext uri="{FF2B5EF4-FFF2-40B4-BE49-F238E27FC236}">
                      <a16:creationId xmlns:a16="http://schemas.microsoft.com/office/drawing/2014/main" id="{7FDA7718-F9D9-161F-FB60-1FDFCDF0C1FC}"/>
                    </a:ext>
                  </a:extLst>
                </p14:cNvPr>
                <p14:cNvContentPartPr/>
                <p14:nvPr/>
              </p14:nvContentPartPr>
              <p14:xfrm>
                <a:off x="7576767" y="3396402"/>
                <a:ext cx="218160" cy="135000"/>
              </p14:xfrm>
            </p:contentPart>
          </mc:Choice>
          <mc:Fallback>
            <p:pic>
              <p:nvPicPr>
                <p:cNvPr id="140" name="Ink 139">
                  <a:extLst>
                    <a:ext uri="{FF2B5EF4-FFF2-40B4-BE49-F238E27FC236}">
                      <a16:creationId xmlns:a16="http://schemas.microsoft.com/office/drawing/2014/main" id="{7FDA7718-F9D9-161F-FB60-1FDFCDF0C1FC}"/>
                    </a:ext>
                  </a:extLst>
                </p:cNvPr>
                <p:cNvPicPr/>
                <p:nvPr/>
              </p:nvPicPr>
              <p:blipFill>
                <a:blip r:embed="rId235"/>
                <a:stretch>
                  <a:fillRect/>
                </a:stretch>
              </p:blipFill>
              <p:spPr>
                <a:xfrm>
                  <a:off x="7567767" y="3387762"/>
                  <a:ext cx="2358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1" name="Ink 140">
                  <a:extLst>
                    <a:ext uri="{FF2B5EF4-FFF2-40B4-BE49-F238E27FC236}">
                      <a16:creationId xmlns:a16="http://schemas.microsoft.com/office/drawing/2014/main" id="{F9AD68AF-44A7-367D-BCF1-F2088F5E3FC1}"/>
                    </a:ext>
                  </a:extLst>
                </p14:cNvPr>
                <p14:cNvContentPartPr/>
                <p14:nvPr/>
              </p14:nvContentPartPr>
              <p14:xfrm>
                <a:off x="7867287" y="3414762"/>
                <a:ext cx="126720" cy="113400"/>
              </p14:xfrm>
            </p:contentPart>
          </mc:Choice>
          <mc:Fallback>
            <p:pic>
              <p:nvPicPr>
                <p:cNvPr id="141" name="Ink 140">
                  <a:extLst>
                    <a:ext uri="{FF2B5EF4-FFF2-40B4-BE49-F238E27FC236}">
                      <a16:creationId xmlns:a16="http://schemas.microsoft.com/office/drawing/2014/main" id="{F9AD68AF-44A7-367D-BCF1-F2088F5E3FC1}"/>
                    </a:ext>
                  </a:extLst>
                </p:cNvPr>
                <p:cNvPicPr/>
                <p:nvPr/>
              </p:nvPicPr>
              <p:blipFill>
                <a:blip r:embed="rId237"/>
                <a:stretch>
                  <a:fillRect/>
                </a:stretch>
              </p:blipFill>
              <p:spPr>
                <a:xfrm>
                  <a:off x="7858647" y="3405762"/>
                  <a:ext cx="1443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2" name="Ink 141">
                  <a:extLst>
                    <a:ext uri="{FF2B5EF4-FFF2-40B4-BE49-F238E27FC236}">
                      <a16:creationId xmlns:a16="http://schemas.microsoft.com/office/drawing/2014/main" id="{44C2EC60-FF2A-38EA-A4B4-666CB204217A}"/>
                    </a:ext>
                  </a:extLst>
                </p14:cNvPr>
                <p14:cNvContentPartPr/>
                <p14:nvPr/>
              </p14:nvContentPartPr>
              <p14:xfrm>
                <a:off x="8059167" y="3406482"/>
                <a:ext cx="125640" cy="115200"/>
              </p14:xfrm>
            </p:contentPart>
          </mc:Choice>
          <mc:Fallback>
            <p:pic>
              <p:nvPicPr>
                <p:cNvPr id="142" name="Ink 141">
                  <a:extLst>
                    <a:ext uri="{FF2B5EF4-FFF2-40B4-BE49-F238E27FC236}">
                      <a16:creationId xmlns:a16="http://schemas.microsoft.com/office/drawing/2014/main" id="{44C2EC60-FF2A-38EA-A4B4-666CB204217A}"/>
                    </a:ext>
                  </a:extLst>
                </p:cNvPr>
                <p:cNvPicPr/>
                <p:nvPr/>
              </p:nvPicPr>
              <p:blipFill>
                <a:blip r:embed="rId239"/>
                <a:stretch>
                  <a:fillRect/>
                </a:stretch>
              </p:blipFill>
              <p:spPr>
                <a:xfrm>
                  <a:off x="8050167" y="3397482"/>
                  <a:ext cx="1432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3" name="Ink 142">
                  <a:extLst>
                    <a:ext uri="{FF2B5EF4-FFF2-40B4-BE49-F238E27FC236}">
                      <a16:creationId xmlns:a16="http://schemas.microsoft.com/office/drawing/2014/main" id="{9547E8DE-7153-306D-7F56-132077843AC4}"/>
                    </a:ext>
                  </a:extLst>
                </p14:cNvPr>
                <p14:cNvContentPartPr/>
                <p14:nvPr/>
              </p14:nvContentPartPr>
              <p14:xfrm>
                <a:off x="8192367" y="3429522"/>
                <a:ext cx="166320" cy="75960"/>
              </p14:xfrm>
            </p:contentPart>
          </mc:Choice>
          <mc:Fallback>
            <p:pic>
              <p:nvPicPr>
                <p:cNvPr id="143" name="Ink 142">
                  <a:extLst>
                    <a:ext uri="{FF2B5EF4-FFF2-40B4-BE49-F238E27FC236}">
                      <a16:creationId xmlns:a16="http://schemas.microsoft.com/office/drawing/2014/main" id="{9547E8DE-7153-306D-7F56-132077843AC4}"/>
                    </a:ext>
                  </a:extLst>
                </p:cNvPr>
                <p:cNvPicPr/>
                <p:nvPr/>
              </p:nvPicPr>
              <p:blipFill>
                <a:blip r:embed="rId241"/>
                <a:stretch>
                  <a:fillRect/>
                </a:stretch>
              </p:blipFill>
              <p:spPr>
                <a:xfrm>
                  <a:off x="8183727" y="3420882"/>
                  <a:ext cx="1839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4" name="Ink 143">
                  <a:extLst>
                    <a:ext uri="{FF2B5EF4-FFF2-40B4-BE49-F238E27FC236}">
                      <a16:creationId xmlns:a16="http://schemas.microsoft.com/office/drawing/2014/main" id="{B43BD2C3-3D2F-707F-4C71-BC67438AE23D}"/>
                    </a:ext>
                  </a:extLst>
                </p14:cNvPr>
                <p14:cNvContentPartPr/>
                <p14:nvPr/>
              </p14:nvContentPartPr>
              <p14:xfrm>
                <a:off x="8424927" y="3393882"/>
                <a:ext cx="168120" cy="119160"/>
              </p14:xfrm>
            </p:contentPart>
          </mc:Choice>
          <mc:Fallback>
            <p:pic>
              <p:nvPicPr>
                <p:cNvPr id="144" name="Ink 143">
                  <a:extLst>
                    <a:ext uri="{FF2B5EF4-FFF2-40B4-BE49-F238E27FC236}">
                      <a16:creationId xmlns:a16="http://schemas.microsoft.com/office/drawing/2014/main" id="{B43BD2C3-3D2F-707F-4C71-BC67438AE23D}"/>
                    </a:ext>
                  </a:extLst>
                </p:cNvPr>
                <p:cNvPicPr/>
                <p:nvPr/>
              </p:nvPicPr>
              <p:blipFill>
                <a:blip r:embed="rId243"/>
                <a:stretch>
                  <a:fillRect/>
                </a:stretch>
              </p:blipFill>
              <p:spPr>
                <a:xfrm>
                  <a:off x="8415927" y="3385242"/>
                  <a:ext cx="1857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5" name="Ink 144">
                  <a:extLst>
                    <a:ext uri="{FF2B5EF4-FFF2-40B4-BE49-F238E27FC236}">
                      <a16:creationId xmlns:a16="http://schemas.microsoft.com/office/drawing/2014/main" id="{9270BF48-E288-F53D-290D-90F7B51545E0}"/>
                    </a:ext>
                  </a:extLst>
                </p14:cNvPr>
                <p14:cNvContentPartPr/>
                <p14:nvPr/>
              </p14:nvContentPartPr>
              <p14:xfrm>
                <a:off x="8693487" y="3222522"/>
                <a:ext cx="15840" cy="317880"/>
              </p14:xfrm>
            </p:contentPart>
          </mc:Choice>
          <mc:Fallback>
            <p:pic>
              <p:nvPicPr>
                <p:cNvPr id="145" name="Ink 144">
                  <a:extLst>
                    <a:ext uri="{FF2B5EF4-FFF2-40B4-BE49-F238E27FC236}">
                      <a16:creationId xmlns:a16="http://schemas.microsoft.com/office/drawing/2014/main" id="{9270BF48-E288-F53D-290D-90F7B51545E0}"/>
                    </a:ext>
                  </a:extLst>
                </p:cNvPr>
                <p:cNvPicPr/>
                <p:nvPr/>
              </p:nvPicPr>
              <p:blipFill>
                <a:blip r:embed="rId245"/>
                <a:stretch>
                  <a:fillRect/>
                </a:stretch>
              </p:blipFill>
              <p:spPr>
                <a:xfrm>
                  <a:off x="8684847" y="3213882"/>
                  <a:ext cx="3348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6" name="Ink 145">
                  <a:extLst>
                    <a:ext uri="{FF2B5EF4-FFF2-40B4-BE49-F238E27FC236}">
                      <a16:creationId xmlns:a16="http://schemas.microsoft.com/office/drawing/2014/main" id="{AE74D972-365F-57AE-9AE6-FA4D17A20FAE}"/>
                    </a:ext>
                  </a:extLst>
                </p14:cNvPr>
                <p14:cNvContentPartPr/>
                <p14:nvPr/>
              </p14:nvContentPartPr>
              <p14:xfrm>
                <a:off x="8666847" y="3371922"/>
                <a:ext cx="157680" cy="24840"/>
              </p14:xfrm>
            </p:contentPart>
          </mc:Choice>
          <mc:Fallback>
            <p:pic>
              <p:nvPicPr>
                <p:cNvPr id="146" name="Ink 145">
                  <a:extLst>
                    <a:ext uri="{FF2B5EF4-FFF2-40B4-BE49-F238E27FC236}">
                      <a16:creationId xmlns:a16="http://schemas.microsoft.com/office/drawing/2014/main" id="{AE74D972-365F-57AE-9AE6-FA4D17A20FAE}"/>
                    </a:ext>
                  </a:extLst>
                </p:cNvPr>
                <p:cNvPicPr/>
                <p:nvPr/>
              </p:nvPicPr>
              <p:blipFill>
                <a:blip r:embed="rId247"/>
                <a:stretch>
                  <a:fillRect/>
                </a:stretch>
              </p:blipFill>
              <p:spPr>
                <a:xfrm>
                  <a:off x="8658207" y="3362922"/>
                  <a:ext cx="175320" cy="42480"/>
                </a:xfrm>
                <a:prstGeom prst="rect">
                  <a:avLst/>
                </a:prstGeom>
              </p:spPr>
            </p:pic>
          </mc:Fallback>
        </mc:AlternateContent>
      </p:grpSp>
      <p:grpSp>
        <p:nvGrpSpPr>
          <p:cNvPr id="158" name="Group 157">
            <a:extLst>
              <a:ext uri="{FF2B5EF4-FFF2-40B4-BE49-F238E27FC236}">
                <a16:creationId xmlns:a16="http://schemas.microsoft.com/office/drawing/2014/main" id="{D9F524A0-0550-0E8F-E515-A3164C00436F}"/>
              </a:ext>
            </a:extLst>
          </p:cNvPr>
          <p:cNvGrpSpPr/>
          <p:nvPr/>
        </p:nvGrpSpPr>
        <p:grpSpPr>
          <a:xfrm>
            <a:off x="9261207" y="3362922"/>
            <a:ext cx="297720" cy="192960"/>
            <a:chOff x="9261207" y="3362922"/>
            <a:chExt cx="297720" cy="192960"/>
          </a:xfrm>
        </p:grpSpPr>
        <mc:AlternateContent xmlns:mc="http://schemas.openxmlformats.org/markup-compatibility/2006">
          <mc:Choice xmlns:p14="http://schemas.microsoft.com/office/powerpoint/2010/main" Requires="p14">
            <p:contentPart p14:bwMode="auto" r:id="rId248">
              <p14:nvContentPartPr>
                <p14:cNvPr id="147" name="Ink 146">
                  <a:extLst>
                    <a:ext uri="{FF2B5EF4-FFF2-40B4-BE49-F238E27FC236}">
                      <a16:creationId xmlns:a16="http://schemas.microsoft.com/office/drawing/2014/main" id="{F53F41DB-9E4F-1D96-8E35-0FE57A758030}"/>
                    </a:ext>
                  </a:extLst>
                </p14:cNvPr>
                <p14:cNvContentPartPr/>
                <p14:nvPr/>
              </p14:nvContentPartPr>
              <p14:xfrm>
                <a:off x="9280287" y="3435282"/>
                <a:ext cx="49320" cy="120600"/>
              </p14:xfrm>
            </p:contentPart>
          </mc:Choice>
          <mc:Fallback>
            <p:pic>
              <p:nvPicPr>
                <p:cNvPr id="147" name="Ink 146">
                  <a:extLst>
                    <a:ext uri="{FF2B5EF4-FFF2-40B4-BE49-F238E27FC236}">
                      <a16:creationId xmlns:a16="http://schemas.microsoft.com/office/drawing/2014/main" id="{F53F41DB-9E4F-1D96-8E35-0FE57A758030}"/>
                    </a:ext>
                  </a:extLst>
                </p:cNvPr>
                <p:cNvPicPr/>
                <p:nvPr/>
              </p:nvPicPr>
              <p:blipFill>
                <a:blip r:embed="rId249"/>
                <a:stretch>
                  <a:fillRect/>
                </a:stretch>
              </p:blipFill>
              <p:spPr>
                <a:xfrm>
                  <a:off x="9271287" y="3426642"/>
                  <a:ext cx="669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8" name="Ink 147">
                  <a:extLst>
                    <a:ext uri="{FF2B5EF4-FFF2-40B4-BE49-F238E27FC236}">
                      <a16:creationId xmlns:a16="http://schemas.microsoft.com/office/drawing/2014/main" id="{F42A8E66-1F82-B7C9-04AC-282C8249835E}"/>
                    </a:ext>
                  </a:extLst>
                </p14:cNvPr>
                <p14:cNvContentPartPr/>
                <p14:nvPr/>
              </p14:nvContentPartPr>
              <p14:xfrm>
                <a:off x="9261207" y="3362922"/>
                <a:ext cx="9000" cy="6120"/>
              </p14:xfrm>
            </p:contentPart>
          </mc:Choice>
          <mc:Fallback>
            <p:pic>
              <p:nvPicPr>
                <p:cNvPr id="148" name="Ink 147">
                  <a:extLst>
                    <a:ext uri="{FF2B5EF4-FFF2-40B4-BE49-F238E27FC236}">
                      <a16:creationId xmlns:a16="http://schemas.microsoft.com/office/drawing/2014/main" id="{F42A8E66-1F82-B7C9-04AC-282C8249835E}"/>
                    </a:ext>
                  </a:extLst>
                </p:cNvPr>
                <p:cNvPicPr/>
                <p:nvPr/>
              </p:nvPicPr>
              <p:blipFill>
                <a:blip r:embed="rId251"/>
                <a:stretch>
                  <a:fillRect/>
                </a:stretch>
              </p:blipFill>
              <p:spPr>
                <a:xfrm>
                  <a:off x="9252567" y="3354282"/>
                  <a:ext cx="266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9" name="Ink 148">
                  <a:extLst>
                    <a:ext uri="{FF2B5EF4-FFF2-40B4-BE49-F238E27FC236}">
                      <a16:creationId xmlns:a16="http://schemas.microsoft.com/office/drawing/2014/main" id="{13F5652C-0EFE-260D-EF76-ECD1AD566D7A}"/>
                    </a:ext>
                  </a:extLst>
                </p14:cNvPr>
                <p14:cNvContentPartPr/>
                <p14:nvPr/>
              </p14:nvContentPartPr>
              <p14:xfrm>
                <a:off x="9395487" y="3412602"/>
                <a:ext cx="163440" cy="123840"/>
              </p14:xfrm>
            </p:contentPart>
          </mc:Choice>
          <mc:Fallback>
            <p:pic>
              <p:nvPicPr>
                <p:cNvPr id="149" name="Ink 148">
                  <a:extLst>
                    <a:ext uri="{FF2B5EF4-FFF2-40B4-BE49-F238E27FC236}">
                      <a16:creationId xmlns:a16="http://schemas.microsoft.com/office/drawing/2014/main" id="{13F5652C-0EFE-260D-EF76-ECD1AD566D7A}"/>
                    </a:ext>
                  </a:extLst>
                </p:cNvPr>
                <p:cNvPicPr/>
                <p:nvPr/>
              </p:nvPicPr>
              <p:blipFill>
                <a:blip r:embed="rId253"/>
                <a:stretch>
                  <a:fillRect/>
                </a:stretch>
              </p:blipFill>
              <p:spPr>
                <a:xfrm>
                  <a:off x="9386487" y="3403962"/>
                  <a:ext cx="181080" cy="141480"/>
                </a:xfrm>
                <a:prstGeom prst="rect">
                  <a:avLst/>
                </a:prstGeom>
              </p:spPr>
            </p:pic>
          </mc:Fallback>
        </mc:AlternateContent>
      </p:grpSp>
      <p:grpSp>
        <p:nvGrpSpPr>
          <p:cNvPr id="166" name="Group 165">
            <a:extLst>
              <a:ext uri="{FF2B5EF4-FFF2-40B4-BE49-F238E27FC236}">
                <a16:creationId xmlns:a16="http://schemas.microsoft.com/office/drawing/2014/main" id="{54D6492E-C25C-8096-0DFC-D3EB9CA7DDC4}"/>
              </a:ext>
            </a:extLst>
          </p:cNvPr>
          <p:cNvGrpSpPr/>
          <p:nvPr/>
        </p:nvGrpSpPr>
        <p:grpSpPr>
          <a:xfrm>
            <a:off x="9780327" y="3299562"/>
            <a:ext cx="969120" cy="262440"/>
            <a:chOff x="9780327" y="3299562"/>
            <a:chExt cx="969120" cy="262440"/>
          </a:xfrm>
        </p:grpSpPr>
        <mc:AlternateContent xmlns:mc="http://schemas.openxmlformats.org/markup-compatibility/2006">
          <mc:Choice xmlns:p14="http://schemas.microsoft.com/office/powerpoint/2010/main" Requires="p14">
            <p:contentPart p14:bwMode="auto" r:id="rId254">
              <p14:nvContentPartPr>
                <p14:cNvPr id="150" name="Ink 149">
                  <a:extLst>
                    <a:ext uri="{FF2B5EF4-FFF2-40B4-BE49-F238E27FC236}">
                      <a16:creationId xmlns:a16="http://schemas.microsoft.com/office/drawing/2014/main" id="{3C2A2E05-DC2F-23F3-BD22-FFE457013EFD}"/>
                    </a:ext>
                  </a:extLst>
                </p14:cNvPr>
                <p14:cNvContentPartPr/>
                <p14:nvPr/>
              </p14:nvContentPartPr>
              <p14:xfrm>
                <a:off x="9827487" y="3463002"/>
                <a:ext cx="24840" cy="99000"/>
              </p14:xfrm>
            </p:contentPart>
          </mc:Choice>
          <mc:Fallback>
            <p:pic>
              <p:nvPicPr>
                <p:cNvPr id="150" name="Ink 149">
                  <a:extLst>
                    <a:ext uri="{FF2B5EF4-FFF2-40B4-BE49-F238E27FC236}">
                      <a16:creationId xmlns:a16="http://schemas.microsoft.com/office/drawing/2014/main" id="{3C2A2E05-DC2F-23F3-BD22-FFE457013EFD}"/>
                    </a:ext>
                  </a:extLst>
                </p:cNvPr>
                <p:cNvPicPr/>
                <p:nvPr/>
              </p:nvPicPr>
              <p:blipFill>
                <a:blip r:embed="rId255"/>
                <a:stretch>
                  <a:fillRect/>
                </a:stretch>
              </p:blipFill>
              <p:spPr>
                <a:xfrm>
                  <a:off x="9818847" y="3454002"/>
                  <a:ext cx="424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1" name="Ink 150">
                  <a:extLst>
                    <a:ext uri="{FF2B5EF4-FFF2-40B4-BE49-F238E27FC236}">
                      <a16:creationId xmlns:a16="http://schemas.microsoft.com/office/drawing/2014/main" id="{C4B1DCC8-5201-C1A3-5FFF-4A0182AE7204}"/>
                    </a:ext>
                  </a:extLst>
                </p14:cNvPr>
                <p14:cNvContentPartPr/>
                <p14:nvPr/>
              </p14:nvContentPartPr>
              <p14:xfrm>
                <a:off x="9780327" y="3299562"/>
                <a:ext cx="250920" cy="236880"/>
              </p14:xfrm>
            </p:contentPart>
          </mc:Choice>
          <mc:Fallback>
            <p:pic>
              <p:nvPicPr>
                <p:cNvPr id="151" name="Ink 150">
                  <a:extLst>
                    <a:ext uri="{FF2B5EF4-FFF2-40B4-BE49-F238E27FC236}">
                      <a16:creationId xmlns:a16="http://schemas.microsoft.com/office/drawing/2014/main" id="{C4B1DCC8-5201-C1A3-5FFF-4A0182AE7204}"/>
                    </a:ext>
                  </a:extLst>
                </p:cNvPr>
                <p:cNvPicPr/>
                <p:nvPr/>
              </p:nvPicPr>
              <p:blipFill>
                <a:blip r:embed="rId257"/>
                <a:stretch>
                  <a:fillRect/>
                </a:stretch>
              </p:blipFill>
              <p:spPr>
                <a:xfrm>
                  <a:off x="9771687" y="3290562"/>
                  <a:ext cx="2685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2" name="Ink 151">
                  <a:extLst>
                    <a:ext uri="{FF2B5EF4-FFF2-40B4-BE49-F238E27FC236}">
                      <a16:creationId xmlns:a16="http://schemas.microsoft.com/office/drawing/2014/main" id="{C46E7931-3D52-D1A6-E236-7AE5DC45DC15}"/>
                    </a:ext>
                  </a:extLst>
                </p14:cNvPr>
                <p14:cNvContentPartPr/>
                <p14:nvPr/>
              </p14:nvContentPartPr>
              <p14:xfrm>
                <a:off x="10094967" y="3425562"/>
                <a:ext cx="126720" cy="92520"/>
              </p14:xfrm>
            </p:contentPart>
          </mc:Choice>
          <mc:Fallback>
            <p:pic>
              <p:nvPicPr>
                <p:cNvPr id="152" name="Ink 151">
                  <a:extLst>
                    <a:ext uri="{FF2B5EF4-FFF2-40B4-BE49-F238E27FC236}">
                      <a16:creationId xmlns:a16="http://schemas.microsoft.com/office/drawing/2014/main" id="{C46E7931-3D52-D1A6-E236-7AE5DC45DC15}"/>
                    </a:ext>
                  </a:extLst>
                </p:cNvPr>
                <p:cNvPicPr/>
                <p:nvPr/>
              </p:nvPicPr>
              <p:blipFill>
                <a:blip r:embed="rId259"/>
                <a:stretch>
                  <a:fillRect/>
                </a:stretch>
              </p:blipFill>
              <p:spPr>
                <a:xfrm>
                  <a:off x="10085967" y="3416562"/>
                  <a:ext cx="1443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3" name="Ink 152">
                  <a:extLst>
                    <a:ext uri="{FF2B5EF4-FFF2-40B4-BE49-F238E27FC236}">
                      <a16:creationId xmlns:a16="http://schemas.microsoft.com/office/drawing/2014/main" id="{E45BC71A-5089-3FA4-2DC4-BAA0578F39BD}"/>
                    </a:ext>
                  </a:extLst>
                </p14:cNvPr>
                <p14:cNvContentPartPr/>
                <p14:nvPr/>
              </p14:nvContentPartPr>
              <p14:xfrm>
                <a:off x="10251567" y="3313242"/>
                <a:ext cx="203040" cy="213120"/>
              </p14:xfrm>
            </p:contentPart>
          </mc:Choice>
          <mc:Fallback>
            <p:pic>
              <p:nvPicPr>
                <p:cNvPr id="153" name="Ink 152">
                  <a:extLst>
                    <a:ext uri="{FF2B5EF4-FFF2-40B4-BE49-F238E27FC236}">
                      <a16:creationId xmlns:a16="http://schemas.microsoft.com/office/drawing/2014/main" id="{E45BC71A-5089-3FA4-2DC4-BAA0578F39BD}"/>
                    </a:ext>
                  </a:extLst>
                </p:cNvPr>
                <p:cNvPicPr/>
                <p:nvPr/>
              </p:nvPicPr>
              <p:blipFill>
                <a:blip r:embed="rId261"/>
                <a:stretch>
                  <a:fillRect/>
                </a:stretch>
              </p:blipFill>
              <p:spPr>
                <a:xfrm>
                  <a:off x="10242567" y="3304242"/>
                  <a:ext cx="2206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4" name="Ink 153">
                  <a:extLst>
                    <a:ext uri="{FF2B5EF4-FFF2-40B4-BE49-F238E27FC236}">
                      <a16:creationId xmlns:a16="http://schemas.microsoft.com/office/drawing/2014/main" id="{4D94F25E-0BDE-6AD4-FB68-09ABC4CAAE9D}"/>
                    </a:ext>
                  </a:extLst>
                </p14:cNvPr>
                <p14:cNvContentPartPr/>
                <p14:nvPr/>
              </p14:nvContentPartPr>
              <p14:xfrm>
                <a:off x="10478727" y="3437802"/>
                <a:ext cx="151560" cy="73440"/>
              </p14:xfrm>
            </p:contentPart>
          </mc:Choice>
          <mc:Fallback>
            <p:pic>
              <p:nvPicPr>
                <p:cNvPr id="154" name="Ink 153">
                  <a:extLst>
                    <a:ext uri="{FF2B5EF4-FFF2-40B4-BE49-F238E27FC236}">
                      <a16:creationId xmlns:a16="http://schemas.microsoft.com/office/drawing/2014/main" id="{4D94F25E-0BDE-6AD4-FB68-09ABC4CAAE9D}"/>
                    </a:ext>
                  </a:extLst>
                </p:cNvPr>
                <p:cNvPicPr/>
                <p:nvPr/>
              </p:nvPicPr>
              <p:blipFill>
                <a:blip r:embed="rId263"/>
                <a:stretch>
                  <a:fillRect/>
                </a:stretch>
              </p:blipFill>
              <p:spPr>
                <a:xfrm>
                  <a:off x="10469727" y="3428802"/>
                  <a:ext cx="169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5" name="Ink 154">
                  <a:extLst>
                    <a:ext uri="{FF2B5EF4-FFF2-40B4-BE49-F238E27FC236}">
                      <a16:creationId xmlns:a16="http://schemas.microsoft.com/office/drawing/2014/main" id="{A1780EDB-D56A-1EEE-C920-59B5A6DAF4E2}"/>
                    </a:ext>
                  </a:extLst>
                </p14:cNvPr>
                <p14:cNvContentPartPr/>
                <p14:nvPr/>
              </p14:nvContentPartPr>
              <p14:xfrm>
                <a:off x="10728927" y="3439242"/>
                <a:ext cx="20520" cy="60120"/>
              </p14:xfrm>
            </p:contentPart>
          </mc:Choice>
          <mc:Fallback>
            <p:pic>
              <p:nvPicPr>
                <p:cNvPr id="155" name="Ink 154">
                  <a:extLst>
                    <a:ext uri="{FF2B5EF4-FFF2-40B4-BE49-F238E27FC236}">
                      <a16:creationId xmlns:a16="http://schemas.microsoft.com/office/drawing/2014/main" id="{A1780EDB-D56A-1EEE-C920-59B5A6DAF4E2}"/>
                    </a:ext>
                  </a:extLst>
                </p:cNvPr>
                <p:cNvPicPr/>
                <p:nvPr/>
              </p:nvPicPr>
              <p:blipFill>
                <a:blip r:embed="rId265"/>
                <a:stretch>
                  <a:fillRect/>
                </a:stretch>
              </p:blipFill>
              <p:spPr>
                <a:xfrm>
                  <a:off x="10720287" y="3430242"/>
                  <a:ext cx="381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6" name="Ink 155">
                  <a:extLst>
                    <a:ext uri="{FF2B5EF4-FFF2-40B4-BE49-F238E27FC236}">
                      <a16:creationId xmlns:a16="http://schemas.microsoft.com/office/drawing/2014/main" id="{E983E010-D06A-42CF-0FD5-E9717CC74133}"/>
                    </a:ext>
                  </a:extLst>
                </p14:cNvPr>
                <p14:cNvContentPartPr/>
                <p14:nvPr/>
              </p14:nvContentPartPr>
              <p14:xfrm>
                <a:off x="10676727" y="3322242"/>
                <a:ext cx="21240" cy="5400"/>
              </p14:xfrm>
            </p:contentPart>
          </mc:Choice>
          <mc:Fallback>
            <p:pic>
              <p:nvPicPr>
                <p:cNvPr id="156" name="Ink 155">
                  <a:extLst>
                    <a:ext uri="{FF2B5EF4-FFF2-40B4-BE49-F238E27FC236}">
                      <a16:creationId xmlns:a16="http://schemas.microsoft.com/office/drawing/2014/main" id="{E983E010-D06A-42CF-0FD5-E9717CC74133}"/>
                    </a:ext>
                  </a:extLst>
                </p:cNvPr>
                <p:cNvPicPr/>
                <p:nvPr/>
              </p:nvPicPr>
              <p:blipFill>
                <a:blip r:embed="rId267"/>
                <a:stretch>
                  <a:fillRect/>
                </a:stretch>
              </p:blipFill>
              <p:spPr>
                <a:xfrm>
                  <a:off x="10668087" y="3313242"/>
                  <a:ext cx="388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5" name="Ink 164">
                  <a:extLst>
                    <a:ext uri="{FF2B5EF4-FFF2-40B4-BE49-F238E27FC236}">
                      <a16:creationId xmlns:a16="http://schemas.microsoft.com/office/drawing/2014/main" id="{5E0AB4BF-BD72-CA57-57BD-A019C22C790A}"/>
                    </a:ext>
                  </a:extLst>
                </p14:cNvPr>
                <p14:cNvContentPartPr/>
                <p14:nvPr/>
              </p14:nvContentPartPr>
              <p14:xfrm>
                <a:off x="10506807" y="3438162"/>
                <a:ext cx="114840" cy="21600"/>
              </p14:xfrm>
            </p:contentPart>
          </mc:Choice>
          <mc:Fallback>
            <p:pic>
              <p:nvPicPr>
                <p:cNvPr id="165" name="Ink 164">
                  <a:extLst>
                    <a:ext uri="{FF2B5EF4-FFF2-40B4-BE49-F238E27FC236}">
                      <a16:creationId xmlns:a16="http://schemas.microsoft.com/office/drawing/2014/main" id="{5E0AB4BF-BD72-CA57-57BD-A019C22C790A}"/>
                    </a:ext>
                  </a:extLst>
                </p:cNvPr>
                <p:cNvPicPr/>
                <p:nvPr/>
              </p:nvPicPr>
              <p:blipFill>
                <a:blip r:embed="rId269"/>
                <a:stretch>
                  <a:fillRect/>
                </a:stretch>
              </p:blipFill>
              <p:spPr>
                <a:xfrm>
                  <a:off x="10498167" y="3429162"/>
                  <a:ext cx="132480" cy="39240"/>
                </a:xfrm>
                <a:prstGeom prst="rect">
                  <a:avLst/>
                </a:prstGeom>
              </p:spPr>
            </p:pic>
          </mc:Fallback>
        </mc:AlternateContent>
      </p:grpSp>
      <p:grpSp>
        <p:nvGrpSpPr>
          <p:cNvPr id="169" name="Group 168">
            <a:extLst>
              <a:ext uri="{FF2B5EF4-FFF2-40B4-BE49-F238E27FC236}">
                <a16:creationId xmlns:a16="http://schemas.microsoft.com/office/drawing/2014/main" id="{CEDDFE1F-4D89-59AB-FFE2-F6D53C634B57}"/>
              </a:ext>
            </a:extLst>
          </p:cNvPr>
          <p:cNvGrpSpPr/>
          <p:nvPr/>
        </p:nvGrpSpPr>
        <p:grpSpPr>
          <a:xfrm>
            <a:off x="11393847" y="3515922"/>
            <a:ext cx="283320" cy="300960"/>
            <a:chOff x="11393847" y="3515922"/>
            <a:chExt cx="283320" cy="300960"/>
          </a:xfrm>
        </p:grpSpPr>
        <mc:AlternateContent xmlns:mc="http://schemas.openxmlformats.org/markup-compatibility/2006">
          <mc:Choice xmlns:p14="http://schemas.microsoft.com/office/powerpoint/2010/main" Requires="p14">
            <p:contentPart p14:bwMode="auto" r:id="rId270">
              <p14:nvContentPartPr>
                <p14:cNvPr id="167" name="Ink 166">
                  <a:extLst>
                    <a:ext uri="{FF2B5EF4-FFF2-40B4-BE49-F238E27FC236}">
                      <a16:creationId xmlns:a16="http://schemas.microsoft.com/office/drawing/2014/main" id="{C40CE2AE-7E81-A263-0C20-71C284D5248D}"/>
                    </a:ext>
                  </a:extLst>
                </p14:cNvPr>
                <p14:cNvContentPartPr/>
                <p14:nvPr/>
              </p14:nvContentPartPr>
              <p14:xfrm>
                <a:off x="11393847" y="3560922"/>
                <a:ext cx="202320" cy="239400"/>
              </p14:xfrm>
            </p:contentPart>
          </mc:Choice>
          <mc:Fallback>
            <p:pic>
              <p:nvPicPr>
                <p:cNvPr id="167" name="Ink 166">
                  <a:extLst>
                    <a:ext uri="{FF2B5EF4-FFF2-40B4-BE49-F238E27FC236}">
                      <a16:creationId xmlns:a16="http://schemas.microsoft.com/office/drawing/2014/main" id="{C40CE2AE-7E81-A263-0C20-71C284D5248D}"/>
                    </a:ext>
                  </a:extLst>
                </p:cNvPr>
                <p:cNvPicPr/>
                <p:nvPr/>
              </p:nvPicPr>
              <p:blipFill>
                <a:blip r:embed="rId271"/>
                <a:stretch>
                  <a:fillRect/>
                </a:stretch>
              </p:blipFill>
              <p:spPr>
                <a:xfrm>
                  <a:off x="11387727" y="3554802"/>
                  <a:ext cx="2145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8" name="Ink 167">
                  <a:extLst>
                    <a:ext uri="{FF2B5EF4-FFF2-40B4-BE49-F238E27FC236}">
                      <a16:creationId xmlns:a16="http://schemas.microsoft.com/office/drawing/2014/main" id="{69246067-5222-5B7E-C3DB-757DEB3D7665}"/>
                    </a:ext>
                  </a:extLst>
                </p14:cNvPr>
                <p14:cNvContentPartPr/>
                <p14:nvPr/>
              </p14:nvContentPartPr>
              <p14:xfrm>
                <a:off x="11657367" y="3515922"/>
                <a:ext cx="19800" cy="300960"/>
              </p14:xfrm>
            </p:contentPart>
          </mc:Choice>
          <mc:Fallback>
            <p:pic>
              <p:nvPicPr>
                <p:cNvPr id="168" name="Ink 167">
                  <a:extLst>
                    <a:ext uri="{FF2B5EF4-FFF2-40B4-BE49-F238E27FC236}">
                      <a16:creationId xmlns:a16="http://schemas.microsoft.com/office/drawing/2014/main" id="{69246067-5222-5B7E-C3DB-757DEB3D7665}"/>
                    </a:ext>
                  </a:extLst>
                </p:cNvPr>
                <p:cNvPicPr/>
                <p:nvPr/>
              </p:nvPicPr>
              <p:blipFill>
                <a:blip r:embed="rId273"/>
                <a:stretch>
                  <a:fillRect/>
                </a:stretch>
              </p:blipFill>
              <p:spPr>
                <a:xfrm>
                  <a:off x="11651247" y="3509802"/>
                  <a:ext cx="32040" cy="31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4">
            <p14:nvContentPartPr>
              <p14:cNvPr id="170" name="Ink 169">
                <a:extLst>
                  <a:ext uri="{FF2B5EF4-FFF2-40B4-BE49-F238E27FC236}">
                    <a16:creationId xmlns:a16="http://schemas.microsoft.com/office/drawing/2014/main" id="{2745C578-368A-5767-E0B8-1A29C7C99140}"/>
                  </a:ext>
                </a:extLst>
              </p14:cNvPr>
              <p14:cNvContentPartPr/>
              <p14:nvPr/>
            </p14:nvContentPartPr>
            <p14:xfrm>
              <a:off x="11883447" y="3547602"/>
              <a:ext cx="104040" cy="266400"/>
            </p14:xfrm>
          </p:contentPart>
        </mc:Choice>
        <mc:Fallback>
          <p:pic>
            <p:nvPicPr>
              <p:cNvPr id="170" name="Ink 169">
                <a:extLst>
                  <a:ext uri="{FF2B5EF4-FFF2-40B4-BE49-F238E27FC236}">
                    <a16:creationId xmlns:a16="http://schemas.microsoft.com/office/drawing/2014/main" id="{2745C578-368A-5767-E0B8-1A29C7C99140}"/>
                  </a:ext>
                </a:extLst>
              </p:cNvPr>
              <p:cNvPicPr/>
              <p:nvPr/>
            </p:nvPicPr>
            <p:blipFill>
              <a:blip r:embed="rId275"/>
              <a:stretch>
                <a:fillRect/>
              </a:stretch>
            </p:blipFill>
            <p:spPr>
              <a:xfrm>
                <a:off x="11877327" y="3541482"/>
                <a:ext cx="116280" cy="278640"/>
              </a:xfrm>
              <a:prstGeom prst="rect">
                <a:avLst/>
              </a:prstGeom>
            </p:spPr>
          </p:pic>
        </mc:Fallback>
      </mc:AlternateContent>
      <p:grpSp>
        <p:nvGrpSpPr>
          <p:cNvPr id="268" name="Group 267">
            <a:extLst>
              <a:ext uri="{FF2B5EF4-FFF2-40B4-BE49-F238E27FC236}">
                <a16:creationId xmlns:a16="http://schemas.microsoft.com/office/drawing/2014/main" id="{F3824B0F-F9EB-51CB-8B96-0F6B69350AED}"/>
              </a:ext>
            </a:extLst>
          </p:cNvPr>
          <p:cNvGrpSpPr/>
          <p:nvPr/>
        </p:nvGrpSpPr>
        <p:grpSpPr>
          <a:xfrm>
            <a:off x="1496007" y="3946482"/>
            <a:ext cx="659880" cy="526680"/>
            <a:chOff x="1496007" y="3946482"/>
            <a:chExt cx="659880" cy="526680"/>
          </a:xfrm>
        </p:grpSpPr>
        <mc:AlternateContent xmlns:mc="http://schemas.openxmlformats.org/markup-compatibility/2006">
          <mc:Choice xmlns:p14="http://schemas.microsoft.com/office/powerpoint/2010/main" Requires="p14">
            <p:contentPart p14:bwMode="auto" r:id="rId276">
              <p14:nvContentPartPr>
                <p14:cNvPr id="171" name="Ink 170">
                  <a:extLst>
                    <a:ext uri="{FF2B5EF4-FFF2-40B4-BE49-F238E27FC236}">
                      <a16:creationId xmlns:a16="http://schemas.microsoft.com/office/drawing/2014/main" id="{024503B1-8F17-E365-3404-639770420EB2}"/>
                    </a:ext>
                  </a:extLst>
                </p14:cNvPr>
                <p14:cNvContentPartPr/>
                <p14:nvPr/>
              </p14:nvContentPartPr>
              <p14:xfrm>
                <a:off x="1600047" y="3946482"/>
                <a:ext cx="27360" cy="241920"/>
              </p14:xfrm>
            </p:contentPart>
          </mc:Choice>
          <mc:Fallback>
            <p:pic>
              <p:nvPicPr>
                <p:cNvPr id="171" name="Ink 170">
                  <a:extLst>
                    <a:ext uri="{FF2B5EF4-FFF2-40B4-BE49-F238E27FC236}">
                      <a16:creationId xmlns:a16="http://schemas.microsoft.com/office/drawing/2014/main" id="{024503B1-8F17-E365-3404-639770420EB2}"/>
                    </a:ext>
                  </a:extLst>
                </p:cNvPr>
                <p:cNvPicPr/>
                <p:nvPr/>
              </p:nvPicPr>
              <p:blipFill>
                <a:blip r:embed="rId277"/>
                <a:stretch>
                  <a:fillRect/>
                </a:stretch>
              </p:blipFill>
              <p:spPr>
                <a:xfrm>
                  <a:off x="1593927" y="3940362"/>
                  <a:ext cx="3960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2" name="Ink 171">
                  <a:extLst>
                    <a:ext uri="{FF2B5EF4-FFF2-40B4-BE49-F238E27FC236}">
                      <a16:creationId xmlns:a16="http://schemas.microsoft.com/office/drawing/2014/main" id="{B2E43E5E-25F1-BF09-86DF-BA3C7D4A2D6D}"/>
                    </a:ext>
                  </a:extLst>
                </p14:cNvPr>
                <p14:cNvContentPartPr/>
                <p14:nvPr/>
              </p14:nvContentPartPr>
              <p14:xfrm>
                <a:off x="1496007" y="4163922"/>
                <a:ext cx="169200" cy="81360"/>
              </p14:xfrm>
            </p:contentPart>
          </mc:Choice>
          <mc:Fallback>
            <p:pic>
              <p:nvPicPr>
                <p:cNvPr id="172" name="Ink 171">
                  <a:extLst>
                    <a:ext uri="{FF2B5EF4-FFF2-40B4-BE49-F238E27FC236}">
                      <a16:creationId xmlns:a16="http://schemas.microsoft.com/office/drawing/2014/main" id="{B2E43E5E-25F1-BF09-86DF-BA3C7D4A2D6D}"/>
                    </a:ext>
                  </a:extLst>
                </p:cNvPr>
                <p:cNvPicPr/>
                <p:nvPr/>
              </p:nvPicPr>
              <p:blipFill>
                <a:blip r:embed="rId279"/>
                <a:stretch>
                  <a:fillRect/>
                </a:stretch>
              </p:blipFill>
              <p:spPr>
                <a:xfrm>
                  <a:off x="1489887" y="4157802"/>
                  <a:ext cx="1814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3" name="Ink 172">
                  <a:extLst>
                    <a:ext uri="{FF2B5EF4-FFF2-40B4-BE49-F238E27FC236}">
                      <a16:creationId xmlns:a16="http://schemas.microsoft.com/office/drawing/2014/main" id="{17D3353E-19F5-7870-765C-F33AA83A9371}"/>
                    </a:ext>
                  </a:extLst>
                </p14:cNvPr>
                <p14:cNvContentPartPr/>
                <p14:nvPr/>
              </p14:nvContentPartPr>
              <p14:xfrm>
                <a:off x="1503927" y="4363722"/>
                <a:ext cx="93600" cy="77040"/>
              </p14:xfrm>
            </p:contentPart>
          </mc:Choice>
          <mc:Fallback>
            <p:pic>
              <p:nvPicPr>
                <p:cNvPr id="173" name="Ink 172">
                  <a:extLst>
                    <a:ext uri="{FF2B5EF4-FFF2-40B4-BE49-F238E27FC236}">
                      <a16:creationId xmlns:a16="http://schemas.microsoft.com/office/drawing/2014/main" id="{17D3353E-19F5-7870-765C-F33AA83A9371}"/>
                    </a:ext>
                  </a:extLst>
                </p:cNvPr>
                <p:cNvPicPr/>
                <p:nvPr/>
              </p:nvPicPr>
              <p:blipFill>
                <a:blip r:embed="rId281"/>
                <a:stretch>
                  <a:fillRect/>
                </a:stretch>
              </p:blipFill>
              <p:spPr>
                <a:xfrm>
                  <a:off x="1497807" y="4357602"/>
                  <a:ext cx="1058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4" name="Ink 173">
                  <a:extLst>
                    <a:ext uri="{FF2B5EF4-FFF2-40B4-BE49-F238E27FC236}">
                      <a16:creationId xmlns:a16="http://schemas.microsoft.com/office/drawing/2014/main" id="{0C4CA6CB-AA74-59A2-1FC5-96FD4CFA718E}"/>
                    </a:ext>
                  </a:extLst>
                </p14:cNvPr>
                <p14:cNvContentPartPr/>
                <p14:nvPr/>
              </p14:nvContentPartPr>
              <p14:xfrm>
                <a:off x="1644687" y="4343202"/>
                <a:ext cx="39600" cy="104040"/>
              </p14:xfrm>
            </p:contentPart>
          </mc:Choice>
          <mc:Fallback>
            <p:pic>
              <p:nvPicPr>
                <p:cNvPr id="174" name="Ink 173">
                  <a:extLst>
                    <a:ext uri="{FF2B5EF4-FFF2-40B4-BE49-F238E27FC236}">
                      <a16:creationId xmlns:a16="http://schemas.microsoft.com/office/drawing/2014/main" id="{0C4CA6CB-AA74-59A2-1FC5-96FD4CFA718E}"/>
                    </a:ext>
                  </a:extLst>
                </p:cNvPr>
                <p:cNvPicPr/>
                <p:nvPr/>
              </p:nvPicPr>
              <p:blipFill>
                <a:blip r:embed="rId283"/>
                <a:stretch>
                  <a:fillRect/>
                </a:stretch>
              </p:blipFill>
              <p:spPr>
                <a:xfrm>
                  <a:off x="1638567" y="4337082"/>
                  <a:ext cx="518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5" name="Ink 174">
                  <a:extLst>
                    <a:ext uri="{FF2B5EF4-FFF2-40B4-BE49-F238E27FC236}">
                      <a16:creationId xmlns:a16="http://schemas.microsoft.com/office/drawing/2014/main" id="{7058E1E1-F91D-629F-EB69-191DCDAB15B8}"/>
                    </a:ext>
                  </a:extLst>
                </p14:cNvPr>
                <p14:cNvContentPartPr/>
                <p14:nvPr/>
              </p14:nvContentPartPr>
              <p14:xfrm>
                <a:off x="1748367" y="4339242"/>
                <a:ext cx="33840" cy="108360"/>
              </p14:xfrm>
            </p:contentPart>
          </mc:Choice>
          <mc:Fallback>
            <p:pic>
              <p:nvPicPr>
                <p:cNvPr id="175" name="Ink 174">
                  <a:extLst>
                    <a:ext uri="{FF2B5EF4-FFF2-40B4-BE49-F238E27FC236}">
                      <a16:creationId xmlns:a16="http://schemas.microsoft.com/office/drawing/2014/main" id="{7058E1E1-F91D-629F-EB69-191DCDAB15B8}"/>
                    </a:ext>
                  </a:extLst>
                </p:cNvPr>
                <p:cNvPicPr/>
                <p:nvPr/>
              </p:nvPicPr>
              <p:blipFill>
                <a:blip r:embed="rId285"/>
                <a:stretch>
                  <a:fillRect/>
                </a:stretch>
              </p:blipFill>
              <p:spPr>
                <a:xfrm>
                  <a:off x="1742247" y="4333122"/>
                  <a:ext cx="460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6" name="Ink 175">
                  <a:extLst>
                    <a:ext uri="{FF2B5EF4-FFF2-40B4-BE49-F238E27FC236}">
                      <a16:creationId xmlns:a16="http://schemas.microsoft.com/office/drawing/2014/main" id="{06F28729-8CDB-34BC-6BB2-60D48F2DF00C}"/>
                    </a:ext>
                  </a:extLst>
                </p14:cNvPr>
                <p14:cNvContentPartPr/>
                <p14:nvPr/>
              </p14:nvContentPartPr>
              <p14:xfrm>
                <a:off x="1831527" y="4392882"/>
                <a:ext cx="7560" cy="80280"/>
              </p14:xfrm>
            </p:contentPart>
          </mc:Choice>
          <mc:Fallback>
            <p:pic>
              <p:nvPicPr>
                <p:cNvPr id="176" name="Ink 175">
                  <a:extLst>
                    <a:ext uri="{FF2B5EF4-FFF2-40B4-BE49-F238E27FC236}">
                      <a16:creationId xmlns:a16="http://schemas.microsoft.com/office/drawing/2014/main" id="{06F28729-8CDB-34BC-6BB2-60D48F2DF00C}"/>
                    </a:ext>
                  </a:extLst>
                </p:cNvPr>
                <p:cNvPicPr/>
                <p:nvPr/>
              </p:nvPicPr>
              <p:blipFill>
                <a:blip r:embed="rId287"/>
                <a:stretch>
                  <a:fillRect/>
                </a:stretch>
              </p:blipFill>
              <p:spPr>
                <a:xfrm>
                  <a:off x="1825407" y="4386762"/>
                  <a:ext cx="198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7" name="Ink 176">
                  <a:extLst>
                    <a:ext uri="{FF2B5EF4-FFF2-40B4-BE49-F238E27FC236}">
                      <a16:creationId xmlns:a16="http://schemas.microsoft.com/office/drawing/2014/main" id="{FF5ED291-844F-8EE5-BA53-DA82E097DE32}"/>
                    </a:ext>
                  </a:extLst>
                </p14:cNvPr>
                <p14:cNvContentPartPr/>
                <p14:nvPr/>
              </p14:nvContentPartPr>
              <p14:xfrm>
                <a:off x="1868607" y="4361202"/>
                <a:ext cx="88200" cy="86400"/>
              </p14:xfrm>
            </p:contentPart>
          </mc:Choice>
          <mc:Fallback>
            <p:pic>
              <p:nvPicPr>
                <p:cNvPr id="177" name="Ink 176">
                  <a:extLst>
                    <a:ext uri="{FF2B5EF4-FFF2-40B4-BE49-F238E27FC236}">
                      <a16:creationId xmlns:a16="http://schemas.microsoft.com/office/drawing/2014/main" id="{FF5ED291-844F-8EE5-BA53-DA82E097DE32}"/>
                    </a:ext>
                  </a:extLst>
                </p:cNvPr>
                <p:cNvPicPr/>
                <p:nvPr/>
              </p:nvPicPr>
              <p:blipFill>
                <a:blip r:embed="rId289"/>
                <a:stretch>
                  <a:fillRect/>
                </a:stretch>
              </p:blipFill>
              <p:spPr>
                <a:xfrm>
                  <a:off x="1862487" y="4355082"/>
                  <a:ext cx="1004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8" name="Ink 177">
                  <a:extLst>
                    <a:ext uri="{FF2B5EF4-FFF2-40B4-BE49-F238E27FC236}">
                      <a16:creationId xmlns:a16="http://schemas.microsoft.com/office/drawing/2014/main" id="{ACBF41C9-CD9A-EAEF-AC0B-460550B8AC3E}"/>
                    </a:ext>
                  </a:extLst>
                </p14:cNvPr>
                <p14:cNvContentPartPr/>
                <p14:nvPr/>
              </p14:nvContentPartPr>
              <p14:xfrm>
                <a:off x="1915047" y="4299282"/>
                <a:ext cx="85680" cy="84960"/>
              </p14:xfrm>
            </p:contentPart>
          </mc:Choice>
          <mc:Fallback>
            <p:pic>
              <p:nvPicPr>
                <p:cNvPr id="178" name="Ink 177">
                  <a:extLst>
                    <a:ext uri="{FF2B5EF4-FFF2-40B4-BE49-F238E27FC236}">
                      <a16:creationId xmlns:a16="http://schemas.microsoft.com/office/drawing/2014/main" id="{ACBF41C9-CD9A-EAEF-AC0B-460550B8AC3E}"/>
                    </a:ext>
                  </a:extLst>
                </p:cNvPr>
                <p:cNvPicPr/>
                <p:nvPr/>
              </p:nvPicPr>
              <p:blipFill>
                <a:blip r:embed="rId291"/>
                <a:stretch>
                  <a:fillRect/>
                </a:stretch>
              </p:blipFill>
              <p:spPr>
                <a:xfrm>
                  <a:off x="1908927" y="4293162"/>
                  <a:ext cx="979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9" name="Ink 178">
                  <a:extLst>
                    <a:ext uri="{FF2B5EF4-FFF2-40B4-BE49-F238E27FC236}">
                      <a16:creationId xmlns:a16="http://schemas.microsoft.com/office/drawing/2014/main" id="{E2FD1044-E456-0A2E-0EF7-67F6C0A59CCD}"/>
                    </a:ext>
                  </a:extLst>
                </p14:cNvPr>
                <p14:cNvContentPartPr/>
                <p14:nvPr/>
              </p14:nvContentPartPr>
              <p14:xfrm>
                <a:off x="2108007" y="4241682"/>
                <a:ext cx="47880" cy="204480"/>
              </p14:xfrm>
            </p:contentPart>
          </mc:Choice>
          <mc:Fallback>
            <p:pic>
              <p:nvPicPr>
                <p:cNvPr id="179" name="Ink 178">
                  <a:extLst>
                    <a:ext uri="{FF2B5EF4-FFF2-40B4-BE49-F238E27FC236}">
                      <a16:creationId xmlns:a16="http://schemas.microsoft.com/office/drawing/2014/main" id="{E2FD1044-E456-0A2E-0EF7-67F6C0A59CCD}"/>
                    </a:ext>
                  </a:extLst>
                </p:cNvPr>
                <p:cNvPicPr/>
                <p:nvPr/>
              </p:nvPicPr>
              <p:blipFill>
                <a:blip r:embed="rId293"/>
                <a:stretch>
                  <a:fillRect/>
                </a:stretch>
              </p:blipFill>
              <p:spPr>
                <a:xfrm>
                  <a:off x="2101887" y="4235562"/>
                  <a:ext cx="60120" cy="216720"/>
                </a:xfrm>
                <a:prstGeom prst="rect">
                  <a:avLst/>
                </a:prstGeom>
              </p:spPr>
            </p:pic>
          </mc:Fallback>
        </mc:AlternateContent>
      </p:grpSp>
      <p:grpSp>
        <p:nvGrpSpPr>
          <p:cNvPr id="267" name="Group 266">
            <a:extLst>
              <a:ext uri="{FF2B5EF4-FFF2-40B4-BE49-F238E27FC236}">
                <a16:creationId xmlns:a16="http://schemas.microsoft.com/office/drawing/2014/main" id="{1F271E9F-F6CA-4156-98F9-6FE4888D406E}"/>
              </a:ext>
            </a:extLst>
          </p:cNvPr>
          <p:cNvGrpSpPr/>
          <p:nvPr/>
        </p:nvGrpSpPr>
        <p:grpSpPr>
          <a:xfrm>
            <a:off x="2586087" y="4001562"/>
            <a:ext cx="525960" cy="417240"/>
            <a:chOff x="2586087" y="4001562"/>
            <a:chExt cx="525960" cy="417240"/>
          </a:xfrm>
        </p:grpSpPr>
        <mc:AlternateContent xmlns:mc="http://schemas.openxmlformats.org/markup-compatibility/2006">
          <mc:Choice xmlns:p14="http://schemas.microsoft.com/office/powerpoint/2010/main" Requires="p14">
            <p:contentPart p14:bwMode="auto" r:id="rId294">
              <p14:nvContentPartPr>
                <p14:cNvPr id="180" name="Ink 179">
                  <a:extLst>
                    <a:ext uri="{FF2B5EF4-FFF2-40B4-BE49-F238E27FC236}">
                      <a16:creationId xmlns:a16="http://schemas.microsoft.com/office/drawing/2014/main" id="{DFE096B7-E709-30C6-BDDD-F597774AB1CC}"/>
                    </a:ext>
                  </a:extLst>
                </p14:cNvPr>
                <p14:cNvContentPartPr/>
                <p14:nvPr/>
              </p14:nvContentPartPr>
              <p14:xfrm>
                <a:off x="2625687" y="4001562"/>
                <a:ext cx="34920" cy="154440"/>
              </p14:xfrm>
            </p:contentPart>
          </mc:Choice>
          <mc:Fallback>
            <p:pic>
              <p:nvPicPr>
                <p:cNvPr id="180" name="Ink 179">
                  <a:extLst>
                    <a:ext uri="{FF2B5EF4-FFF2-40B4-BE49-F238E27FC236}">
                      <a16:creationId xmlns:a16="http://schemas.microsoft.com/office/drawing/2014/main" id="{DFE096B7-E709-30C6-BDDD-F597774AB1CC}"/>
                    </a:ext>
                  </a:extLst>
                </p:cNvPr>
                <p:cNvPicPr/>
                <p:nvPr/>
              </p:nvPicPr>
              <p:blipFill>
                <a:blip r:embed="rId295"/>
                <a:stretch>
                  <a:fillRect/>
                </a:stretch>
              </p:blipFill>
              <p:spPr>
                <a:xfrm>
                  <a:off x="2619567" y="3995442"/>
                  <a:ext cx="471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1" name="Ink 180">
                  <a:extLst>
                    <a:ext uri="{FF2B5EF4-FFF2-40B4-BE49-F238E27FC236}">
                      <a16:creationId xmlns:a16="http://schemas.microsoft.com/office/drawing/2014/main" id="{39C23346-4EC1-A8EB-C3B8-FDFA11EAE0DC}"/>
                    </a:ext>
                  </a:extLst>
                </p14:cNvPr>
                <p14:cNvContentPartPr/>
                <p14:nvPr/>
              </p14:nvContentPartPr>
              <p14:xfrm>
                <a:off x="2593287" y="4152762"/>
                <a:ext cx="142560" cy="55440"/>
              </p14:xfrm>
            </p:contentPart>
          </mc:Choice>
          <mc:Fallback>
            <p:pic>
              <p:nvPicPr>
                <p:cNvPr id="181" name="Ink 180">
                  <a:extLst>
                    <a:ext uri="{FF2B5EF4-FFF2-40B4-BE49-F238E27FC236}">
                      <a16:creationId xmlns:a16="http://schemas.microsoft.com/office/drawing/2014/main" id="{39C23346-4EC1-A8EB-C3B8-FDFA11EAE0DC}"/>
                    </a:ext>
                  </a:extLst>
                </p:cNvPr>
                <p:cNvPicPr/>
                <p:nvPr/>
              </p:nvPicPr>
              <p:blipFill>
                <a:blip r:embed="rId297"/>
                <a:stretch>
                  <a:fillRect/>
                </a:stretch>
              </p:blipFill>
              <p:spPr>
                <a:xfrm>
                  <a:off x="2587167" y="4146642"/>
                  <a:ext cx="1548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2" name="Ink 181">
                  <a:extLst>
                    <a:ext uri="{FF2B5EF4-FFF2-40B4-BE49-F238E27FC236}">
                      <a16:creationId xmlns:a16="http://schemas.microsoft.com/office/drawing/2014/main" id="{ACE82FF1-C68A-3B44-090F-723D7C1CC087}"/>
                    </a:ext>
                  </a:extLst>
                </p14:cNvPr>
                <p14:cNvContentPartPr/>
                <p14:nvPr/>
              </p14:nvContentPartPr>
              <p14:xfrm>
                <a:off x="2586087" y="4306842"/>
                <a:ext cx="128880" cy="111960"/>
              </p14:xfrm>
            </p:contentPart>
          </mc:Choice>
          <mc:Fallback>
            <p:pic>
              <p:nvPicPr>
                <p:cNvPr id="182" name="Ink 181">
                  <a:extLst>
                    <a:ext uri="{FF2B5EF4-FFF2-40B4-BE49-F238E27FC236}">
                      <a16:creationId xmlns:a16="http://schemas.microsoft.com/office/drawing/2014/main" id="{ACE82FF1-C68A-3B44-090F-723D7C1CC087}"/>
                    </a:ext>
                  </a:extLst>
                </p:cNvPr>
                <p:cNvPicPr/>
                <p:nvPr/>
              </p:nvPicPr>
              <p:blipFill>
                <a:blip r:embed="rId299"/>
                <a:stretch>
                  <a:fillRect/>
                </a:stretch>
              </p:blipFill>
              <p:spPr>
                <a:xfrm>
                  <a:off x="2579967" y="4300722"/>
                  <a:ext cx="1411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3" name="Ink 182">
                  <a:extLst>
                    <a:ext uri="{FF2B5EF4-FFF2-40B4-BE49-F238E27FC236}">
                      <a16:creationId xmlns:a16="http://schemas.microsoft.com/office/drawing/2014/main" id="{8AD79C9B-5442-2DAE-B114-7B49442BC4C8}"/>
                    </a:ext>
                  </a:extLst>
                </p14:cNvPr>
                <p14:cNvContentPartPr/>
                <p14:nvPr/>
              </p14:nvContentPartPr>
              <p14:xfrm>
                <a:off x="2729727" y="4269402"/>
                <a:ext cx="97560" cy="123480"/>
              </p14:xfrm>
            </p:contentPart>
          </mc:Choice>
          <mc:Fallback>
            <p:pic>
              <p:nvPicPr>
                <p:cNvPr id="183" name="Ink 182">
                  <a:extLst>
                    <a:ext uri="{FF2B5EF4-FFF2-40B4-BE49-F238E27FC236}">
                      <a16:creationId xmlns:a16="http://schemas.microsoft.com/office/drawing/2014/main" id="{8AD79C9B-5442-2DAE-B114-7B49442BC4C8}"/>
                    </a:ext>
                  </a:extLst>
                </p:cNvPr>
                <p:cNvPicPr/>
                <p:nvPr/>
              </p:nvPicPr>
              <p:blipFill>
                <a:blip r:embed="rId301"/>
                <a:stretch>
                  <a:fillRect/>
                </a:stretch>
              </p:blipFill>
              <p:spPr>
                <a:xfrm>
                  <a:off x="2723607" y="4263282"/>
                  <a:ext cx="1098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4" name="Ink 183">
                  <a:extLst>
                    <a:ext uri="{FF2B5EF4-FFF2-40B4-BE49-F238E27FC236}">
                      <a16:creationId xmlns:a16="http://schemas.microsoft.com/office/drawing/2014/main" id="{0E6C3772-FBDC-BEBF-56FC-67DBE99E11C9}"/>
                    </a:ext>
                  </a:extLst>
                </p14:cNvPr>
                <p14:cNvContentPartPr/>
                <p14:nvPr/>
              </p14:nvContentPartPr>
              <p14:xfrm>
                <a:off x="2871927" y="4316562"/>
                <a:ext cx="3960" cy="64440"/>
              </p14:xfrm>
            </p:contentPart>
          </mc:Choice>
          <mc:Fallback>
            <p:pic>
              <p:nvPicPr>
                <p:cNvPr id="184" name="Ink 183">
                  <a:extLst>
                    <a:ext uri="{FF2B5EF4-FFF2-40B4-BE49-F238E27FC236}">
                      <a16:creationId xmlns:a16="http://schemas.microsoft.com/office/drawing/2014/main" id="{0E6C3772-FBDC-BEBF-56FC-67DBE99E11C9}"/>
                    </a:ext>
                  </a:extLst>
                </p:cNvPr>
                <p:cNvPicPr/>
                <p:nvPr/>
              </p:nvPicPr>
              <p:blipFill>
                <a:blip r:embed="rId303"/>
                <a:stretch>
                  <a:fillRect/>
                </a:stretch>
              </p:blipFill>
              <p:spPr>
                <a:xfrm>
                  <a:off x="2865807" y="4310442"/>
                  <a:ext cx="162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5" name="Ink 184">
                  <a:extLst>
                    <a:ext uri="{FF2B5EF4-FFF2-40B4-BE49-F238E27FC236}">
                      <a16:creationId xmlns:a16="http://schemas.microsoft.com/office/drawing/2014/main" id="{A01D0322-93BC-9AFE-3303-C0BFD5476F49}"/>
                    </a:ext>
                  </a:extLst>
                </p14:cNvPr>
                <p14:cNvContentPartPr/>
                <p14:nvPr/>
              </p14:nvContentPartPr>
              <p14:xfrm>
                <a:off x="2913327" y="4284522"/>
                <a:ext cx="54720" cy="66960"/>
              </p14:xfrm>
            </p:contentPart>
          </mc:Choice>
          <mc:Fallback>
            <p:pic>
              <p:nvPicPr>
                <p:cNvPr id="185" name="Ink 184">
                  <a:extLst>
                    <a:ext uri="{FF2B5EF4-FFF2-40B4-BE49-F238E27FC236}">
                      <a16:creationId xmlns:a16="http://schemas.microsoft.com/office/drawing/2014/main" id="{A01D0322-93BC-9AFE-3303-C0BFD5476F49}"/>
                    </a:ext>
                  </a:extLst>
                </p:cNvPr>
                <p:cNvPicPr/>
                <p:nvPr/>
              </p:nvPicPr>
              <p:blipFill>
                <a:blip r:embed="rId305"/>
                <a:stretch>
                  <a:fillRect/>
                </a:stretch>
              </p:blipFill>
              <p:spPr>
                <a:xfrm>
                  <a:off x="2907207" y="4278402"/>
                  <a:ext cx="6696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6" name="Ink 185">
                  <a:extLst>
                    <a:ext uri="{FF2B5EF4-FFF2-40B4-BE49-F238E27FC236}">
                      <a16:creationId xmlns:a16="http://schemas.microsoft.com/office/drawing/2014/main" id="{06A9E92D-D834-28E1-46A8-A954191F7968}"/>
                    </a:ext>
                  </a:extLst>
                </p14:cNvPr>
                <p14:cNvContentPartPr/>
                <p14:nvPr/>
              </p14:nvContentPartPr>
              <p14:xfrm>
                <a:off x="2957247" y="4239162"/>
                <a:ext cx="47520" cy="47160"/>
              </p14:xfrm>
            </p:contentPart>
          </mc:Choice>
          <mc:Fallback>
            <p:pic>
              <p:nvPicPr>
                <p:cNvPr id="186" name="Ink 185">
                  <a:extLst>
                    <a:ext uri="{FF2B5EF4-FFF2-40B4-BE49-F238E27FC236}">
                      <a16:creationId xmlns:a16="http://schemas.microsoft.com/office/drawing/2014/main" id="{06A9E92D-D834-28E1-46A8-A954191F7968}"/>
                    </a:ext>
                  </a:extLst>
                </p:cNvPr>
                <p:cNvPicPr/>
                <p:nvPr/>
              </p:nvPicPr>
              <p:blipFill>
                <a:blip r:embed="rId307"/>
                <a:stretch>
                  <a:fillRect/>
                </a:stretch>
              </p:blipFill>
              <p:spPr>
                <a:xfrm>
                  <a:off x="2951127" y="4233042"/>
                  <a:ext cx="5976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7" name="Ink 186">
                  <a:extLst>
                    <a:ext uri="{FF2B5EF4-FFF2-40B4-BE49-F238E27FC236}">
                      <a16:creationId xmlns:a16="http://schemas.microsoft.com/office/drawing/2014/main" id="{8A26227A-AB12-7E68-9873-512F96429E75}"/>
                    </a:ext>
                  </a:extLst>
                </p14:cNvPr>
                <p14:cNvContentPartPr/>
                <p14:nvPr/>
              </p14:nvContentPartPr>
              <p14:xfrm>
                <a:off x="3026367" y="4151682"/>
                <a:ext cx="85680" cy="239400"/>
              </p14:xfrm>
            </p:contentPart>
          </mc:Choice>
          <mc:Fallback>
            <p:pic>
              <p:nvPicPr>
                <p:cNvPr id="187" name="Ink 186">
                  <a:extLst>
                    <a:ext uri="{FF2B5EF4-FFF2-40B4-BE49-F238E27FC236}">
                      <a16:creationId xmlns:a16="http://schemas.microsoft.com/office/drawing/2014/main" id="{8A26227A-AB12-7E68-9873-512F96429E75}"/>
                    </a:ext>
                  </a:extLst>
                </p:cNvPr>
                <p:cNvPicPr/>
                <p:nvPr/>
              </p:nvPicPr>
              <p:blipFill>
                <a:blip r:embed="rId309"/>
                <a:stretch>
                  <a:fillRect/>
                </a:stretch>
              </p:blipFill>
              <p:spPr>
                <a:xfrm>
                  <a:off x="3020247" y="4145562"/>
                  <a:ext cx="97920" cy="251640"/>
                </a:xfrm>
                <a:prstGeom prst="rect">
                  <a:avLst/>
                </a:prstGeom>
              </p:spPr>
            </p:pic>
          </mc:Fallback>
        </mc:AlternateContent>
      </p:grpSp>
      <p:grpSp>
        <p:nvGrpSpPr>
          <p:cNvPr id="266" name="Group 265">
            <a:extLst>
              <a:ext uri="{FF2B5EF4-FFF2-40B4-BE49-F238E27FC236}">
                <a16:creationId xmlns:a16="http://schemas.microsoft.com/office/drawing/2014/main" id="{51E0E244-5047-AE4F-D6A2-BDD23CC4B762}"/>
              </a:ext>
            </a:extLst>
          </p:cNvPr>
          <p:cNvGrpSpPr/>
          <p:nvPr/>
        </p:nvGrpSpPr>
        <p:grpSpPr>
          <a:xfrm>
            <a:off x="3310407" y="3959802"/>
            <a:ext cx="536040" cy="600480"/>
            <a:chOff x="3310407" y="3959802"/>
            <a:chExt cx="536040" cy="600480"/>
          </a:xfrm>
        </p:grpSpPr>
        <mc:AlternateContent xmlns:mc="http://schemas.openxmlformats.org/markup-compatibility/2006">
          <mc:Choice xmlns:p14="http://schemas.microsoft.com/office/powerpoint/2010/main" Requires="p14">
            <p:contentPart p14:bwMode="auto" r:id="rId310">
              <p14:nvContentPartPr>
                <p14:cNvPr id="188" name="Ink 187">
                  <a:extLst>
                    <a:ext uri="{FF2B5EF4-FFF2-40B4-BE49-F238E27FC236}">
                      <a16:creationId xmlns:a16="http://schemas.microsoft.com/office/drawing/2014/main" id="{00E65A19-5EAD-67BC-A49F-CCF70ADB70EB}"/>
                    </a:ext>
                  </a:extLst>
                </p14:cNvPr>
                <p14:cNvContentPartPr/>
                <p14:nvPr/>
              </p14:nvContentPartPr>
              <p14:xfrm>
                <a:off x="3485367" y="3959802"/>
                <a:ext cx="55440" cy="239400"/>
              </p14:xfrm>
            </p:contentPart>
          </mc:Choice>
          <mc:Fallback>
            <p:pic>
              <p:nvPicPr>
                <p:cNvPr id="188" name="Ink 187">
                  <a:extLst>
                    <a:ext uri="{FF2B5EF4-FFF2-40B4-BE49-F238E27FC236}">
                      <a16:creationId xmlns:a16="http://schemas.microsoft.com/office/drawing/2014/main" id="{00E65A19-5EAD-67BC-A49F-CCF70ADB70EB}"/>
                    </a:ext>
                  </a:extLst>
                </p:cNvPr>
                <p:cNvPicPr/>
                <p:nvPr/>
              </p:nvPicPr>
              <p:blipFill>
                <a:blip r:embed="rId311"/>
                <a:stretch>
                  <a:fillRect/>
                </a:stretch>
              </p:blipFill>
              <p:spPr>
                <a:xfrm>
                  <a:off x="3479247" y="3953682"/>
                  <a:ext cx="676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9" name="Ink 188">
                  <a:extLst>
                    <a:ext uri="{FF2B5EF4-FFF2-40B4-BE49-F238E27FC236}">
                      <a16:creationId xmlns:a16="http://schemas.microsoft.com/office/drawing/2014/main" id="{C375195D-E5C3-7F38-1846-1657AE667E19}"/>
                    </a:ext>
                  </a:extLst>
                </p14:cNvPr>
                <p14:cNvContentPartPr/>
                <p14:nvPr/>
              </p14:nvContentPartPr>
              <p14:xfrm>
                <a:off x="3409767" y="4309722"/>
                <a:ext cx="20160" cy="108720"/>
              </p14:xfrm>
            </p:contentPart>
          </mc:Choice>
          <mc:Fallback>
            <p:pic>
              <p:nvPicPr>
                <p:cNvPr id="189" name="Ink 188">
                  <a:extLst>
                    <a:ext uri="{FF2B5EF4-FFF2-40B4-BE49-F238E27FC236}">
                      <a16:creationId xmlns:a16="http://schemas.microsoft.com/office/drawing/2014/main" id="{C375195D-E5C3-7F38-1846-1657AE667E19}"/>
                    </a:ext>
                  </a:extLst>
                </p:cNvPr>
                <p:cNvPicPr/>
                <p:nvPr/>
              </p:nvPicPr>
              <p:blipFill>
                <a:blip r:embed="rId313"/>
                <a:stretch>
                  <a:fillRect/>
                </a:stretch>
              </p:blipFill>
              <p:spPr>
                <a:xfrm>
                  <a:off x="3403647" y="4303602"/>
                  <a:ext cx="324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0" name="Ink 189">
                  <a:extLst>
                    <a:ext uri="{FF2B5EF4-FFF2-40B4-BE49-F238E27FC236}">
                      <a16:creationId xmlns:a16="http://schemas.microsoft.com/office/drawing/2014/main" id="{D66905F9-0C04-BC96-17CC-961B185972F1}"/>
                    </a:ext>
                  </a:extLst>
                </p14:cNvPr>
                <p14:cNvContentPartPr/>
                <p14:nvPr/>
              </p14:nvContentPartPr>
              <p14:xfrm>
                <a:off x="3563847" y="4335642"/>
                <a:ext cx="8640" cy="82800"/>
              </p14:xfrm>
            </p:contentPart>
          </mc:Choice>
          <mc:Fallback>
            <p:pic>
              <p:nvPicPr>
                <p:cNvPr id="190" name="Ink 189">
                  <a:extLst>
                    <a:ext uri="{FF2B5EF4-FFF2-40B4-BE49-F238E27FC236}">
                      <a16:creationId xmlns:a16="http://schemas.microsoft.com/office/drawing/2014/main" id="{D66905F9-0C04-BC96-17CC-961B185972F1}"/>
                    </a:ext>
                  </a:extLst>
                </p:cNvPr>
                <p:cNvPicPr/>
                <p:nvPr/>
              </p:nvPicPr>
              <p:blipFill>
                <a:blip r:embed="rId315"/>
                <a:stretch>
                  <a:fillRect/>
                </a:stretch>
              </p:blipFill>
              <p:spPr>
                <a:xfrm>
                  <a:off x="3557727" y="4329522"/>
                  <a:ext cx="208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1" name="Ink 190">
                  <a:extLst>
                    <a:ext uri="{FF2B5EF4-FFF2-40B4-BE49-F238E27FC236}">
                      <a16:creationId xmlns:a16="http://schemas.microsoft.com/office/drawing/2014/main" id="{20619C0F-AD4C-E3BA-7FBD-973F3A3F4F6F}"/>
                    </a:ext>
                  </a:extLst>
                </p14:cNvPr>
                <p14:cNvContentPartPr/>
                <p14:nvPr/>
              </p14:nvContentPartPr>
              <p14:xfrm>
                <a:off x="3601647" y="4418442"/>
                <a:ext cx="360" cy="14040"/>
              </p14:xfrm>
            </p:contentPart>
          </mc:Choice>
          <mc:Fallback>
            <p:pic>
              <p:nvPicPr>
                <p:cNvPr id="191" name="Ink 190">
                  <a:extLst>
                    <a:ext uri="{FF2B5EF4-FFF2-40B4-BE49-F238E27FC236}">
                      <a16:creationId xmlns:a16="http://schemas.microsoft.com/office/drawing/2014/main" id="{20619C0F-AD4C-E3BA-7FBD-973F3A3F4F6F}"/>
                    </a:ext>
                  </a:extLst>
                </p:cNvPr>
                <p:cNvPicPr/>
                <p:nvPr/>
              </p:nvPicPr>
              <p:blipFill>
                <a:blip r:embed="rId317"/>
                <a:stretch>
                  <a:fillRect/>
                </a:stretch>
              </p:blipFill>
              <p:spPr>
                <a:xfrm>
                  <a:off x="3595527" y="4412322"/>
                  <a:ext cx="126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2" name="Ink 191">
                  <a:extLst>
                    <a:ext uri="{FF2B5EF4-FFF2-40B4-BE49-F238E27FC236}">
                      <a16:creationId xmlns:a16="http://schemas.microsoft.com/office/drawing/2014/main" id="{D73879FC-F798-62B9-9A0A-10AD7F37BD11}"/>
                    </a:ext>
                  </a:extLst>
                </p14:cNvPr>
                <p14:cNvContentPartPr/>
                <p14:nvPr/>
              </p14:nvContentPartPr>
              <p14:xfrm>
                <a:off x="3641247" y="4341042"/>
                <a:ext cx="43200" cy="104760"/>
              </p14:xfrm>
            </p:contentPart>
          </mc:Choice>
          <mc:Fallback>
            <p:pic>
              <p:nvPicPr>
                <p:cNvPr id="192" name="Ink 191">
                  <a:extLst>
                    <a:ext uri="{FF2B5EF4-FFF2-40B4-BE49-F238E27FC236}">
                      <a16:creationId xmlns:a16="http://schemas.microsoft.com/office/drawing/2014/main" id="{D73879FC-F798-62B9-9A0A-10AD7F37BD11}"/>
                    </a:ext>
                  </a:extLst>
                </p:cNvPr>
                <p:cNvPicPr/>
                <p:nvPr/>
              </p:nvPicPr>
              <p:blipFill>
                <a:blip r:embed="rId319"/>
                <a:stretch>
                  <a:fillRect/>
                </a:stretch>
              </p:blipFill>
              <p:spPr>
                <a:xfrm>
                  <a:off x="3635127" y="4334922"/>
                  <a:ext cx="5544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3" name="Ink 192">
                  <a:extLst>
                    <a:ext uri="{FF2B5EF4-FFF2-40B4-BE49-F238E27FC236}">
                      <a16:creationId xmlns:a16="http://schemas.microsoft.com/office/drawing/2014/main" id="{64D8F1CE-D130-7D0F-B702-C238927ACE22}"/>
                    </a:ext>
                  </a:extLst>
                </p14:cNvPr>
                <p14:cNvContentPartPr/>
                <p14:nvPr/>
              </p14:nvContentPartPr>
              <p14:xfrm>
                <a:off x="3689487" y="4319082"/>
                <a:ext cx="45720" cy="53280"/>
              </p14:xfrm>
            </p:contentPart>
          </mc:Choice>
          <mc:Fallback>
            <p:pic>
              <p:nvPicPr>
                <p:cNvPr id="193" name="Ink 192">
                  <a:extLst>
                    <a:ext uri="{FF2B5EF4-FFF2-40B4-BE49-F238E27FC236}">
                      <a16:creationId xmlns:a16="http://schemas.microsoft.com/office/drawing/2014/main" id="{64D8F1CE-D130-7D0F-B702-C238927ACE22}"/>
                    </a:ext>
                  </a:extLst>
                </p:cNvPr>
                <p:cNvPicPr/>
                <p:nvPr/>
              </p:nvPicPr>
              <p:blipFill>
                <a:blip r:embed="rId321"/>
                <a:stretch>
                  <a:fillRect/>
                </a:stretch>
              </p:blipFill>
              <p:spPr>
                <a:xfrm>
                  <a:off x="3683367" y="4312962"/>
                  <a:ext cx="579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4" name="Ink 193">
                  <a:extLst>
                    <a:ext uri="{FF2B5EF4-FFF2-40B4-BE49-F238E27FC236}">
                      <a16:creationId xmlns:a16="http://schemas.microsoft.com/office/drawing/2014/main" id="{FEBA9C46-3EBB-E3EB-BD04-49F7F6864BB1}"/>
                    </a:ext>
                  </a:extLst>
                </p14:cNvPr>
                <p14:cNvContentPartPr/>
                <p14:nvPr/>
              </p14:nvContentPartPr>
              <p14:xfrm>
                <a:off x="3758247" y="4253562"/>
                <a:ext cx="88200" cy="214200"/>
              </p14:xfrm>
            </p:contentPart>
          </mc:Choice>
          <mc:Fallback>
            <p:pic>
              <p:nvPicPr>
                <p:cNvPr id="194" name="Ink 193">
                  <a:extLst>
                    <a:ext uri="{FF2B5EF4-FFF2-40B4-BE49-F238E27FC236}">
                      <a16:creationId xmlns:a16="http://schemas.microsoft.com/office/drawing/2014/main" id="{FEBA9C46-3EBB-E3EB-BD04-49F7F6864BB1}"/>
                    </a:ext>
                  </a:extLst>
                </p:cNvPr>
                <p:cNvPicPr/>
                <p:nvPr/>
              </p:nvPicPr>
              <p:blipFill>
                <a:blip r:embed="rId323"/>
                <a:stretch>
                  <a:fillRect/>
                </a:stretch>
              </p:blipFill>
              <p:spPr>
                <a:xfrm>
                  <a:off x="3752127" y="4247442"/>
                  <a:ext cx="1004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5" name="Ink 194">
                  <a:extLst>
                    <a:ext uri="{FF2B5EF4-FFF2-40B4-BE49-F238E27FC236}">
                      <a16:creationId xmlns:a16="http://schemas.microsoft.com/office/drawing/2014/main" id="{31F75570-9659-D44D-C737-FE6E8CB5A49A}"/>
                    </a:ext>
                  </a:extLst>
                </p14:cNvPr>
                <p14:cNvContentPartPr/>
                <p14:nvPr/>
              </p14:nvContentPartPr>
              <p14:xfrm>
                <a:off x="3310407" y="4375602"/>
                <a:ext cx="93960" cy="184680"/>
              </p14:xfrm>
            </p:contentPart>
          </mc:Choice>
          <mc:Fallback>
            <p:pic>
              <p:nvPicPr>
                <p:cNvPr id="195" name="Ink 194">
                  <a:extLst>
                    <a:ext uri="{FF2B5EF4-FFF2-40B4-BE49-F238E27FC236}">
                      <a16:creationId xmlns:a16="http://schemas.microsoft.com/office/drawing/2014/main" id="{31F75570-9659-D44D-C737-FE6E8CB5A49A}"/>
                    </a:ext>
                  </a:extLst>
                </p:cNvPr>
                <p:cNvPicPr/>
                <p:nvPr/>
              </p:nvPicPr>
              <p:blipFill>
                <a:blip r:embed="rId325"/>
                <a:stretch>
                  <a:fillRect/>
                </a:stretch>
              </p:blipFill>
              <p:spPr>
                <a:xfrm>
                  <a:off x="3304287" y="4369482"/>
                  <a:ext cx="106200" cy="196920"/>
                </a:xfrm>
                <a:prstGeom prst="rect">
                  <a:avLst/>
                </a:prstGeom>
              </p:spPr>
            </p:pic>
          </mc:Fallback>
        </mc:AlternateContent>
      </p:grpSp>
      <p:grpSp>
        <p:nvGrpSpPr>
          <p:cNvPr id="265" name="Group 264">
            <a:extLst>
              <a:ext uri="{FF2B5EF4-FFF2-40B4-BE49-F238E27FC236}">
                <a16:creationId xmlns:a16="http://schemas.microsoft.com/office/drawing/2014/main" id="{9AC2AA26-D1E4-D48B-4306-50BA9FC989C3}"/>
              </a:ext>
            </a:extLst>
          </p:cNvPr>
          <p:cNvGrpSpPr/>
          <p:nvPr/>
        </p:nvGrpSpPr>
        <p:grpSpPr>
          <a:xfrm>
            <a:off x="4538727" y="3867642"/>
            <a:ext cx="102960" cy="254520"/>
            <a:chOff x="4538727" y="3867642"/>
            <a:chExt cx="102960" cy="254520"/>
          </a:xfrm>
        </p:grpSpPr>
        <mc:AlternateContent xmlns:mc="http://schemas.openxmlformats.org/markup-compatibility/2006">
          <mc:Choice xmlns:p14="http://schemas.microsoft.com/office/powerpoint/2010/main" Requires="p14">
            <p:contentPart p14:bwMode="auto" r:id="rId326">
              <p14:nvContentPartPr>
                <p14:cNvPr id="196" name="Ink 195">
                  <a:extLst>
                    <a:ext uri="{FF2B5EF4-FFF2-40B4-BE49-F238E27FC236}">
                      <a16:creationId xmlns:a16="http://schemas.microsoft.com/office/drawing/2014/main" id="{E0460819-4C74-3BA4-121D-0C56D0D6351B}"/>
                    </a:ext>
                  </a:extLst>
                </p14:cNvPr>
                <p14:cNvContentPartPr/>
                <p14:nvPr/>
              </p14:nvContentPartPr>
              <p14:xfrm>
                <a:off x="4575447" y="3867642"/>
                <a:ext cx="25560" cy="206640"/>
              </p14:xfrm>
            </p:contentPart>
          </mc:Choice>
          <mc:Fallback>
            <p:pic>
              <p:nvPicPr>
                <p:cNvPr id="196" name="Ink 195">
                  <a:extLst>
                    <a:ext uri="{FF2B5EF4-FFF2-40B4-BE49-F238E27FC236}">
                      <a16:creationId xmlns:a16="http://schemas.microsoft.com/office/drawing/2014/main" id="{E0460819-4C74-3BA4-121D-0C56D0D6351B}"/>
                    </a:ext>
                  </a:extLst>
                </p:cNvPr>
                <p:cNvPicPr/>
                <p:nvPr/>
              </p:nvPicPr>
              <p:blipFill>
                <a:blip r:embed="rId327"/>
                <a:stretch>
                  <a:fillRect/>
                </a:stretch>
              </p:blipFill>
              <p:spPr>
                <a:xfrm>
                  <a:off x="4569327" y="3861522"/>
                  <a:ext cx="378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7" name="Ink 196">
                  <a:extLst>
                    <a:ext uri="{FF2B5EF4-FFF2-40B4-BE49-F238E27FC236}">
                      <a16:creationId xmlns:a16="http://schemas.microsoft.com/office/drawing/2014/main" id="{7B239A33-8D11-A1B2-5E1F-77F8C6403A28}"/>
                    </a:ext>
                  </a:extLst>
                </p14:cNvPr>
                <p14:cNvContentPartPr/>
                <p14:nvPr/>
              </p14:nvContentPartPr>
              <p14:xfrm>
                <a:off x="4538727" y="4073202"/>
                <a:ext cx="102960" cy="48960"/>
              </p14:xfrm>
            </p:contentPart>
          </mc:Choice>
          <mc:Fallback>
            <p:pic>
              <p:nvPicPr>
                <p:cNvPr id="197" name="Ink 196">
                  <a:extLst>
                    <a:ext uri="{FF2B5EF4-FFF2-40B4-BE49-F238E27FC236}">
                      <a16:creationId xmlns:a16="http://schemas.microsoft.com/office/drawing/2014/main" id="{7B239A33-8D11-A1B2-5E1F-77F8C6403A28}"/>
                    </a:ext>
                  </a:extLst>
                </p:cNvPr>
                <p:cNvPicPr/>
                <p:nvPr/>
              </p:nvPicPr>
              <p:blipFill>
                <a:blip r:embed="rId329"/>
                <a:stretch>
                  <a:fillRect/>
                </a:stretch>
              </p:blipFill>
              <p:spPr>
                <a:xfrm>
                  <a:off x="4532607" y="4067082"/>
                  <a:ext cx="115200" cy="61200"/>
                </a:xfrm>
                <a:prstGeom prst="rect">
                  <a:avLst/>
                </a:prstGeom>
              </p:spPr>
            </p:pic>
          </mc:Fallback>
        </mc:AlternateContent>
      </p:grpSp>
      <p:grpSp>
        <p:nvGrpSpPr>
          <p:cNvPr id="264" name="Group 263">
            <a:extLst>
              <a:ext uri="{FF2B5EF4-FFF2-40B4-BE49-F238E27FC236}">
                <a16:creationId xmlns:a16="http://schemas.microsoft.com/office/drawing/2014/main" id="{F59B7A31-3D3D-5A52-39A4-27BEB77230E4}"/>
              </a:ext>
            </a:extLst>
          </p:cNvPr>
          <p:cNvGrpSpPr/>
          <p:nvPr/>
        </p:nvGrpSpPr>
        <p:grpSpPr>
          <a:xfrm>
            <a:off x="4444767" y="4227282"/>
            <a:ext cx="671760" cy="331920"/>
            <a:chOff x="4444767" y="4227282"/>
            <a:chExt cx="671760" cy="331920"/>
          </a:xfrm>
        </p:grpSpPr>
        <mc:AlternateContent xmlns:mc="http://schemas.openxmlformats.org/markup-compatibility/2006">
          <mc:Choice xmlns:p14="http://schemas.microsoft.com/office/powerpoint/2010/main" Requires="p14">
            <p:contentPart p14:bwMode="auto" r:id="rId330">
              <p14:nvContentPartPr>
                <p14:cNvPr id="198" name="Ink 197">
                  <a:extLst>
                    <a:ext uri="{FF2B5EF4-FFF2-40B4-BE49-F238E27FC236}">
                      <a16:creationId xmlns:a16="http://schemas.microsoft.com/office/drawing/2014/main" id="{ED5415FC-68BE-7B0B-5A82-B8FE2FAEEE09}"/>
                    </a:ext>
                  </a:extLst>
                </p14:cNvPr>
                <p14:cNvContentPartPr/>
                <p14:nvPr/>
              </p14:nvContentPartPr>
              <p14:xfrm>
                <a:off x="4444767" y="4291002"/>
                <a:ext cx="84960" cy="77400"/>
              </p14:xfrm>
            </p:contentPart>
          </mc:Choice>
          <mc:Fallback>
            <p:pic>
              <p:nvPicPr>
                <p:cNvPr id="198" name="Ink 197">
                  <a:extLst>
                    <a:ext uri="{FF2B5EF4-FFF2-40B4-BE49-F238E27FC236}">
                      <a16:creationId xmlns:a16="http://schemas.microsoft.com/office/drawing/2014/main" id="{ED5415FC-68BE-7B0B-5A82-B8FE2FAEEE09}"/>
                    </a:ext>
                  </a:extLst>
                </p:cNvPr>
                <p:cNvPicPr/>
                <p:nvPr/>
              </p:nvPicPr>
              <p:blipFill>
                <a:blip r:embed="rId331"/>
                <a:stretch>
                  <a:fillRect/>
                </a:stretch>
              </p:blipFill>
              <p:spPr>
                <a:xfrm>
                  <a:off x="4438647" y="4284882"/>
                  <a:ext cx="972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9" name="Ink 198">
                  <a:extLst>
                    <a:ext uri="{FF2B5EF4-FFF2-40B4-BE49-F238E27FC236}">
                      <a16:creationId xmlns:a16="http://schemas.microsoft.com/office/drawing/2014/main" id="{FA1310CD-87CA-6B6E-8358-EBDF4543E0D3}"/>
                    </a:ext>
                  </a:extLst>
                </p14:cNvPr>
                <p14:cNvContentPartPr/>
                <p14:nvPr/>
              </p14:nvContentPartPr>
              <p14:xfrm>
                <a:off x="4464207" y="4255002"/>
                <a:ext cx="93240" cy="304200"/>
              </p14:xfrm>
            </p:contentPart>
          </mc:Choice>
          <mc:Fallback>
            <p:pic>
              <p:nvPicPr>
                <p:cNvPr id="199" name="Ink 198">
                  <a:extLst>
                    <a:ext uri="{FF2B5EF4-FFF2-40B4-BE49-F238E27FC236}">
                      <a16:creationId xmlns:a16="http://schemas.microsoft.com/office/drawing/2014/main" id="{FA1310CD-87CA-6B6E-8358-EBDF4543E0D3}"/>
                    </a:ext>
                  </a:extLst>
                </p:cNvPr>
                <p:cNvPicPr/>
                <p:nvPr/>
              </p:nvPicPr>
              <p:blipFill>
                <a:blip r:embed="rId333"/>
                <a:stretch>
                  <a:fillRect/>
                </a:stretch>
              </p:blipFill>
              <p:spPr>
                <a:xfrm>
                  <a:off x="4458087" y="4248882"/>
                  <a:ext cx="10548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0" name="Ink 199">
                  <a:extLst>
                    <a:ext uri="{FF2B5EF4-FFF2-40B4-BE49-F238E27FC236}">
                      <a16:creationId xmlns:a16="http://schemas.microsoft.com/office/drawing/2014/main" id="{46298947-F5BE-5A4C-13FF-3A902587B27B}"/>
                    </a:ext>
                  </a:extLst>
                </p14:cNvPr>
                <p14:cNvContentPartPr/>
                <p14:nvPr/>
              </p14:nvContentPartPr>
              <p14:xfrm>
                <a:off x="4610727" y="4356882"/>
                <a:ext cx="5760" cy="162720"/>
              </p14:xfrm>
            </p:contentPart>
          </mc:Choice>
          <mc:Fallback>
            <p:pic>
              <p:nvPicPr>
                <p:cNvPr id="200" name="Ink 199">
                  <a:extLst>
                    <a:ext uri="{FF2B5EF4-FFF2-40B4-BE49-F238E27FC236}">
                      <a16:creationId xmlns:a16="http://schemas.microsoft.com/office/drawing/2014/main" id="{46298947-F5BE-5A4C-13FF-3A902587B27B}"/>
                    </a:ext>
                  </a:extLst>
                </p:cNvPr>
                <p:cNvPicPr/>
                <p:nvPr/>
              </p:nvPicPr>
              <p:blipFill>
                <a:blip r:embed="rId335"/>
                <a:stretch>
                  <a:fillRect/>
                </a:stretch>
              </p:blipFill>
              <p:spPr>
                <a:xfrm>
                  <a:off x="4604607" y="4350762"/>
                  <a:ext cx="180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1" name="Ink 200">
                  <a:extLst>
                    <a:ext uri="{FF2B5EF4-FFF2-40B4-BE49-F238E27FC236}">
                      <a16:creationId xmlns:a16="http://schemas.microsoft.com/office/drawing/2014/main" id="{4F9F3745-18BB-426D-E88F-160E27C02D9C}"/>
                    </a:ext>
                  </a:extLst>
                </p14:cNvPr>
                <p14:cNvContentPartPr/>
                <p14:nvPr/>
              </p14:nvContentPartPr>
              <p14:xfrm>
                <a:off x="4711527" y="4392162"/>
                <a:ext cx="7200" cy="138240"/>
              </p14:xfrm>
            </p:contentPart>
          </mc:Choice>
          <mc:Fallback>
            <p:pic>
              <p:nvPicPr>
                <p:cNvPr id="201" name="Ink 200">
                  <a:extLst>
                    <a:ext uri="{FF2B5EF4-FFF2-40B4-BE49-F238E27FC236}">
                      <a16:creationId xmlns:a16="http://schemas.microsoft.com/office/drawing/2014/main" id="{4F9F3745-18BB-426D-E88F-160E27C02D9C}"/>
                    </a:ext>
                  </a:extLst>
                </p:cNvPr>
                <p:cNvPicPr/>
                <p:nvPr/>
              </p:nvPicPr>
              <p:blipFill>
                <a:blip r:embed="rId337"/>
                <a:stretch>
                  <a:fillRect/>
                </a:stretch>
              </p:blipFill>
              <p:spPr>
                <a:xfrm>
                  <a:off x="4705407" y="4386042"/>
                  <a:ext cx="194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2" name="Ink 201">
                  <a:extLst>
                    <a:ext uri="{FF2B5EF4-FFF2-40B4-BE49-F238E27FC236}">
                      <a16:creationId xmlns:a16="http://schemas.microsoft.com/office/drawing/2014/main" id="{D65BA5D6-C9D1-CF95-FE97-3F4653ED68F9}"/>
                    </a:ext>
                  </a:extLst>
                </p14:cNvPr>
                <p14:cNvContentPartPr/>
                <p14:nvPr/>
              </p14:nvContentPartPr>
              <p14:xfrm>
                <a:off x="4813407" y="4312242"/>
                <a:ext cx="52920" cy="169920"/>
              </p14:xfrm>
            </p:contentPart>
          </mc:Choice>
          <mc:Fallback>
            <p:pic>
              <p:nvPicPr>
                <p:cNvPr id="202" name="Ink 201">
                  <a:extLst>
                    <a:ext uri="{FF2B5EF4-FFF2-40B4-BE49-F238E27FC236}">
                      <a16:creationId xmlns:a16="http://schemas.microsoft.com/office/drawing/2014/main" id="{D65BA5D6-C9D1-CF95-FE97-3F4653ED68F9}"/>
                    </a:ext>
                  </a:extLst>
                </p:cNvPr>
                <p:cNvPicPr/>
                <p:nvPr/>
              </p:nvPicPr>
              <p:blipFill>
                <a:blip r:embed="rId339"/>
                <a:stretch>
                  <a:fillRect/>
                </a:stretch>
              </p:blipFill>
              <p:spPr>
                <a:xfrm>
                  <a:off x="4807287" y="4306122"/>
                  <a:ext cx="651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3" name="Ink 202">
                  <a:extLst>
                    <a:ext uri="{FF2B5EF4-FFF2-40B4-BE49-F238E27FC236}">
                      <a16:creationId xmlns:a16="http://schemas.microsoft.com/office/drawing/2014/main" id="{75D5DC09-9DEC-2E30-FD06-3F72C6B04864}"/>
                    </a:ext>
                  </a:extLst>
                </p14:cNvPr>
                <p14:cNvContentPartPr/>
                <p14:nvPr/>
              </p14:nvContentPartPr>
              <p14:xfrm>
                <a:off x="4869207" y="4294602"/>
                <a:ext cx="144360" cy="126000"/>
              </p14:xfrm>
            </p:contentPart>
          </mc:Choice>
          <mc:Fallback>
            <p:pic>
              <p:nvPicPr>
                <p:cNvPr id="203" name="Ink 202">
                  <a:extLst>
                    <a:ext uri="{FF2B5EF4-FFF2-40B4-BE49-F238E27FC236}">
                      <a16:creationId xmlns:a16="http://schemas.microsoft.com/office/drawing/2014/main" id="{75D5DC09-9DEC-2E30-FD06-3F72C6B04864}"/>
                    </a:ext>
                  </a:extLst>
                </p:cNvPr>
                <p:cNvPicPr/>
                <p:nvPr/>
              </p:nvPicPr>
              <p:blipFill>
                <a:blip r:embed="rId341"/>
                <a:stretch>
                  <a:fillRect/>
                </a:stretch>
              </p:blipFill>
              <p:spPr>
                <a:xfrm>
                  <a:off x="4863087" y="4288482"/>
                  <a:ext cx="1566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4" name="Ink 203">
                  <a:extLst>
                    <a:ext uri="{FF2B5EF4-FFF2-40B4-BE49-F238E27FC236}">
                      <a16:creationId xmlns:a16="http://schemas.microsoft.com/office/drawing/2014/main" id="{3B18179A-A3B8-7120-E7F5-E6DC79D4A964}"/>
                    </a:ext>
                  </a:extLst>
                </p14:cNvPr>
                <p14:cNvContentPartPr/>
                <p14:nvPr/>
              </p14:nvContentPartPr>
              <p14:xfrm>
                <a:off x="4996287" y="4227282"/>
                <a:ext cx="120240" cy="306000"/>
              </p14:xfrm>
            </p:contentPart>
          </mc:Choice>
          <mc:Fallback>
            <p:pic>
              <p:nvPicPr>
                <p:cNvPr id="204" name="Ink 203">
                  <a:extLst>
                    <a:ext uri="{FF2B5EF4-FFF2-40B4-BE49-F238E27FC236}">
                      <a16:creationId xmlns:a16="http://schemas.microsoft.com/office/drawing/2014/main" id="{3B18179A-A3B8-7120-E7F5-E6DC79D4A964}"/>
                    </a:ext>
                  </a:extLst>
                </p:cNvPr>
                <p:cNvPicPr/>
                <p:nvPr/>
              </p:nvPicPr>
              <p:blipFill>
                <a:blip r:embed="rId343"/>
                <a:stretch>
                  <a:fillRect/>
                </a:stretch>
              </p:blipFill>
              <p:spPr>
                <a:xfrm>
                  <a:off x="4990167" y="4221162"/>
                  <a:ext cx="132480" cy="318240"/>
                </a:xfrm>
                <a:prstGeom prst="rect">
                  <a:avLst/>
                </a:prstGeom>
              </p:spPr>
            </p:pic>
          </mc:Fallback>
        </mc:AlternateContent>
      </p:grpSp>
      <p:grpSp>
        <p:nvGrpSpPr>
          <p:cNvPr id="263" name="Group 262">
            <a:extLst>
              <a:ext uri="{FF2B5EF4-FFF2-40B4-BE49-F238E27FC236}">
                <a16:creationId xmlns:a16="http://schemas.microsoft.com/office/drawing/2014/main" id="{FF00229B-01B6-8751-C141-581977B56636}"/>
              </a:ext>
            </a:extLst>
          </p:cNvPr>
          <p:cNvGrpSpPr/>
          <p:nvPr/>
        </p:nvGrpSpPr>
        <p:grpSpPr>
          <a:xfrm>
            <a:off x="5579127" y="3800682"/>
            <a:ext cx="573480" cy="824040"/>
            <a:chOff x="5579127" y="3800682"/>
            <a:chExt cx="573480" cy="824040"/>
          </a:xfrm>
        </p:grpSpPr>
        <mc:AlternateContent xmlns:mc="http://schemas.openxmlformats.org/markup-compatibility/2006">
          <mc:Choice xmlns:p14="http://schemas.microsoft.com/office/powerpoint/2010/main" Requires="p14">
            <p:contentPart p14:bwMode="auto" r:id="rId344">
              <p14:nvContentPartPr>
                <p14:cNvPr id="205" name="Ink 204">
                  <a:extLst>
                    <a:ext uri="{FF2B5EF4-FFF2-40B4-BE49-F238E27FC236}">
                      <a16:creationId xmlns:a16="http://schemas.microsoft.com/office/drawing/2014/main" id="{08302B83-0CD3-0DDF-E9AB-C7C0A310E0DB}"/>
                    </a:ext>
                  </a:extLst>
                </p14:cNvPr>
                <p14:cNvContentPartPr/>
                <p14:nvPr/>
              </p14:nvContentPartPr>
              <p14:xfrm>
                <a:off x="5625567" y="3800682"/>
                <a:ext cx="25200" cy="389880"/>
              </p14:xfrm>
            </p:contentPart>
          </mc:Choice>
          <mc:Fallback>
            <p:pic>
              <p:nvPicPr>
                <p:cNvPr id="205" name="Ink 204">
                  <a:extLst>
                    <a:ext uri="{FF2B5EF4-FFF2-40B4-BE49-F238E27FC236}">
                      <a16:creationId xmlns:a16="http://schemas.microsoft.com/office/drawing/2014/main" id="{08302B83-0CD3-0DDF-E9AB-C7C0A310E0DB}"/>
                    </a:ext>
                  </a:extLst>
                </p:cNvPr>
                <p:cNvPicPr/>
                <p:nvPr/>
              </p:nvPicPr>
              <p:blipFill>
                <a:blip r:embed="rId345"/>
                <a:stretch>
                  <a:fillRect/>
                </a:stretch>
              </p:blipFill>
              <p:spPr>
                <a:xfrm>
                  <a:off x="5619447" y="3794562"/>
                  <a:ext cx="374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6" name="Ink 205">
                  <a:extLst>
                    <a:ext uri="{FF2B5EF4-FFF2-40B4-BE49-F238E27FC236}">
                      <a16:creationId xmlns:a16="http://schemas.microsoft.com/office/drawing/2014/main" id="{5A901AB0-5256-F03F-199E-10583C65B11D}"/>
                    </a:ext>
                  </a:extLst>
                </p14:cNvPr>
                <p14:cNvContentPartPr/>
                <p14:nvPr/>
              </p14:nvContentPartPr>
              <p14:xfrm>
                <a:off x="5587767" y="4119642"/>
                <a:ext cx="164160" cy="96480"/>
              </p14:xfrm>
            </p:contentPart>
          </mc:Choice>
          <mc:Fallback>
            <p:pic>
              <p:nvPicPr>
                <p:cNvPr id="206" name="Ink 205">
                  <a:extLst>
                    <a:ext uri="{FF2B5EF4-FFF2-40B4-BE49-F238E27FC236}">
                      <a16:creationId xmlns:a16="http://schemas.microsoft.com/office/drawing/2014/main" id="{5A901AB0-5256-F03F-199E-10583C65B11D}"/>
                    </a:ext>
                  </a:extLst>
                </p:cNvPr>
                <p:cNvPicPr/>
                <p:nvPr/>
              </p:nvPicPr>
              <p:blipFill>
                <a:blip r:embed="rId347"/>
                <a:stretch>
                  <a:fillRect/>
                </a:stretch>
              </p:blipFill>
              <p:spPr>
                <a:xfrm>
                  <a:off x="5581647" y="4113522"/>
                  <a:ext cx="1764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7" name="Ink 206">
                  <a:extLst>
                    <a:ext uri="{FF2B5EF4-FFF2-40B4-BE49-F238E27FC236}">
                      <a16:creationId xmlns:a16="http://schemas.microsoft.com/office/drawing/2014/main" id="{8AA86D3A-9B83-7909-C9AF-F626B86607F0}"/>
                    </a:ext>
                  </a:extLst>
                </p14:cNvPr>
                <p14:cNvContentPartPr/>
                <p14:nvPr/>
              </p14:nvContentPartPr>
              <p14:xfrm>
                <a:off x="5579127" y="4265802"/>
                <a:ext cx="87120" cy="358920"/>
              </p14:xfrm>
            </p:contentPart>
          </mc:Choice>
          <mc:Fallback>
            <p:pic>
              <p:nvPicPr>
                <p:cNvPr id="207" name="Ink 206">
                  <a:extLst>
                    <a:ext uri="{FF2B5EF4-FFF2-40B4-BE49-F238E27FC236}">
                      <a16:creationId xmlns:a16="http://schemas.microsoft.com/office/drawing/2014/main" id="{8AA86D3A-9B83-7909-C9AF-F626B86607F0}"/>
                    </a:ext>
                  </a:extLst>
                </p:cNvPr>
                <p:cNvPicPr/>
                <p:nvPr/>
              </p:nvPicPr>
              <p:blipFill>
                <a:blip r:embed="rId349"/>
                <a:stretch>
                  <a:fillRect/>
                </a:stretch>
              </p:blipFill>
              <p:spPr>
                <a:xfrm>
                  <a:off x="5573007" y="4259682"/>
                  <a:ext cx="9936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8" name="Ink 207">
                  <a:extLst>
                    <a:ext uri="{FF2B5EF4-FFF2-40B4-BE49-F238E27FC236}">
                      <a16:creationId xmlns:a16="http://schemas.microsoft.com/office/drawing/2014/main" id="{649FDD4F-905C-68DD-99D6-61C964BF5E4C}"/>
                    </a:ext>
                  </a:extLst>
                </p14:cNvPr>
                <p14:cNvContentPartPr/>
                <p14:nvPr/>
              </p14:nvContentPartPr>
              <p14:xfrm>
                <a:off x="5709447" y="4424922"/>
                <a:ext cx="43920" cy="195840"/>
              </p14:xfrm>
            </p:contentPart>
          </mc:Choice>
          <mc:Fallback>
            <p:pic>
              <p:nvPicPr>
                <p:cNvPr id="208" name="Ink 207">
                  <a:extLst>
                    <a:ext uri="{FF2B5EF4-FFF2-40B4-BE49-F238E27FC236}">
                      <a16:creationId xmlns:a16="http://schemas.microsoft.com/office/drawing/2014/main" id="{649FDD4F-905C-68DD-99D6-61C964BF5E4C}"/>
                    </a:ext>
                  </a:extLst>
                </p:cNvPr>
                <p:cNvPicPr/>
                <p:nvPr/>
              </p:nvPicPr>
              <p:blipFill>
                <a:blip r:embed="rId351"/>
                <a:stretch>
                  <a:fillRect/>
                </a:stretch>
              </p:blipFill>
              <p:spPr>
                <a:xfrm>
                  <a:off x="5703327" y="4418802"/>
                  <a:ext cx="5616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9" name="Ink 208">
                  <a:extLst>
                    <a:ext uri="{FF2B5EF4-FFF2-40B4-BE49-F238E27FC236}">
                      <a16:creationId xmlns:a16="http://schemas.microsoft.com/office/drawing/2014/main" id="{EE1797C4-E010-54B3-959E-C8516D88720D}"/>
                    </a:ext>
                  </a:extLst>
                </p14:cNvPr>
                <p14:cNvContentPartPr/>
                <p14:nvPr/>
              </p14:nvContentPartPr>
              <p14:xfrm>
                <a:off x="5869287" y="4388922"/>
                <a:ext cx="33840" cy="203040"/>
              </p14:xfrm>
            </p:contentPart>
          </mc:Choice>
          <mc:Fallback>
            <p:pic>
              <p:nvPicPr>
                <p:cNvPr id="209" name="Ink 208">
                  <a:extLst>
                    <a:ext uri="{FF2B5EF4-FFF2-40B4-BE49-F238E27FC236}">
                      <a16:creationId xmlns:a16="http://schemas.microsoft.com/office/drawing/2014/main" id="{EE1797C4-E010-54B3-959E-C8516D88720D}"/>
                    </a:ext>
                  </a:extLst>
                </p:cNvPr>
                <p:cNvPicPr/>
                <p:nvPr/>
              </p:nvPicPr>
              <p:blipFill>
                <a:blip r:embed="rId353"/>
                <a:stretch>
                  <a:fillRect/>
                </a:stretch>
              </p:blipFill>
              <p:spPr>
                <a:xfrm>
                  <a:off x="5863167" y="4382802"/>
                  <a:ext cx="460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0" name="Ink 209">
                  <a:extLst>
                    <a:ext uri="{FF2B5EF4-FFF2-40B4-BE49-F238E27FC236}">
                      <a16:creationId xmlns:a16="http://schemas.microsoft.com/office/drawing/2014/main" id="{10D23E7F-FEA7-8FF4-5970-D885E5362D29}"/>
                    </a:ext>
                  </a:extLst>
                </p14:cNvPr>
                <p14:cNvContentPartPr/>
                <p14:nvPr/>
              </p14:nvContentPartPr>
              <p14:xfrm>
                <a:off x="5927607" y="4338162"/>
                <a:ext cx="142560" cy="123120"/>
              </p14:xfrm>
            </p:contentPart>
          </mc:Choice>
          <mc:Fallback>
            <p:pic>
              <p:nvPicPr>
                <p:cNvPr id="210" name="Ink 209">
                  <a:extLst>
                    <a:ext uri="{FF2B5EF4-FFF2-40B4-BE49-F238E27FC236}">
                      <a16:creationId xmlns:a16="http://schemas.microsoft.com/office/drawing/2014/main" id="{10D23E7F-FEA7-8FF4-5970-D885E5362D29}"/>
                    </a:ext>
                  </a:extLst>
                </p:cNvPr>
                <p:cNvPicPr/>
                <p:nvPr/>
              </p:nvPicPr>
              <p:blipFill>
                <a:blip r:embed="rId355"/>
                <a:stretch>
                  <a:fillRect/>
                </a:stretch>
              </p:blipFill>
              <p:spPr>
                <a:xfrm>
                  <a:off x="5921487" y="4332042"/>
                  <a:ext cx="1548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1" name="Ink 210">
                  <a:extLst>
                    <a:ext uri="{FF2B5EF4-FFF2-40B4-BE49-F238E27FC236}">
                      <a16:creationId xmlns:a16="http://schemas.microsoft.com/office/drawing/2014/main" id="{8B6996D8-F79A-F32B-25A6-5827022B19B1}"/>
                    </a:ext>
                  </a:extLst>
                </p14:cNvPr>
                <p14:cNvContentPartPr/>
                <p14:nvPr/>
              </p14:nvContentPartPr>
              <p14:xfrm>
                <a:off x="6112647" y="4280922"/>
                <a:ext cx="39960" cy="192960"/>
              </p14:xfrm>
            </p:contentPart>
          </mc:Choice>
          <mc:Fallback>
            <p:pic>
              <p:nvPicPr>
                <p:cNvPr id="211" name="Ink 210">
                  <a:extLst>
                    <a:ext uri="{FF2B5EF4-FFF2-40B4-BE49-F238E27FC236}">
                      <a16:creationId xmlns:a16="http://schemas.microsoft.com/office/drawing/2014/main" id="{8B6996D8-F79A-F32B-25A6-5827022B19B1}"/>
                    </a:ext>
                  </a:extLst>
                </p:cNvPr>
                <p:cNvPicPr/>
                <p:nvPr/>
              </p:nvPicPr>
              <p:blipFill>
                <a:blip r:embed="rId357"/>
                <a:stretch>
                  <a:fillRect/>
                </a:stretch>
              </p:blipFill>
              <p:spPr>
                <a:xfrm>
                  <a:off x="6106527" y="4274802"/>
                  <a:ext cx="522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2" name="Ink 211">
                  <a:extLst>
                    <a:ext uri="{FF2B5EF4-FFF2-40B4-BE49-F238E27FC236}">
                      <a16:creationId xmlns:a16="http://schemas.microsoft.com/office/drawing/2014/main" id="{E0D8D53B-FBED-9D8B-BAFB-14B8CFC6E5D7}"/>
                    </a:ext>
                  </a:extLst>
                </p14:cNvPr>
                <p14:cNvContentPartPr/>
                <p14:nvPr/>
              </p14:nvContentPartPr>
              <p14:xfrm>
                <a:off x="5677047" y="4307202"/>
                <a:ext cx="31320" cy="263880"/>
              </p14:xfrm>
            </p:contentPart>
          </mc:Choice>
          <mc:Fallback>
            <p:pic>
              <p:nvPicPr>
                <p:cNvPr id="212" name="Ink 211">
                  <a:extLst>
                    <a:ext uri="{FF2B5EF4-FFF2-40B4-BE49-F238E27FC236}">
                      <a16:creationId xmlns:a16="http://schemas.microsoft.com/office/drawing/2014/main" id="{E0D8D53B-FBED-9D8B-BAFB-14B8CFC6E5D7}"/>
                    </a:ext>
                  </a:extLst>
                </p:cNvPr>
                <p:cNvPicPr/>
                <p:nvPr/>
              </p:nvPicPr>
              <p:blipFill>
                <a:blip r:embed="rId359"/>
                <a:stretch>
                  <a:fillRect/>
                </a:stretch>
              </p:blipFill>
              <p:spPr>
                <a:xfrm>
                  <a:off x="5670927" y="4301082"/>
                  <a:ext cx="43560" cy="276120"/>
                </a:xfrm>
                <a:prstGeom prst="rect">
                  <a:avLst/>
                </a:prstGeom>
              </p:spPr>
            </p:pic>
          </mc:Fallback>
        </mc:AlternateContent>
      </p:grpSp>
      <p:grpSp>
        <p:nvGrpSpPr>
          <p:cNvPr id="262" name="Group 261">
            <a:extLst>
              <a:ext uri="{FF2B5EF4-FFF2-40B4-BE49-F238E27FC236}">
                <a16:creationId xmlns:a16="http://schemas.microsoft.com/office/drawing/2014/main" id="{8C40FD62-E822-DE56-1AFF-7AA7171B7636}"/>
              </a:ext>
            </a:extLst>
          </p:cNvPr>
          <p:cNvGrpSpPr/>
          <p:nvPr/>
        </p:nvGrpSpPr>
        <p:grpSpPr>
          <a:xfrm>
            <a:off x="6576327" y="3954762"/>
            <a:ext cx="581400" cy="632160"/>
            <a:chOff x="6576327" y="3954762"/>
            <a:chExt cx="581400" cy="632160"/>
          </a:xfrm>
        </p:grpSpPr>
        <mc:AlternateContent xmlns:mc="http://schemas.openxmlformats.org/markup-compatibility/2006">
          <mc:Choice xmlns:p14="http://schemas.microsoft.com/office/powerpoint/2010/main" Requires="p14">
            <p:contentPart p14:bwMode="auto" r:id="rId360">
              <p14:nvContentPartPr>
                <p14:cNvPr id="213" name="Ink 212">
                  <a:extLst>
                    <a:ext uri="{FF2B5EF4-FFF2-40B4-BE49-F238E27FC236}">
                      <a16:creationId xmlns:a16="http://schemas.microsoft.com/office/drawing/2014/main" id="{51C7ACC7-C7DF-4281-D397-4FF25D660EF5}"/>
                    </a:ext>
                  </a:extLst>
                </p14:cNvPr>
                <p14:cNvContentPartPr/>
                <p14:nvPr/>
              </p14:nvContentPartPr>
              <p14:xfrm>
                <a:off x="6618807" y="3954762"/>
                <a:ext cx="23760" cy="287280"/>
              </p14:xfrm>
            </p:contentPart>
          </mc:Choice>
          <mc:Fallback>
            <p:pic>
              <p:nvPicPr>
                <p:cNvPr id="213" name="Ink 212">
                  <a:extLst>
                    <a:ext uri="{FF2B5EF4-FFF2-40B4-BE49-F238E27FC236}">
                      <a16:creationId xmlns:a16="http://schemas.microsoft.com/office/drawing/2014/main" id="{51C7ACC7-C7DF-4281-D397-4FF25D660EF5}"/>
                    </a:ext>
                  </a:extLst>
                </p:cNvPr>
                <p:cNvPicPr/>
                <p:nvPr/>
              </p:nvPicPr>
              <p:blipFill>
                <a:blip r:embed="rId361"/>
                <a:stretch>
                  <a:fillRect/>
                </a:stretch>
              </p:blipFill>
              <p:spPr>
                <a:xfrm>
                  <a:off x="6612687" y="3948642"/>
                  <a:ext cx="360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4" name="Ink 213">
                  <a:extLst>
                    <a:ext uri="{FF2B5EF4-FFF2-40B4-BE49-F238E27FC236}">
                      <a16:creationId xmlns:a16="http://schemas.microsoft.com/office/drawing/2014/main" id="{A6CE2B79-19DA-A763-9087-E59C1249D093}"/>
                    </a:ext>
                  </a:extLst>
                </p14:cNvPr>
                <p14:cNvContentPartPr/>
                <p14:nvPr/>
              </p14:nvContentPartPr>
              <p14:xfrm>
                <a:off x="6614127" y="4186602"/>
                <a:ext cx="120600" cy="87840"/>
              </p14:xfrm>
            </p:contentPart>
          </mc:Choice>
          <mc:Fallback>
            <p:pic>
              <p:nvPicPr>
                <p:cNvPr id="214" name="Ink 213">
                  <a:extLst>
                    <a:ext uri="{FF2B5EF4-FFF2-40B4-BE49-F238E27FC236}">
                      <a16:creationId xmlns:a16="http://schemas.microsoft.com/office/drawing/2014/main" id="{A6CE2B79-19DA-A763-9087-E59C1249D093}"/>
                    </a:ext>
                  </a:extLst>
                </p:cNvPr>
                <p:cNvPicPr/>
                <p:nvPr/>
              </p:nvPicPr>
              <p:blipFill>
                <a:blip r:embed="rId363"/>
                <a:stretch>
                  <a:fillRect/>
                </a:stretch>
              </p:blipFill>
              <p:spPr>
                <a:xfrm>
                  <a:off x="6608007" y="4180482"/>
                  <a:ext cx="1328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5" name="Ink 214">
                  <a:extLst>
                    <a:ext uri="{FF2B5EF4-FFF2-40B4-BE49-F238E27FC236}">
                      <a16:creationId xmlns:a16="http://schemas.microsoft.com/office/drawing/2014/main" id="{6DC8D8AA-43ED-1C1E-5228-29B89FED46DA}"/>
                    </a:ext>
                  </a:extLst>
                </p14:cNvPr>
                <p14:cNvContentPartPr/>
                <p14:nvPr/>
              </p14:nvContentPartPr>
              <p14:xfrm>
                <a:off x="6576327" y="4351482"/>
                <a:ext cx="65880" cy="235440"/>
              </p14:xfrm>
            </p:contentPart>
          </mc:Choice>
          <mc:Fallback>
            <p:pic>
              <p:nvPicPr>
                <p:cNvPr id="215" name="Ink 214">
                  <a:extLst>
                    <a:ext uri="{FF2B5EF4-FFF2-40B4-BE49-F238E27FC236}">
                      <a16:creationId xmlns:a16="http://schemas.microsoft.com/office/drawing/2014/main" id="{6DC8D8AA-43ED-1C1E-5228-29B89FED46DA}"/>
                    </a:ext>
                  </a:extLst>
                </p:cNvPr>
                <p:cNvPicPr/>
                <p:nvPr/>
              </p:nvPicPr>
              <p:blipFill>
                <a:blip r:embed="rId365"/>
                <a:stretch>
                  <a:fillRect/>
                </a:stretch>
              </p:blipFill>
              <p:spPr>
                <a:xfrm>
                  <a:off x="6570207" y="4345362"/>
                  <a:ext cx="781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6" name="Ink 215">
                  <a:extLst>
                    <a:ext uri="{FF2B5EF4-FFF2-40B4-BE49-F238E27FC236}">
                      <a16:creationId xmlns:a16="http://schemas.microsoft.com/office/drawing/2014/main" id="{42C0A578-D56A-4E6F-6CE5-D24641B560AF}"/>
                    </a:ext>
                  </a:extLst>
                </p14:cNvPr>
                <p14:cNvContentPartPr/>
                <p14:nvPr/>
              </p14:nvContentPartPr>
              <p14:xfrm>
                <a:off x="6755607" y="4413402"/>
                <a:ext cx="26280" cy="139320"/>
              </p14:xfrm>
            </p:contentPart>
          </mc:Choice>
          <mc:Fallback>
            <p:pic>
              <p:nvPicPr>
                <p:cNvPr id="216" name="Ink 215">
                  <a:extLst>
                    <a:ext uri="{FF2B5EF4-FFF2-40B4-BE49-F238E27FC236}">
                      <a16:creationId xmlns:a16="http://schemas.microsoft.com/office/drawing/2014/main" id="{42C0A578-D56A-4E6F-6CE5-D24641B560AF}"/>
                    </a:ext>
                  </a:extLst>
                </p:cNvPr>
                <p:cNvPicPr/>
                <p:nvPr/>
              </p:nvPicPr>
              <p:blipFill>
                <a:blip r:embed="rId367"/>
                <a:stretch>
                  <a:fillRect/>
                </a:stretch>
              </p:blipFill>
              <p:spPr>
                <a:xfrm>
                  <a:off x="6749487" y="4407282"/>
                  <a:ext cx="385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7" name="Ink 216">
                  <a:extLst>
                    <a:ext uri="{FF2B5EF4-FFF2-40B4-BE49-F238E27FC236}">
                      <a16:creationId xmlns:a16="http://schemas.microsoft.com/office/drawing/2014/main" id="{E694481E-6D1E-C4ED-4D78-3A00A1487101}"/>
                    </a:ext>
                  </a:extLst>
                </p14:cNvPr>
                <p14:cNvContentPartPr/>
                <p14:nvPr/>
              </p14:nvContentPartPr>
              <p14:xfrm>
                <a:off x="6870087" y="4487202"/>
                <a:ext cx="10440" cy="39240"/>
              </p14:xfrm>
            </p:contentPart>
          </mc:Choice>
          <mc:Fallback>
            <p:pic>
              <p:nvPicPr>
                <p:cNvPr id="217" name="Ink 216">
                  <a:extLst>
                    <a:ext uri="{FF2B5EF4-FFF2-40B4-BE49-F238E27FC236}">
                      <a16:creationId xmlns:a16="http://schemas.microsoft.com/office/drawing/2014/main" id="{E694481E-6D1E-C4ED-4D78-3A00A1487101}"/>
                    </a:ext>
                  </a:extLst>
                </p:cNvPr>
                <p:cNvPicPr/>
                <p:nvPr/>
              </p:nvPicPr>
              <p:blipFill>
                <a:blip r:embed="rId369"/>
                <a:stretch>
                  <a:fillRect/>
                </a:stretch>
              </p:blipFill>
              <p:spPr>
                <a:xfrm>
                  <a:off x="6863967" y="4481082"/>
                  <a:ext cx="226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8" name="Ink 217">
                  <a:extLst>
                    <a:ext uri="{FF2B5EF4-FFF2-40B4-BE49-F238E27FC236}">
                      <a16:creationId xmlns:a16="http://schemas.microsoft.com/office/drawing/2014/main" id="{52F6FE49-A746-04AC-0395-A6ADD5340C0B}"/>
                    </a:ext>
                  </a:extLst>
                </p14:cNvPr>
                <p14:cNvContentPartPr/>
                <p14:nvPr/>
              </p14:nvContentPartPr>
              <p14:xfrm>
                <a:off x="6941367" y="4390722"/>
                <a:ext cx="50760" cy="127440"/>
              </p14:xfrm>
            </p:contentPart>
          </mc:Choice>
          <mc:Fallback>
            <p:pic>
              <p:nvPicPr>
                <p:cNvPr id="218" name="Ink 217">
                  <a:extLst>
                    <a:ext uri="{FF2B5EF4-FFF2-40B4-BE49-F238E27FC236}">
                      <a16:creationId xmlns:a16="http://schemas.microsoft.com/office/drawing/2014/main" id="{52F6FE49-A746-04AC-0395-A6ADD5340C0B}"/>
                    </a:ext>
                  </a:extLst>
                </p:cNvPr>
                <p:cNvPicPr/>
                <p:nvPr/>
              </p:nvPicPr>
              <p:blipFill>
                <a:blip r:embed="rId371"/>
                <a:stretch>
                  <a:fillRect/>
                </a:stretch>
              </p:blipFill>
              <p:spPr>
                <a:xfrm>
                  <a:off x="6935247" y="4384602"/>
                  <a:ext cx="630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9" name="Ink 218">
                  <a:extLst>
                    <a:ext uri="{FF2B5EF4-FFF2-40B4-BE49-F238E27FC236}">
                      <a16:creationId xmlns:a16="http://schemas.microsoft.com/office/drawing/2014/main" id="{F1BE9A22-B6C2-99D9-D0DE-8CEC4878109C}"/>
                    </a:ext>
                  </a:extLst>
                </p14:cNvPr>
                <p14:cNvContentPartPr/>
                <p14:nvPr/>
              </p14:nvContentPartPr>
              <p14:xfrm>
                <a:off x="6986007" y="4333842"/>
                <a:ext cx="83880" cy="115560"/>
              </p14:xfrm>
            </p:contentPart>
          </mc:Choice>
          <mc:Fallback>
            <p:pic>
              <p:nvPicPr>
                <p:cNvPr id="219" name="Ink 218">
                  <a:extLst>
                    <a:ext uri="{FF2B5EF4-FFF2-40B4-BE49-F238E27FC236}">
                      <a16:creationId xmlns:a16="http://schemas.microsoft.com/office/drawing/2014/main" id="{F1BE9A22-B6C2-99D9-D0DE-8CEC4878109C}"/>
                    </a:ext>
                  </a:extLst>
                </p:cNvPr>
                <p:cNvPicPr/>
                <p:nvPr/>
              </p:nvPicPr>
              <p:blipFill>
                <a:blip r:embed="rId373"/>
                <a:stretch>
                  <a:fillRect/>
                </a:stretch>
              </p:blipFill>
              <p:spPr>
                <a:xfrm>
                  <a:off x="6979887" y="4327722"/>
                  <a:ext cx="961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0" name="Ink 219">
                  <a:extLst>
                    <a:ext uri="{FF2B5EF4-FFF2-40B4-BE49-F238E27FC236}">
                      <a16:creationId xmlns:a16="http://schemas.microsoft.com/office/drawing/2014/main" id="{1E837011-8BA1-2091-69FA-88B7F8D76CA7}"/>
                    </a:ext>
                  </a:extLst>
                </p14:cNvPr>
                <p14:cNvContentPartPr/>
                <p14:nvPr/>
              </p14:nvContentPartPr>
              <p14:xfrm>
                <a:off x="7084647" y="4267602"/>
                <a:ext cx="73080" cy="250560"/>
              </p14:xfrm>
            </p:contentPart>
          </mc:Choice>
          <mc:Fallback>
            <p:pic>
              <p:nvPicPr>
                <p:cNvPr id="220" name="Ink 219">
                  <a:extLst>
                    <a:ext uri="{FF2B5EF4-FFF2-40B4-BE49-F238E27FC236}">
                      <a16:creationId xmlns:a16="http://schemas.microsoft.com/office/drawing/2014/main" id="{1E837011-8BA1-2091-69FA-88B7F8D76CA7}"/>
                    </a:ext>
                  </a:extLst>
                </p:cNvPr>
                <p:cNvPicPr/>
                <p:nvPr/>
              </p:nvPicPr>
              <p:blipFill>
                <a:blip r:embed="rId375"/>
                <a:stretch>
                  <a:fillRect/>
                </a:stretch>
              </p:blipFill>
              <p:spPr>
                <a:xfrm>
                  <a:off x="7078527" y="4261482"/>
                  <a:ext cx="85320" cy="262800"/>
                </a:xfrm>
                <a:prstGeom prst="rect">
                  <a:avLst/>
                </a:prstGeom>
              </p:spPr>
            </p:pic>
          </mc:Fallback>
        </mc:AlternateContent>
      </p:grpSp>
      <p:grpSp>
        <p:nvGrpSpPr>
          <p:cNvPr id="261" name="Group 260">
            <a:extLst>
              <a:ext uri="{FF2B5EF4-FFF2-40B4-BE49-F238E27FC236}">
                <a16:creationId xmlns:a16="http://schemas.microsoft.com/office/drawing/2014/main" id="{42FA2DBD-87B5-1D6F-EE49-5CAF091C4A9C}"/>
              </a:ext>
            </a:extLst>
          </p:cNvPr>
          <p:cNvGrpSpPr/>
          <p:nvPr/>
        </p:nvGrpSpPr>
        <p:grpSpPr>
          <a:xfrm>
            <a:off x="7847127" y="3857562"/>
            <a:ext cx="560520" cy="689760"/>
            <a:chOff x="7847127" y="3857562"/>
            <a:chExt cx="560520" cy="689760"/>
          </a:xfrm>
        </p:grpSpPr>
        <mc:AlternateContent xmlns:mc="http://schemas.openxmlformats.org/markup-compatibility/2006">
          <mc:Choice xmlns:p14="http://schemas.microsoft.com/office/powerpoint/2010/main" Requires="p14">
            <p:contentPart p14:bwMode="auto" r:id="rId376">
              <p14:nvContentPartPr>
                <p14:cNvPr id="221" name="Ink 220">
                  <a:extLst>
                    <a:ext uri="{FF2B5EF4-FFF2-40B4-BE49-F238E27FC236}">
                      <a16:creationId xmlns:a16="http://schemas.microsoft.com/office/drawing/2014/main" id="{EEE584D7-FCFC-14BA-DAB8-D98BC9F031B1}"/>
                    </a:ext>
                  </a:extLst>
                </p14:cNvPr>
                <p14:cNvContentPartPr/>
                <p14:nvPr/>
              </p14:nvContentPartPr>
              <p14:xfrm>
                <a:off x="7878807" y="3857562"/>
                <a:ext cx="12240" cy="334440"/>
              </p14:xfrm>
            </p:contentPart>
          </mc:Choice>
          <mc:Fallback>
            <p:pic>
              <p:nvPicPr>
                <p:cNvPr id="221" name="Ink 220">
                  <a:extLst>
                    <a:ext uri="{FF2B5EF4-FFF2-40B4-BE49-F238E27FC236}">
                      <a16:creationId xmlns:a16="http://schemas.microsoft.com/office/drawing/2014/main" id="{EEE584D7-FCFC-14BA-DAB8-D98BC9F031B1}"/>
                    </a:ext>
                  </a:extLst>
                </p:cNvPr>
                <p:cNvPicPr/>
                <p:nvPr/>
              </p:nvPicPr>
              <p:blipFill>
                <a:blip r:embed="rId377"/>
                <a:stretch>
                  <a:fillRect/>
                </a:stretch>
              </p:blipFill>
              <p:spPr>
                <a:xfrm>
                  <a:off x="7872687" y="3851442"/>
                  <a:ext cx="2448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2" name="Ink 221">
                  <a:extLst>
                    <a:ext uri="{FF2B5EF4-FFF2-40B4-BE49-F238E27FC236}">
                      <a16:creationId xmlns:a16="http://schemas.microsoft.com/office/drawing/2014/main" id="{78116763-E27C-C650-3856-33A77306B4BD}"/>
                    </a:ext>
                  </a:extLst>
                </p14:cNvPr>
                <p14:cNvContentPartPr/>
                <p14:nvPr/>
              </p14:nvContentPartPr>
              <p14:xfrm>
                <a:off x="7851807" y="4107762"/>
                <a:ext cx="141480" cy="53640"/>
              </p14:xfrm>
            </p:contentPart>
          </mc:Choice>
          <mc:Fallback>
            <p:pic>
              <p:nvPicPr>
                <p:cNvPr id="222" name="Ink 221">
                  <a:extLst>
                    <a:ext uri="{FF2B5EF4-FFF2-40B4-BE49-F238E27FC236}">
                      <a16:creationId xmlns:a16="http://schemas.microsoft.com/office/drawing/2014/main" id="{78116763-E27C-C650-3856-33A77306B4BD}"/>
                    </a:ext>
                  </a:extLst>
                </p:cNvPr>
                <p:cNvPicPr/>
                <p:nvPr/>
              </p:nvPicPr>
              <p:blipFill>
                <a:blip r:embed="rId379"/>
                <a:stretch>
                  <a:fillRect/>
                </a:stretch>
              </p:blipFill>
              <p:spPr>
                <a:xfrm>
                  <a:off x="7845687" y="4101642"/>
                  <a:ext cx="1537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3" name="Ink 222">
                  <a:extLst>
                    <a:ext uri="{FF2B5EF4-FFF2-40B4-BE49-F238E27FC236}">
                      <a16:creationId xmlns:a16="http://schemas.microsoft.com/office/drawing/2014/main" id="{B60C65FA-69F0-5AC3-003D-2179C7131139}"/>
                    </a:ext>
                  </a:extLst>
                </p14:cNvPr>
                <p14:cNvContentPartPr/>
                <p14:nvPr/>
              </p14:nvContentPartPr>
              <p14:xfrm>
                <a:off x="7847127" y="4287762"/>
                <a:ext cx="57600" cy="222120"/>
              </p14:xfrm>
            </p:contentPart>
          </mc:Choice>
          <mc:Fallback>
            <p:pic>
              <p:nvPicPr>
                <p:cNvPr id="223" name="Ink 222">
                  <a:extLst>
                    <a:ext uri="{FF2B5EF4-FFF2-40B4-BE49-F238E27FC236}">
                      <a16:creationId xmlns:a16="http://schemas.microsoft.com/office/drawing/2014/main" id="{B60C65FA-69F0-5AC3-003D-2179C7131139}"/>
                    </a:ext>
                  </a:extLst>
                </p:cNvPr>
                <p:cNvPicPr/>
                <p:nvPr/>
              </p:nvPicPr>
              <p:blipFill>
                <a:blip r:embed="rId381"/>
                <a:stretch>
                  <a:fillRect/>
                </a:stretch>
              </p:blipFill>
              <p:spPr>
                <a:xfrm>
                  <a:off x="7841007" y="4281642"/>
                  <a:ext cx="698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4" name="Ink 223">
                  <a:extLst>
                    <a:ext uri="{FF2B5EF4-FFF2-40B4-BE49-F238E27FC236}">
                      <a16:creationId xmlns:a16="http://schemas.microsoft.com/office/drawing/2014/main" id="{95384315-4AFA-3AEF-754B-C24285C89052}"/>
                    </a:ext>
                  </a:extLst>
                </p14:cNvPr>
                <p14:cNvContentPartPr/>
                <p14:nvPr/>
              </p14:nvContentPartPr>
              <p14:xfrm>
                <a:off x="7995447" y="4330602"/>
                <a:ext cx="30240" cy="199080"/>
              </p14:xfrm>
            </p:contentPart>
          </mc:Choice>
          <mc:Fallback>
            <p:pic>
              <p:nvPicPr>
                <p:cNvPr id="224" name="Ink 223">
                  <a:extLst>
                    <a:ext uri="{FF2B5EF4-FFF2-40B4-BE49-F238E27FC236}">
                      <a16:creationId xmlns:a16="http://schemas.microsoft.com/office/drawing/2014/main" id="{95384315-4AFA-3AEF-754B-C24285C89052}"/>
                    </a:ext>
                  </a:extLst>
                </p:cNvPr>
                <p:cNvPicPr/>
                <p:nvPr/>
              </p:nvPicPr>
              <p:blipFill>
                <a:blip r:embed="rId383"/>
                <a:stretch>
                  <a:fillRect/>
                </a:stretch>
              </p:blipFill>
              <p:spPr>
                <a:xfrm>
                  <a:off x="7989327" y="4324482"/>
                  <a:ext cx="424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5" name="Ink 224">
                  <a:extLst>
                    <a:ext uri="{FF2B5EF4-FFF2-40B4-BE49-F238E27FC236}">
                      <a16:creationId xmlns:a16="http://schemas.microsoft.com/office/drawing/2014/main" id="{AAC81195-66CA-DCA0-C3BD-BCCCF349D49B}"/>
                    </a:ext>
                  </a:extLst>
                </p14:cNvPr>
                <p14:cNvContentPartPr/>
                <p14:nvPr/>
              </p14:nvContentPartPr>
              <p14:xfrm>
                <a:off x="8117127" y="4393962"/>
                <a:ext cx="78480" cy="153360"/>
              </p14:xfrm>
            </p:contentPart>
          </mc:Choice>
          <mc:Fallback>
            <p:pic>
              <p:nvPicPr>
                <p:cNvPr id="225" name="Ink 224">
                  <a:extLst>
                    <a:ext uri="{FF2B5EF4-FFF2-40B4-BE49-F238E27FC236}">
                      <a16:creationId xmlns:a16="http://schemas.microsoft.com/office/drawing/2014/main" id="{AAC81195-66CA-DCA0-C3BD-BCCCF349D49B}"/>
                    </a:ext>
                  </a:extLst>
                </p:cNvPr>
                <p:cNvPicPr/>
                <p:nvPr/>
              </p:nvPicPr>
              <p:blipFill>
                <a:blip r:embed="rId385"/>
                <a:stretch>
                  <a:fillRect/>
                </a:stretch>
              </p:blipFill>
              <p:spPr>
                <a:xfrm>
                  <a:off x="8111007" y="4387842"/>
                  <a:ext cx="9072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6" name="Ink 225">
                  <a:extLst>
                    <a:ext uri="{FF2B5EF4-FFF2-40B4-BE49-F238E27FC236}">
                      <a16:creationId xmlns:a16="http://schemas.microsoft.com/office/drawing/2014/main" id="{73AC0CF0-E40A-E8E6-60AF-A17050273229}"/>
                    </a:ext>
                  </a:extLst>
                </p14:cNvPr>
                <p14:cNvContentPartPr/>
                <p14:nvPr/>
              </p14:nvContentPartPr>
              <p14:xfrm>
                <a:off x="8170047" y="4338162"/>
                <a:ext cx="83520" cy="41400"/>
              </p14:xfrm>
            </p:contentPart>
          </mc:Choice>
          <mc:Fallback>
            <p:pic>
              <p:nvPicPr>
                <p:cNvPr id="226" name="Ink 225">
                  <a:extLst>
                    <a:ext uri="{FF2B5EF4-FFF2-40B4-BE49-F238E27FC236}">
                      <a16:creationId xmlns:a16="http://schemas.microsoft.com/office/drawing/2014/main" id="{73AC0CF0-E40A-E8E6-60AF-A17050273229}"/>
                    </a:ext>
                  </a:extLst>
                </p:cNvPr>
                <p:cNvPicPr/>
                <p:nvPr/>
              </p:nvPicPr>
              <p:blipFill>
                <a:blip r:embed="rId387"/>
                <a:stretch>
                  <a:fillRect/>
                </a:stretch>
              </p:blipFill>
              <p:spPr>
                <a:xfrm>
                  <a:off x="8163927" y="4332042"/>
                  <a:ext cx="957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7" name="Ink 226">
                  <a:extLst>
                    <a:ext uri="{FF2B5EF4-FFF2-40B4-BE49-F238E27FC236}">
                      <a16:creationId xmlns:a16="http://schemas.microsoft.com/office/drawing/2014/main" id="{C55D6FA4-A3B4-E1DF-7A48-2653EAA99405}"/>
                    </a:ext>
                  </a:extLst>
                </p14:cNvPr>
                <p14:cNvContentPartPr/>
                <p14:nvPr/>
              </p14:nvContentPartPr>
              <p14:xfrm>
                <a:off x="8325207" y="4273722"/>
                <a:ext cx="82440" cy="248760"/>
              </p14:xfrm>
            </p:contentPart>
          </mc:Choice>
          <mc:Fallback>
            <p:pic>
              <p:nvPicPr>
                <p:cNvPr id="227" name="Ink 226">
                  <a:extLst>
                    <a:ext uri="{FF2B5EF4-FFF2-40B4-BE49-F238E27FC236}">
                      <a16:creationId xmlns:a16="http://schemas.microsoft.com/office/drawing/2014/main" id="{C55D6FA4-A3B4-E1DF-7A48-2653EAA99405}"/>
                    </a:ext>
                  </a:extLst>
                </p:cNvPr>
                <p:cNvPicPr/>
                <p:nvPr/>
              </p:nvPicPr>
              <p:blipFill>
                <a:blip r:embed="rId389"/>
                <a:stretch>
                  <a:fillRect/>
                </a:stretch>
              </p:blipFill>
              <p:spPr>
                <a:xfrm>
                  <a:off x="8319087" y="4267602"/>
                  <a:ext cx="94680" cy="261000"/>
                </a:xfrm>
                <a:prstGeom prst="rect">
                  <a:avLst/>
                </a:prstGeom>
              </p:spPr>
            </p:pic>
          </mc:Fallback>
        </mc:AlternateContent>
      </p:grpSp>
      <p:grpSp>
        <p:nvGrpSpPr>
          <p:cNvPr id="260" name="Group 259">
            <a:extLst>
              <a:ext uri="{FF2B5EF4-FFF2-40B4-BE49-F238E27FC236}">
                <a16:creationId xmlns:a16="http://schemas.microsoft.com/office/drawing/2014/main" id="{4432C249-D2B3-25F2-44D6-2869AC318AF0}"/>
              </a:ext>
            </a:extLst>
          </p:cNvPr>
          <p:cNvGrpSpPr/>
          <p:nvPr/>
        </p:nvGrpSpPr>
        <p:grpSpPr>
          <a:xfrm>
            <a:off x="9667647" y="3850362"/>
            <a:ext cx="160200" cy="328320"/>
            <a:chOff x="9667647" y="3850362"/>
            <a:chExt cx="160200" cy="328320"/>
          </a:xfrm>
        </p:grpSpPr>
        <mc:AlternateContent xmlns:mc="http://schemas.openxmlformats.org/markup-compatibility/2006">
          <mc:Choice xmlns:p14="http://schemas.microsoft.com/office/powerpoint/2010/main" Requires="p14">
            <p:contentPart p14:bwMode="auto" r:id="rId390">
              <p14:nvContentPartPr>
                <p14:cNvPr id="228" name="Ink 227">
                  <a:extLst>
                    <a:ext uri="{FF2B5EF4-FFF2-40B4-BE49-F238E27FC236}">
                      <a16:creationId xmlns:a16="http://schemas.microsoft.com/office/drawing/2014/main" id="{10C1B2B4-87FE-05DC-57C4-1F7967C5D675}"/>
                    </a:ext>
                  </a:extLst>
                </p14:cNvPr>
                <p14:cNvContentPartPr/>
                <p14:nvPr/>
              </p14:nvContentPartPr>
              <p14:xfrm>
                <a:off x="9741807" y="3850362"/>
                <a:ext cx="28080" cy="254520"/>
              </p14:xfrm>
            </p:contentPart>
          </mc:Choice>
          <mc:Fallback>
            <p:pic>
              <p:nvPicPr>
                <p:cNvPr id="228" name="Ink 227">
                  <a:extLst>
                    <a:ext uri="{FF2B5EF4-FFF2-40B4-BE49-F238E27FC236}">
                      <a16:creationId xmlns:a16="http://schemas.microsoft.com/office/drawing/2014/main" id="{10C1B2B4-87FE-05DC-57C4-1F7967C5D675}"/>
                    </a:ext>
                  </a:extLst>
                </p:cNvPr>
                <p:cNvPicPr/>
                <p:nvPr/>
              </p:nvPicPr>
              <p:blipFill>
                <a:blip r:embed="rId391"/>
                <a:stretch>
                  <a:fillRect/>
                </a:stretch>
              </p:blipFill>
              <p:spPr>
                <a:xfrm>
                  <a:off x="9735687" y="3844242"/>
                  <a:ext cx="403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9" name="Ink 228">
                  <a:extLst>
                    <a:ext uri="{FF2B5EF4-FFF2-40B4-BE49-F238E27FC236}">
                      <a16:creationId xmlns:a16="http://schemas.microsoft.com/office/drawing/2014/main" id="{6638F1E8-67E8-82CF-6E25-17874236D1B4}"/>
                    </a:ext>
                  </a:extLst>
                </p14:cNvPr>
                <p14:cNvContentPartPr/>
                <p14:nvPr/>
              </p14:nvContentPartPr>
              <p14:xfrm>
                <a:off x="9667647" y="4129722"/>
                <a:ext cx="160200" cy="48960"/>
              </p14:xfrm>
            </p:contentPart>
          </mc:Choice>
          <mc:Fallback>
            <p:pic>
              <p:nvPicPr>
                <p:cNvPr id="229" name="Ink 228">
                  <a:extLst>
                    <a:ext uri="{FF2B5EF4-FFF2-40B4-BE49-F238E27FC236}">
                      <a16:creationId xmlns:a16="http://schemas.microsoft.com/office/drawing/2014/main" id="{6638F1E8-67E8-82CF-6E25-17874236D1B4}"/>
                    </a:ext>
                  </a:extLst>
                </p:cNvPr>
                <p:cNvPicPr/>
                <p:nvPr/>
              </p:nvPicPr>
              <p:blipFill>
                <a:blip r:embed="rId393"/>
                <a:stretch>
                  <a:fillRect/>
                </a:stretch>
              </p:blipFill>
              <p:spPr>
                <a:xfrm>
                  <a:off x="9661527" y="4123602"/>
                  <a:ext cx="172440" cy="61200"/>
                </a:xfrm>
                <a:prstGeom prst="rect">
                  <a:avLst/>
                </a:prstGeom>
              </p:spPr>
            </p:pic>
          </mc:Fallback>
        </mc:AlternateContent>
      </p:grpSp>
      <p:grpSp>
        <p:nvGrpSpPr>
          <p:cNvPr id="259" name="Group 258">
            <a:extLst>
              <a:ext uri="{FF2B5EF4-FFF2-40B4-BE49-F238E27FC236}">
                <a16:creationId xmlns:a16="http://schemas.microsoft.com/office/drawing/2014/main" id="{DEE50D30-E439-E2B8-6738-07345A7BF566}"/>
              </a:ext>
            </a:extLst>
          </p:cNvPr>
          <p:cNvGrpSpPr/>
          <p:nvPr/>
        </p:nvGrpSpPr>
        <p:grpSpPr>
          <a:xfrm>
            <a:off x="9580167" y="4325922"/>
            <a:ext cx="527760" cy="272160"/>
            <a:chOff x="9580167" y="4325922"/>
            <a:chExt cx="527760" cy="272160"/>
          </a:xfrm>
        </p:grpSpPr>
        <mc:AlternateContent xmlns:mc="http://schemas.openxmlformats.org/markup-compatibility/2006">
          <mc:Choice xmlns:p14="http://schemas.microsoft.com/office/powerpoint/2010/main" Requires="p14">
            <p:contentPart p14:bwMode="auto" r:id="rId394">
              <p14:nvContentPartPr>
                <p14:cNvPr id="230" name="Ink 229">
                  <a:extLst>
                    <a:ext uri="{FF2B5EF4-FFF2-40B4-BE49-F238E27FC236}">
                      <a16:creationId xmlns:a16="http://schemas.microsoft.com/office/drawing/2014/main" id="{4E0D4F74-6252-3AD1-7CE0-7AE697DCCD93}"/>
                    </a:ext>
                  </a:extLst>
                </p14:cNvPr>
                <p14:cNvContentPartPr/>
                <p14:nvPr/>
              </p14:nvContentPartPr>
              <p14:xfrm>
                <a:off x="9580167" y="4325922"/>
                <a:ext cx="45720" cy="272160"/>
              </p14:xfrm>
            </p:contentPart>
          </mc:Choice>
          <mc:Fallback>
            <p:pic>
              <p:nvPicPr>
                <p:cNvPr id="230" name="Ink 229">
                  <a:extLst>
                    <a:ext uri="{FF2B5EF4-FFF2-40B4-BE49-F238E27FC236}">
                      <a16:creationId xmlns:a16="http://schemas.microsoft.com/office/drawing/2014/main" id="{4E0D4F74-6252-3AD1-7CE0-7AE697DCCD93}"/>
                    </a:ext>
                  </a:extLst>
                </p:cNvPr>
                <p:cNvPicPr/>
                <p:nvPr/>
              </p:nvPicPr>
              <p:blipFill>
                <a:blip r:embed="rId395"/>
                <a:stretch>
                  <a:fillRect/>
                </a:stretch>
              </p:blipFill>
              <p:spPr>
                <a:xfrm>
                  <a:off x="9574047" y="4319802"/>
                  <a:ext cx="579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1" name="Ink 230">
                  <a:extLst>
                    <a:ext uri="{FF2B5EF4-FFF2-40B4-BE49-F238E27FC236}">
                      <a16:creationId xmlns:a16="http://schemas.microsoft.com/office/drawing/2014/main" id="{83541B65-8440-C145-C707-9D074B7DECEA}"/>
                    </a:ext>
                  </a:extLst>
                </p14:cNvPr>
                <p14:cNvContentPartPr/>
                <p14:nvPr/>
              </p14:nvContentPartPr>
              <p14:xfrm>
                <a:off x="9726327" y="4365162"/>
                <a:ext cx="39240" cy="138600"/>
              </p14:xfrm>
            </p:contentPart>
          </mc:Choice>
          <mc:Fallback>
            <p:pic>
              <p:nvPicPr>
                <p:cNvPr id="231" name="Ink 230">
                  <a:extLst>
                    <a:ext uri="{FF2B5EF4-FFF2-40B4-BE49-F238E27FC236}">
                      <a16:creationId xmlns:a16="http://schemas.microsoft.com/office/drawing/2014/main" id="{83541B65-8440-C145-C707-9D074B7DECEA}"/>
                    </a:ext>
                  </a:extLst>
                </p:cNvPr>
                <p:cNvPicPr/>
                <p:nvPr/>
              </p:nvPicPr>
              <p:blipFill>
                <a:blip r:embed="rId397"/>
                <a:stretch>
                  <a:fillRect/>
                </a:stretch>
              </p:blipFill>
              <p:spPr>
                <a:xfrm>
                  <a:off x="9720207" y="4359042"/>
                  <a:ext cx="51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2" name="Ink 231">
                  <a:extLst>
                    <a:ext uri="{FF2B5EF4-FFF2-40B4-BE49-F238E27FC236}">
                      <a16:creationId xmlns:a16="http://schemas.microsoft.com/office/drawing/2014/main" id="{D2CBD3F2-3776-F0ED-D955-51829AD47D07}"/>
                    </a:ext>
                  </a:extLst>
                </p14:cNvPr>
                <p14:cNvContentPartPr/>
                <p14:nvPr/>
              </p14:nvContentPartPr>
              <p14:xfrm>
                <a:off x="9814887" y="4521042"/>
                <a:ext cx="5400" cy="39240"/>
              </p14:xfrm>
            </p:contentPart>
          </mc:Choice>
          <mc:Fallback>
            <p:pic>
              <p:nvPicPr>
                <p:cNvPr id="232" name="Ink 231">
                  <a:extLst>
                    <a:ext uri="{FF2B5EF4-FFF2-40B4-BE49-F238E27FC236}">
                      <a16:creationId xmlns:a16="http://schemas.microsoft.com/office/drawing/2014/main" id="{D2CBD3F2-3776-F0ED-D955-51829AD47D07}"/>
                    </a:ext>
                  </a:extLst>
                </p:cNvPr>
                <p:cNvPicPr/>
                <p:nvPr/>
              </p:nvPicPr>
              <p:blipFill>
                <a:blip r:embed="rId399"/>
                <a:stretch>
                  <a:fillRect/>
                </a:stretch>
              </p:blipFill>
              <p:spPr>
                <a:xfrm>
                  <a:off x="9808767" y="4514922"/>
                  <a:ext cx="17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3" name="Ink 232">
                  <a:extLst>
                    <a:ext uri="{FF2B5EF4-FFF2-40B4-BE49-F238E27FC236}">
                      <a16:creationId xmlns:a16="http://schemas.microsoft.com/office/drawing/2014/main" id="{78B7C2D5-E990-EDC6-8661-0D9ECC880B86}"/>
                    </a:ext>
                  </a:extLst>
                </p14:cNvPr>
                <p14:cNvContentPartPr/>
                <p14:nvPr/>
              </p14:nvContentPartPr>
              <p14:xfrm>
                <a:off x="9918207" y="4373082"/>
                <a:ext cx="69480" cy="191520"/>
              </p14:xfrm>
            </p:contentPart>
          </mc:Choice>
          <mc:Fallback>
            <p:pic>
              <p:nvPicPr>
                <p:cNvPr id="233" name="Ink 232">
                  <a:extLst>
                    <a:ext uri="{FF2B5EF4-FFF2-40B4-BE49-F238E27FC236}">
                      <a16:creationId xmlns:a16="http://schemas.microsoft.com/office/drawing/2014/main" id="{78B7C2D5-E990-EDC6-8661-0D9ECC880B86}"/>
                    </a:ext>
                  </a:extLst>
                </p:cNvPr>
                <p:cNvPicPr/>
                <p:nvPr/>
              </p:nvPicPr>
              <p:blipFill>
                <a:blip r:embed="rId401"/>
                <a:stretch>
                  <a:fillRect/>
                </a:stretch>
              </p:blipFill>
              <p:spPr>
                <a:xfrm>
                  <a:off x="9912087" y="4366962"/>
                  <a:ext cx="817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4" name="Ink 233">
                  <a:extLst>
                    <a:ext uri="{FF2B5EF4-FFF2-40B4-BE49-F238E27FC236}">
                      <a16:creationId xmlns:a16="http://schemas.microsoft.com/office/drawing/2014/main" id="{1A3C5CE5-4F5C-26A8-5CA3-B716401BD110}"/>
                    </a:ext>
                  </a:extLst>
                </p14:cNvPr>
                <p14:cNvContentPartPr/>
                <p14:nvPr/>
              </p14:nvContentPartPr>
              <p14:xfrm>
                <a:off x="9965727" y="4335642"/>
                <a:ext cx="142200" cy="70920"/>
              </p14:xfrm>
            </p:contentPart>
          </mc:Choice>
          <mc:Fallback>
            <p:pic>
              <p:nvPicPr>
                <p:cNvPr id="234" name="Ink 233">
                  <a:extLst>
                    <a:ext uri="{FF2B5EF4-FFF2-40B4-BE49-F238E27FC236}">
                      <a16:creationId xmlns:a16="http://schemas.microsoft.com/office/drawing/2014/main" id="{1A3C5CE5-4F5C-26A8-5CA3-B716401BD110}"/>
                    </a:ext>
                  </a:extLst>
                </p:cNvPr>
                <p:cNvPicPr/>
                <p:nvPr/>
              </p:nvPicPr>
              <p:blipFill>
                <a:blip r:embed="rId403"/>
                <a:stretch>
                  <a:fillRect/>
                </a:stretch>
              </p:blipFill>
              <p:spPr>
                <a:xfrm>
                  <a:off x="9959607" y="4329522"/>
                  <a:ext cx="154440" cy="83160"/>
                </a:xfrm>
                <a:prstGeom prst="rect">
                  <a:avLst/>
                </a:prstGeom>
              </p:spPr>
            </p:pic>
          </mc:Fallback>
        </mc:AlternateContent>
      </p:grpSp>
      <p:grpSp>
        <p:nvGrpSpPr>
          <p:cNvPr id="258" name="Group 257">
            <a:extLst>
              <a:ext uri="{FF2B5EF4-FFF2-40B4-BE49-F238E27FC236}">
                <a16:creationId xmlns:a16="http://schemas.microsoft.com/office/drawing/2014/main" id="{3E0EF665-761D-3480-C819-39C029C51365}"/>
              </a:ext>
            </a:extLst>
          </p:cNvPr>
          <p:cNvGrpSpPr/>
          <p:nvPr/>
        </p:nvGrpSpPr>
        <p:grpSpPr>
          <a:xfrm>
            <a:off x="9196767" y="3658122"/>
            <a:ext cx="150480" cy="411120"/>
            <a:chOff x="9196767" y="3658122"/>
            <a:chExt cx="150480" cy="411120"/>
          </a:xfrm>
        </p:grpSpPr>
        <mc:AlternateContent xmlns:mc="http://schemas.openxmlformats.org/markup-compatibility/2006">
          <mc:Choice xmlns:p14="http://schemas.microsoft.com/office/powerpoint/2010/main" Requires="p14">
            <p:contentPart p14:bwMode="auto" r:id="rId404">
              <p14:nvContentPartPr>
                <p14:cNvPr id="235" name="Ink 234">
                  <a:extLst>
                    <a:ext uri="{FF2B5EF4-FFF2-40B4-BE49-F238E27FC236}">
                      <a16:creationId xmlns:a16="http://schemas.microsoft.com/office/drawing/2014/main" id="{DE289305-9DE4-DDEC-0BF9-30C1C12D0B03}"/>
                    </a:ext>
                  </a:extLst>
                </p14:cNvPr>
                <p14:cNvContentPartPr/>
                <p14:nvPr/>
              </p14:nvContentPartPr>
              <p14:xfrm>
                <a:off x="9260127" y="3658122"/>
                <a:ext cx="46800" cy="370800"/>
              </p14:xfrm>
            </p:contentPart>
          </mc:Choice>
          <mc:Fallback>
            <p:pic>
              <p:nvPicPr>
                <p:cNvPr id="235" name="Ink 234">
                  <a:extLst>
                    <a:ext uri="{FF2B5EF4-FFF2-40B4-BE49-F238E27FC236}">
                      <a16:creationId xmlns:a16="http://schemas.microsoft.com/office/drawing/2014/main" id="{DE289305-9DE4-DDEC-0BF9-30C1C12D0B03}"/>
                    </a:ext>
                  </a:extLst>
                </p:cNvPr>
                <p:cNvPicPr/>
                <p:nvPr/>
              </p:nvPicPr>
              <p:blipFill>
                <a:blip r:embed="rId405"/>
                <a:stretch>
                  <a:fillRect/>
                </a:stretch>
              </p:blipFill>
              <p:spPr>
                <a:xfrm>
                  <a:off x="9254007" y="3652002"/>
                  <a:ext cx="5904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6" name="Ink 235">
                  <a:extLst>
                    <a:ext uri="{FF2B5EF4-FFF2-40B4-BE49-F238E27FC236}">
                      <a16:creationId xmlns:a16="http://schemas.microsoft.com/office/drawing/2014/main" id="{7CEB49C4-2B10-C7FF-5440-C1A001854F0F}"/>
                    </a:ext>
                  </a:extLst>
                </p14:cNvPr>
                <p14:cNvContentPartPr/>
                <p14:nvPr/>
              </p14:nvContentPartPr>
              <p14:xfrm>
                <a:off x="9196767" y="4002642"/>
                <a:ext cx="150480" cy="66600"/>
              </p14:xfrm>
            </p:contentPart>
          </mc:Choice>
          <mc:Fallback>
            <p:pic>
              <p:nvPicPr>
                <p:cNvPr id="236" name="Ink 235">
                  <a:extLst>
                    <a:ext uri="{FF2B5EF4-FFF2-40B4-BE49-F238E27FC236}">
                      <a16:creationId xmlns:a16="http://schemas.microsoft.com/office/drawing/2014/main" id="{7CEB49C4-2B10-C7FF-5440-C1A001854F0F}"/>
                    </a:ext>
                  </a:extLst>
                </p:cNvPr>
                <p:cNvPicPr/>
                <p:nvPr/>
              </p:nvPicPr>
              <p:blipFill>
                <a:blip r:embed="rId407"/>
                <a:stretch>
                  <a:fillRect/>
                </a:stretch>
              </p:blipFill>
              <p:spPr>
                <a:xfrm>
                  <a:off x="9190647" y="3996522"/>
                  <a:ext cx="162720" cy="78840"/>
                </a:xfrm>
                <a:prstGeom prst="rect">
                  <a:avLst/>
                </a:prstGeom>
              </p:spPr>
            </p:pic>
          </mc:Fallback>
        </mc:AlternateContent>
      </p:grpSp>
      <p:grpSp>
        <p:nvGrpSpPr>
          <p:cNvPr id="257" name="Group 256">
            <a:extLst>
              <a:ext uri="{FF2B5EF4-FFF2-40B4-BE49-F238E27FC236}">
                <a16:creationId xmlns:a16="http://schemas.microsoft.com/office/drawing/2014/main" id="{87FF0A88-1DA4-4395-5759-8F68586FF4EB}"/>
              </a:ext>
            </a:extLst>
          </p:cNvPr>
          <p:cNvGrpSpPr/>
          <p:nvPr/>
        </p:nvGrpSpPr>
        <p:grpSpPr>
          <a:xfrm>
            <a:off x="8837847" y="4293522"/>
            <a:ext cx="484920" cy="213840"/>
            <a:chOff x="8837847" y="4293522"/>
            <a:chExt cx="484920" cy="213840"/>
          </a:xfrm>
        </p:grpSpPr>
        <mc:AlternateContent xmlns:mc="http://schemas.openxmlformats.org/markup-compatibility/2006">
          <mc:Choice xmlns:p14="http://schemas.microsoft.com/office/powerpoint/2010/main" Requires="p14">
            <p:contentPart p14:bwMode="auto" r:id="rId408">
              <p14:nvContentPartPr>
                <p14:cNvPr id="237" name="Ink 236">
                  <a:extLst>
                    <a:ext uri="{FF2B5EF4-FFF2-40B4-BE49-F238E27FC236}">
                      <a16:creationId xmlns:a16="http://schemas.microsoft.com/office/drawing/2014/main" id="{A6FAD701-F2F8-3FD2-1A75-64B2C21B8470}"/>
                    </a:ext>
                  </a:extLst>
                </p14:cNvPr>
                <p14:cNvContentPartPr/>
                <p14:nvPr/>
              </p14:nvContentPartPr>
              <p14:xfrm>
                <a:off x="8837847" y="4293522"/>
                <a:ext cx="83520" cy="192240"/>
              </p14:xfrm>
            </p:contentPart>
          </mc:Choice>
          <mc:Fallback>
            <p:pic>
              <p:nvPicPr>
                <p:cNvPr id="237" name="Ink 236">
                  <a:extLst>
                    <a:ext uri="{FF2B5EF4-FFF2-40B4-BE49-F238E27FC236}">
                      <a16:creationId xmlns:a16="http://schemas.microsoft.com/office/drawing/2014/main" id="{A6FAD701-F2F8-3FD2-1A75-64B2C21B8470}"/>
                    </a:ext>
                  </a:extLst>
                </p:cNvPr>
                <p:cNvPicPr/>
                <p:nvPr/>
              </p:nvPicPr>
              <p:blipFill>
                <a:blip r:embed="rId409"/>
                <a:stretch>
                  <a:fillRect/>
                </a:stretch>
              </p:blipFill>
              <p:spPr>
                <a:xfrm>
                  <a:off x="8831727" y="4287402"/>
                  <a:ext cx="9576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38" name="Ink 237">
                  <a:extLst>
                    <a:ext uri="{FF2B5EF4-FFF2-40B4-BE49-F238E27FC236}">
                      <a16:creationId xmlns:a16="http://schemas.microsoft.com/office/drawing/2014/main" id="{AC2FBB83-5646-D031-7D63-71C3F0229634}"/>
                    </a:ext>
                  </a:extLst>
                </p14:cNvPr>
                <p14:cNvContentPartPr/>
                <p14:nvPr/>
              </p14:nvContentPartPr>
              <p14:xfrm>
                <a:off x="9005967" y="4385682"/>
                <a:ext cx="12960" cy="120600"/>
              </p14:xfrm>
            </p:contentPart>
          </mc:Choice>
          <mc:Fallback>
            <p:pic>
              <p:nvPicPr>
                <p:cNvPr id="238" name="Ink 237">
                  <a:extLst>
                    <a:ext uri="{FF2B5EF4-FFF2-40B4-BE49-F238E27FC236}">
                      <a16:creationId xmlns:a16="http://schemas.microsoft.com/office/drawing/2014/main" id="{AC2FBB83-5646-D031-7D63-71C3F0229634}"/>
                    </a:ext>
                  </a:extLst>
                </p:cNvPr>
                <p:cNvPicPr/>
                <p:nvPr/>
              </p:nvPicPr>
              <p:blipFill>
                <a:blip r:embed="rId411"/>
                <a:stretch>
                  <a:fillRect/>
                </a:stretch>
              </p:blipFill>
              <p:spPr>
                <a:xfrm>
                  <a:off x="8999847" y="4379562"/>
                  <a:ext cx="252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39" name="Ink 238">
                  <a:extLst>
                    <a:ext uri="{FF2B5EF4-FFF2-40B4-BE49-F238E27FC236}">
                      <a16:creationId xmlns:a16="http://schemas.microsoft.com/office/drawing/2014/main" id="{3263E6EF-9213-DC3F-8DEC-7281911F213F}"/>
                    </a:ext>
                  </a:extLst>
                </p14:cNvPr>
                <p14:cNvContentPartPr/>
                <p14:nvPr/>
              </p14:nvContentPartPr>
              <p14:xfrm>
                <a:off x="9084087" y="4458042"/>
                <a:ext cx="9720" cy="49320"/>
              </p14:xfrm>
            </p:contentPart>
          </mc:Choice>
          <mc:Fallback>
            <p:pic>
              <p:nvPicPr>
                <p:cNvPr id="239" name="Ink 238">
                  <a:extLst>
                    <a:ext uri="{FF2B5EF4-FFF2-40B4-BE49-F238E27FC236}">
                      <a16:creationId xmlns:a16="http://schemas.microsoft.com/office/drawing/2014/main" id="{3263E6EF-9213-DC3F-8DEC-7281911F213F}"/>
                    </a:ext>
                  </a:extLst>
                </p:cNvPr>
                <p:cNvPicPr/>
                <p:nvPr/>
              </p:nvPicPr>
              <p:blipFill>
                <a:blip r:embed="rId413"/>
                <a:stretch>
                  <a:fillRect/>
                </a:stretch>
              </p:blipFill>
              <p:spPr>
                <a:xfrm>
                  <a:off x="9077967" y="4451922"/>
                  <a:ext cx="219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0" name="Ink 239">
                  <a:extLst>
                    <a:ext uri="{FF2B5EF4-FFF2-40B4-BE49-F238E27FC236}">
                      <a16:creationId xmlns:a16="http://schemas.microsoft.com/office/drawing/2014/main" id="{7BD69055-3C1D-0C91-3C40-37E1805D3C29}"/>
                    </a:ext>
                  </a:extLst>
                </p14:cNvPr>
                <p14:cNvContentPartPr/>
                <p14:nvPr/>
              </p14:nvContentPartPr>
              <p14:xfrm>
                <a:off x="9165087" y="4372002"/>
                <a:ext cx="23760" cy="73800"/>
              </p14:xfrm>
            </p:contentPart>
          </mc:Choice>
          <mc:Fallback>
            <p:pic>
              <p:nvPicPr>
                <p:cNvPr id="240" name="Ink 239">
                  <a:extLst>
                    <a:ext uri="{FF2B5EF4-FFF2-40B4-BE49-F238E27FC236}">
                      <a16:creationId xmlns:a16="http://schemas.microsoft.com/office/drawing/2014/main" id="{7BD69055-3C1D-0C91-3C40-37E1805D3C29}"/>
                    </a:ext>
                  </a:extLst>
                </p:cNvPr>
                <p:cNvPicPr/>
                <p:nvPr/>
              </p:nvPicPr>
              <p:blipFill>
                <a:blip r:embed="rId415"/>
                <a:stretch>
                  <a:fillRect/>
                </a:stretch>
              </p:blipFill>
              <p:spPr>
                <a:xfrm>
                  <a:off x="9158967" y="4365882"/>
                  <a:ext cx="360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1" name="Ink 240">
                  <a:extLst>
                    <a:ext uri="{FF2B5EF4-FFF2-40B4-BE49-F238E27FC236}">
                      <a16:creationId xmlns:a16="http://schemas.microsoft.com/office/drawing/2014/main" id="{E70AF4EE-7CD4-8876-00A0-323C71DF3504}"/>
                    </a:ext>
                  </a:extLst>
                </p14:cNvPr>
                <p14:cNvContentPartPr/>
                <p14:nvPr/>
              </p14:nvContentPartPr>
              <p14:xfrm>
                <a:off x="9173727" y="4352562"/>
                <a:ext cx="34920" cy="23040"/>
              </p14:xfrm>
            </p:contentPart>
          </mc:Choice>
          <mc:Fallback>
            <p:pic>
              <p:nvPicPr>
                <p:cNvPr id="241" name="Ink 240">
                  <a:extLst>
                    <a:ext uri="{FF2B5EF4-FFF2-40B4-BE49-F238E27FC236}">
                      <a16:creationId xmlns:a16="http://schemas.microsoft.com/office/drawing/2014/main" id="{E70AF4EE-7CD4-8876-00A0-323C71DF3504}"/>
                    </a:ext>
                  </a:extLst>
                </p:cNvPr>
                <p:cNvPicPr/>
                <p:nvPr/>
              </p:nvPicPr>
              <p:blipFill>
                <a:blip r:embed="rId417"/>
                <a:stretch>
                  <a:fillRect/>
                </a:stretch>
              </p:blipFill>
              <p:spPr>
                <a:xfrm>
                  <a:off x="9167607" y="4346442"/>
                  <a:ext cx="471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2" name="Ink 241">
                  <a:extLst>
                    <a:ext uri="{FF2B5EF4-FFF2-40B4-BE49-F238E27FC236}">
                      <a16:creationId xmlns:a16="http://schemas.microsoft.com/office/drawing/2014/main" id="{B57F3BB8-6A0B-241E-8049-A3EB3A69FF17}"/>
                    </a:ext>
                  </a:extLst>
                </p14:cNvPr>
                <p14:cNvContentPartPr/>
                <p14:nvPr/>
              </p14:nvContentPartPr>
              <p14:xfrm>
                <a:off x="9223047" y="4302882"/>
                <a:ext cx="99720" cy="178920"/>
              </p14:xfrm>
            </p:contentPart>
          </mc:Choice>
          <mc:Fallback>
            <p:pic>
              <p:nvPicPr>
                <p:cNvPr id="242" name="Ink 241">
                  <a:extLst>
                    <a:ext uri="{FF2B5EF4-FFF2-40B4-BE49-F238E27FC236}">
                      <a16:creationId xmlns:a16="http://schemas.microsoft.com/office/drawing/2014/main" id="{B57F3BB8-6A0B-241E-8049-A3EB3A69FF17}"/>
                    </a:ext>
                  </a:extLst>
                </p:cNvPr>
                <p:cNvPicPr/>
                <p:nvPr/>
              </p:nvPicPr>
              <p:blipFill>
                <a:blip r:embed="rId419"/>
                <a:stretch>
                  <a:fillRect/>
                </a:stretch>
              </p:blipFill>
              <p:spPr>
                <a:xfrm>
                  <a:off x="9216927" y="4296762"/>
                  <a:ext cx="111960" cy="191160"/>
                </a:xfrm>
                <a:prstGeom prst="rect">
                  <a:avLst/>
                </a:prstGeom>
              </p:spPr>
            </p:pic>
          </mc:Fallback>
        </mc:AlternateContent>
      </p:grpSp>
      <p:grpSp>
        <p:nvGrpSpPr>
          <p:cNvPr id="256" name="Group 255">
            <a:extLst>
              <a:ext uri="{FF2B5EF4-FFF2-40B4-BE49-F238E27FC236}">
                <a16:creationId xmlns:a16="http://schemas.microsoft.com/office/drawing/2014/main" id="{F954F655-693B-773F-6E72-A67D0EC571EE}"/>
              </a:ext>
            </a:extLst>
          </p:cNvPr>
          <p:cNvGrpSpPr/>
          <p:nvPr/>
        </p:nvGrpSpPr>
        <p:grpSpPr>
          <a:xfrm>
            <a:off x="10263447" y="4595202"/>
            <a:ext cx="307800" cy="205560"/>
            <a:chOff x="10263447" y="4595202"/>
            <a:chExt cx="307800" cy="205560"/>
          </a:xfrm>
        </p:grpSpPr>
        <mc:AlternateContent xmlns:mc="http://schemas.openxmlformats.org/markup-compatibility/2006">
          <mc:Choice xmlns:p14="http://schemas.microsoft.com/office/powerpoint/2010/main" Requires="p14">
            <p:contentPart p14:bwMode="auto" r:id="rId420">
              <p14:nvContentPartPr>
                <p14:cNvPr id="243" name="Ink 242">
                  <a:extLst>
                    <a:ext uri="{FF2B5EF4-FFF2-40B4-BE49-F238E27FC236}">
                      <a16:creationId xmlns:a16="http://schemas.microsoft.com/office/drawing/2014/main" id="{8980E657-025B-FF75-F219-9F55A22326BA}"/>
                    </a:ext>
                  </a:extLst>
                </p14:cNvPr>
                <p14:cNvContentPartPr/>
                <p14:nvPr/>
              </p14:nvContentPartPr>
              <p14:xfrm>
                <a:off x="10263447" y="4638042"/>
                <a:ext cx="286560" cy="108000"/>
              </p14:xfrm>
            </p:contentPart>
          </mc:Choice>
          <mc:Fallback>
            <p:pic>
              <p:nvPicPr>
                <p:cNvPr id="243" name="Ink 242">
                  <a:extLst>
                    <a:ext uri="{FF2B5EF4-FFF2-40B4-BE49-F238E27FC236}">
                      <a16:creationId xmlns:a16="http://schemas.microsoft.com/office/drawing/2014/main" id="{8980E657-025B-FF75-F219-9F55A22326BA}"/>
                    </a:ext>
                  </a:extLst>
                </p:cNvPr>
                <p:cNvPicPr/>
                <p:nvPr/>
              </p:nvPicPr>
              <p:blipFill>
                <a:blip r:embed="rId421"/>
                <a:stretch>
                  <a:fillRect/>
                </a:stretch>
              </p:blipFill>
              <p:spPr>
                <a:xfrm>
                  <a:off x="10257327" y="4631922"/>
                  <a:ext cx="2988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4" name="Ink 243">
                  <a:extLst>
                    <a:ext uri="{FF2B5EF4-FFF2-40B4-BE49-F238E27FC236}">
                      <a16:creationId xmlns:a16="http://schemas.microsoft.com/office/drawing/2014/main" id="{EE5E2812-5391-0976-2C52-2A4D041F66AB}"/>
                    </a:ext>
                  </a:extLst>
                </p14:cNvPr>
                <p14:cNvContentPartPr/>
                <p14:nvPr/>
              </p14:nvContentPartPr>
              <p14:xfrm>
                <a:off x="10490607" y="4595202"/>
                <a:ext cx="80640" cy="205560"/>
              </p14:xfrm>
            </p:contentPart>
          </mc:Choice>
          <mc:Fallback>
            <p:pic>
              <p:nvPicPr>
                <p:cNvPr id="244" name="Ink 243">
                  <a:extLst>
                    <a:ext uri="{FF2B5EF4-FFF2-40B4-BE49-F238E27FC236}">
                      <a16:creationId xmlns:a16="http://schemas.microsoft.com/office/drawing/2014/main" id="{EE5E2812-5391-0976-2C52-2A4D041F66AB}"/>
                    </a:ext>
                  </a:extLst>
                </p:cNvPr>
                <p:cNvPicPr/>
                <p:nvPr/>
              </p:nvPicPr>
              <p:blipFill>
                <a:blip r:embed="rId423"/>
                <a:stretch>
                  <a:fillRect/>
                </a:stretch>
              </p:blipFill>
              <p:spPr>
                <a:xfrm>
                  <a:off x="10484487" y="4589082"/>
                  <a:ext cx="92880" cy="217800"/>
                </a:xfrm>
                <a:prstGeom prst="rect">
                  <a:avLst/>
                </a:prstGeom>
              </p:spPr>
            </p:pic>
          </mc:Fallback>
        </mc:AlternateContent>
      </p:grpSp>
      <p:grpSp>
        <p:nvGrpSpPr>
          <p:cNvPr id="255" name="Group 254">
            <a:extLst>
              <a:ext uri="{FF2B5EF4-FFF2-40B4-BE49-F238E27FC236}">
                <a16:creationId xmlns:a16="http://schemas.microsoft.com/office/drawing/2014/main" id="{D4D3C512-B622-AB29-18C0-A6CC283F505E}"/>
              </a:ext>
            </a:extLst>
          </p:cNvPr>
          <p:cNvGrpSpPr/>
          <p:nvPr/>
        </p:nvGrpSpPr>
        <p:grpSpPr>
          <a:xfrm>
            <a:off x="10864287" y="4526802"/>
            <a:ext cx="433080" cy="226080"/>
            <a:chOff x="10864287" y="4526802"/>
            <a:chExt cx="433080" cy="226080"/>
          </a:xfrm>
        </p:grpSpPr>
        <mc:AlternateContent xmlns:mc="http://schemas.openxmlformats.org/markup-compatibility/2006">
          <mc:Choice xmlns:p14="http://schemas.microsoft.com/office/powerpoint/2010/main" Requires="p14">
            <p:contentPart p14:bwMode="auto" r:id="rId424">
              <p14:nvContentPartPr>
                <p14:cNvPr id="245" name="Ink 244">
                  <a:extLst>
                    <a:ext uri="{FF2B5EF4-FFF2-40B4-BE49-F238E27FC236}">
                      <a16:creationId xmlns:a16="http://schemas.microsoft.com/office/drawing/2014/main" id="{4BFF73D5-30ED-3D90-68EB-5CEF76D6C21F}"/>
                    </a:ext>
                  </a:extLst>
                </p14:cNvPr>
                <p14:cNvContentPartPr/>
                <p14:nvPr/>
              </p14:nvContentPartPr>
              <p14:xfrm>
                <a:off x="10864287" y="4526802"/>
                <a:ext cx="184680" cy="201600"/>
              </p14:xfrm>
            </p:contentPart>
          </mc:Choice>
          <mc:Fallback>
            <p:pic>
              <p:nvPicPr>
                <p:cNvPr id="245" name="Ink 244">
                  <a:extLst>
                    <a:ext uri="{FF2B5EF4-FFF2-40B4-BE49-F238E27FC236}">
                      <a16:creationId xmlns:a16="http://schemas.microsoft.com/office/drawing/2014/main" id="{4BFF73D5-30ED-3D90-68EB-5CEF76D6C21F}"/>
                    </a:ext>
                  </a:extLst>
                </p:cNvPr>
                <p:cNvPicPr/>
                <p:nvPr/>
              </p:nvPicPr>
              <p:blipFill>
                <a:blip r:embed="rId425"/>
                <a:stretch>
                  <a:fillRect/>
                </a:stretch>
              </p:blipFill>
              <p:spPr>
                <a:xfrm>
                  <a:off x="10858167" y="4520682"/>
                  <a:ext cx="1969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46" name="Ink 245">
                  <a:extLst>
                    <a:ext uri="{FF2B5EF4-FFF2-40B4-BE49-F238E27FC236}">
                      <a16:creationId xmlns:a16="http://schemas.microsoft.com/office/drawing/2014/main" id="{64302918-C948-44C0-74E7-499A077A3024}"/>
                    </a:ext>
                  </a:extLst>
                </p14:cNvPr>
                <p14:cNvContentPartPr/>
                <p14:nvPr/>
              </p14:nvContentPartPr>
              <p14:xfrm>
                <a:off x="11047887" y="4609602"/>
                <a:ext cx="120960" cy="95400"/>
              </p14:xfrm>
            </p:contentPart>
          </mc:Choice>
          <mc:Fallback>
            <p:pic>
              <p:nvPicPr>
                <p:cNvPr id="246" name="Ink 245">
                  <a:extLst>
                    <a:ext uri="{FF2B5EF4-FFF2-40B4-BE49-F238E27FC236}">
                      <a16:creationId xmlns:a16="http://schemas.microsoft.com/office/drawing/2014/main" id="{64302918-C948-44C0-74E7-499A077A3024}"/>
                    </a:ext>
                  </a:extLst>
                </p:cNvPr>
                <p:cNvPicPr/>
                <p:nvPr/>
              </p:nvPicPr>
              <p:blipFill>
                <a:blip r:embed="rId427"/>
                <a:stretch>
                  <a:fillRect/>
                </a:stretch>
              </p:blipFill>
              <p:spPr>
                <a:xfrm>
                  <a:off x="11041767" y="4603482"/>
                  <a:ext cx="1332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47" name="Ink 246">
                  <a:extLst>
                    <a:ext uri="{FF2B5EF4-FFF2-40B4-BE49-F238E27FC236}">
                      <a16:creationId xmlns:a16="http://schemas.microsoft.com/office/drawing/2014/main" id="{760304C3-6553-60E9-0AC3-3DD82C9083E3}"/>
                    </a:ext>
                  </a:extLst>
                </p14:cNvPr>
                <p14:cNvContentPartPr/>
                <p14:nvPr/>
              </p14:nvContentPartPr>
              <p14:xfrm>
                <a:off x="11174967" y="4611042"/>
                <a:ext cx="122400" cy="141840"/>
              </p14:xfrm>
            </p:contentPart>
          </mc:Choice>
          <mc:Fallback>
            <p:pic>
              <p:nvPicPr>
                <p:cNvPr id="247" name="Ink 246">
                  <a:extLst>
                    <a:ext uri="{FF2B5EF4-FFF2-40B4-BE49-F238E27FC236}">
                      <a16:creationId xmlns:a16="http://schemas.microsoft.com/office/drawing/2014/main" id="{760304C3-6553-60E9-0AC3-3DD82C9083E3}"/>
                    </a:ext>
                  </a:extLst>
                </p:cNvPr>
                <p:cNvPicPr/>
                <p:nvPr/>
              </p:nvPicPr>
              <p:blipFill>
                <a:blip r:embed="rId429"/>
                <a:stretch>
                  <a:fillRect/>
                </a:stretch>
              </p:blipFill>
              <p:spPr>
                <a:xfrm>
                  <a:off x="11168847" y="4604922"/>
                  <a:ext cx="134640" cy="154080"/>
                </a:xfrm>
                <a:prstGeom prst="rect">
                  <a:avLst/>
                </a:prstGeom>
              </p:spPr>
            </p:pic>
          </mc:Fallback>
        </mc:AlternateContent>
      </p:grpSp>
      <p:grpSp>
        <p:nvGrpSpPr>
          <p:cNvPr id="254" name="Group 253">
            <a:extLst>
              <a:ext uri="{FF2B5EF4-FFF2-40B4-BE49-F238E27FC236}">
                <a16:creationId xmlns:a16="http://schemas.microsoft.com/office/drawing/2014/main" id="{7276C3DC-5A39-0128-C1E1-9FE6404B02AC}"/>
              </a:ext>
            </a:extLst>
          </p:cNvPr>
          <p:cNvGrpSpPr/>
          <p:nvPr/>
        </p:nvGrpSpPr>
        <p:grpSpPr>
          <a:xfrm>
            <a:off x="11467287" y="4441842"/>
            <a:ext cx="712080" cy="326160"/>
            <a:chOff x="11467287" y="4441842"/>
            <a:chExt cx="712080" cy="326160"/>
          </a:xfrm>
        </p:grpSpPr>
        <mc:AlternateContent xmlns:mc="http://schemas.openxmlformats.org/markup-compatibility/2006">
          <mc:Choice xmlns:p14="http://schemas.microsoft.com/office/powerpoint/2010/main" Requires="p14">
            <p:contentPart p14:bwMode="auto" r:id="rId430">
              <p14:nvContentPartPr>
                <p14:cNvPr id="248" name="Ink 247">
                  <a:extLst>
                    <a:ext uri="{FF2B5EF4-FFF2-40B4-BE49-F238E27FC236}">
                      <a16:creationId xmlns:a16="http://schemas.microsoft.com/office/drawing/2014/main" id="{E9977AAE-7034-2CF8-2184-7DA66BA8E3D5}"/>
                    </a:ext>
                  </a:extLst>
                </p14:cNvPr>
                <p14:cNvContentPartPr/>
                <p14:nvPr/>
              </p14:nvContentPartPr>
              <p14:xfrm>
                <a:off x="11467287" y="4494042"/>
                <a:ext cx="140400" cy="188640"/>
              </p14:xfrm>
            </p:contentPart>
          </mc:Choice>
          <mc:Fallback>
            <p:pic>
              <p:nvPicPr>
                <p:cNvPr id="248" name="Ink 247">
                  <a:extLst>
                    <a:ext uri="{FF2B5EF4-FFF2-40B4-BE49-F238E27FC236}">
                      <a16:creationId xmlns:a16="http://schemas.microsoft.com/office/drawing/2014/main" id="{E9977AAE-7034-2CF8-2184-7DA66BA8E3D5}"/>
                    </a:ext>
                  </a:extLst>
                </p:cNvPr>
                <p:cNvPicPr/>
                <p:nvPr/>
              </p:nvPicPr>
              <p:blipFill>
                <a:blip r:embed="rId431"/>
                <a:stretch>
                  <a:fillRect/>
                </a:stretch>
              </p:blipFill>
              <p:spPr>
                <a:xfrm>
                  <a:off x="11461167" y="4487922"/>
                  <a:ext cx="1526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49" name="Ink 248">
                  <a:extLst>
                    <a:ext uri="{FF2B5EF4-FFF2-40B4-BE49-F238E27FC236}">
                      <a16:creationId xmlns:a16="http://schemas.microsoft.com/office/drawing/2014/main" id="{B3982D8D-0AB4-DB44-DA49-035A80A22889}"/>
                    </a:ext>
                  </a:extLst>
                </p14:cNvPr>
                <p14:cNvContentPartPr/>
                <p14:nvPr/>
              </p14:nvContentPartPr>
              <p14:xfrm>
                <a:off x="11712087" y="4441842"/>
                <a:ext cx="20520" cy="280440"/>
              </p14:xfrm>
            </p:contentPart>
          </mc:Choice>
          <mc:Fallback>
            <p:pic>
              <p:nvPicPr>
                <p:cNvPr id="249" name="Ink 248">
                  <a:extLst>
                    <a:ext uri="{FF2B5EF4-FFF2-40B4-BE49-F238E27FC236}">
                      <a16:creationId xmlns:a16="http://schemas.microsoft.com/office/drawing/2014/main" id="{B3982D8D-0AB4-DB44-DA49-035A80A22889}"/>
                    </a:ext>
                  </a:extLst>
                </p:cNvPr>
                <p:cNvPicPr/>
                <p:nvPr/>
              </p:nvPicPr>
              <p:blipFill>
                <a:blip r:embed="rId433"/>
                <a:stretch>
                  <a:fillRect/>
                </a:stretch>
              </p:blipFill>
              <p:spPr>
                <a:xfrm>
                  <a:off x="11705967" y="4435722"/>
                  <a:ext cx="327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0" name="Ink 249">
                  <a:extLst>
                    <a:ext uri="{FF2B5EF4-FFF2-40B4-BE49-F238E27FC236}">
                      <a16:creationId xmlns:a16="http://schemas.microsoft.com/office/drawing/2014/main" id="{6DB1370B-0815-A87C-C475-640330E65FC8}"/>
                    </a:ext>
                  </a:extLst>
                </p14:cNvPr>
                <p14:cNvContentPartPr/>
                <p14:nvPr/>
              </p14:nvContentPartPr>
              <p14:xfrm>
                <a:off x="11819727" y="4617162"/>
                <a:ext cx="41760" cy="66960"/>
              </p14:xfrm>
            </p:contentPart>
          </mc:Choice>
          <mc:Fallback>
            <p:pic>
              <p:nvPicPr>
                <p:cNvPr id="250" name="Ink 249">
                  <a:extLst>
                    <a:ext uri="{FF2B5EF4-FFF2-40B4-BE49-F238E27FC236}">
                      <a16:creationId xmlns:a16="http://schemas.microsoft.com/office/drawing/2014/main" id="{6DB1370B-0815-A87C-C475-640330E65FC8}"/>
                    </a:ext>
                  </a:extLst>
                </p:cNvPr>
                <p:cNvPicPr/>
                <p:nvPr/>
              </p:nvPicPr>
              <p:blipFill>
                <a:blip r:embed="rId435"/>
                <a:stretch>
                  <a:fillRect/>
                </a:stretch>
              </p:blipFill>
              <p:spPr>
                <a:xfrm>
                  <a:off x="11813607" y="4611042"/>
                  <a:ext cx="540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51" name="Ink 250">
                  <a:extLst>
                    <a:ext uri="{FF2B5EF4-FFF2-40B4-BE49-F238E27FC236}">
                      <a16:creationId xmlns:a16="http://schemas.microsoft.com/office/drawing/2014/main" id="{B9919CB8-FF92-B5A6-60C3-6F7FD6DD5CB2}"/>
                    </a:ext>
                  </a:extLst>
                </p14:cNvPr>
                <p14:cNvContentPartPr/>
                <p14:nvPr/>
              </p14:nvContentPartPr>
              <p14:xfrm>
                <a:off x="11910087" y="4558122"/>
                <a:ext cx="47880" cy="156960"/>
              </p14:xfrm>
            </p:contentPart>
          </mc:Choice>
          <mc:Fallback>
            <p:pic>
              <p:nvPicPr>
                <p:cNvPr id="251" name="Ink 250">
                  <a:extLst>
                    <a:ext uri="{FF2B5EF4-FFF2-40B4-BE49-F238E27FC236}">
                      <a16:creationId xmlns:a16="http://schemas.microsoft.com/office/drawing/2014/main" id="{B9919CB8-FF92-B5A6-60C3-6F7FD6DD5CB2}"/>
                    </a:ext>
                  </a:extLst>
                </p:cNvPr>
                <p:cNvPicPr/>
                <p:nvPr/>
              </p:nvPicPr>
              <p:blipFill>
                <a:blip r:embed="rId437"/>
                <a:stretch>
                  <a:fillRect/>
                </a:stretch>
              </p:blipFill>
              <p:spPr>
                <a:xfrm>
                  <a:off x="11903967" y="4552002"/>
                  <a:ext cx="601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52" name="Ink 251">
                  <a:extLst>
                    <a:ext uri="{FF2B5EF4-FFF2-40B4-BE49-F238E27FC236}">
                      <a16:creationId xmlns:a16="http://schemas.microsoft.com/office/drawing/2014/main" id="{2068E3F5-7A92-B055-5AFD-F2AFA186FB9F}"/>
                    </a:ext>
                  </a:extLst>
                </p14:cNvPr>
                <p14:cNvContentPartPr/>
                <p14:nvPr/>
              </p14:nvContentPartPr>
              <p14:xfrm>
                <a:off x="11972727" y="4507722"/>
                <a:ext cx="108360" cy="90720"/>
              </p14:xfrm>
            </p:contentPart>
          </mc:Choice>
          <mc:Fallback>
            <p:pic>
              <p:nvPicPr>
                <p:cNvPr id="252" name="Ink 251">
                  <a:extLst>
                    <a:ext uri="{FF2B5EF4-FFF2-40B4-BE49-F238E27FC236}">
                      <a16:creationId xmlns:a16="http://schemas.microsoft.com/office/drawing/2014/main" id="{2068E3F5-7A92-B055-5AFD-F2AFA186FB9F}"/>
                    </a:ext>
                  </a:extLst>
                </p:cNvPr>
                <p:cNvPicPr/>
                <p:nvPr/>
              </p:nvPicPr>
              <p:blipFill>
                <a:blip r:embed="rId439"/>
                <a:stretch>
                  <a:fillRect/>
                </a:stretch>
              </p:blipFill>
              <p:spPr>
                <a:xfrm>
                  <a:off x="11966607" y="4501602"/>
                  <a:ext cx="1206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53" name="Ink 252">
                  <a:extLst>
                    <a:ext uri="{FF2B5EF4-FFF2-40B4-BE49-F238E27FC236}">
                      <a16:creationId xmlns:a16="http://schemas.microsoft.com/office/drawing/2014/main" id="{C7D8D15C-BFCB-1F53-91B3-394D92FA5E05}"/>
                    </a:ext>
                  </a:extLst>
                </p14:cNvPr>
                <p14:cNvContentPartPr/>
                <p14:nvPr/>
              </p14:nvContentPartPr>
              <p14:xfrm>
                <a:off x="12095847" y="4449402"/>
                <a:ext cx="83520" cy="318600"/>
              </p14:xfrm>
            </p:contentPart>
          </mc:Choice>
          <mc:Fallback>
            <p:pic>
              <p:nvPicPr>
                <p:cNvPr id="253" name="Ink 252">
                  <a:extLst>
                    <a:ext uri="{FF2B5EF4-FFF2-40B4-BE49-F238E27FC236}">
                      <a16:creationId xmlns:a16="http://schemas.microsoft.com/office/drawing/2014/main" id="{C7D8D15C-BFCB-1F53-91B3-394D92FA5E05}"/>
                    </a:ext>
                  </a:extLst>
                </p:cNvPr>
                <p:cNvPicPr/>
                <p:nvPr/>
              </p:nvPicPr>
              <p:blipFill>
                <a:blip r:embed="rId441"/>
                <a:stretch>
                  <a:fillRect/>
                </a:stretch>
              </p:blipFill>
              <p:spPr>
                <a:xfrm>
                  <a:off x="12089727" y="4443282"/>
                  <a:ext cx="95760" cy="330840"/>
                </a:xfrm>
                <a:prstGeom prst="rect">
                  <a:avLst/>
                </a:prstGeom>
              </p:spPr>
            </p:pic>
          </mc:Fallback>
        </mc:AlternateContent>
      </p:grpSp>
      <p:grpSp>
        <p:nvGrpSpPr>
          <p:cNvPr id="273" name="Group 272">
            <a:extLst>
              <a:ext uri="{FF2B5EF4-FFF2-40B4-BE49-F238E27FC236}">
                <a16:creationId xmlns:a16="http://schemas.microsoft.com/office/drawing/2014/main" id="{14BAB1BD-6D63-413A-39CC-E9397B426E1C}"/>
              </a:ext>
            </a:extLst>
          </p:cNvPr>
          <p:cNvGrpSpPr/>
          <p:nvPr/>
        </p:nvGrpSpPr>
        <p:grpSpPr>
          <a:xfrm>
            <a:off x="377847" y="1970802"/>
            <a:ext cx="505800" cy="604080"/>
            <a:chOff x="377847" y="1970802"/>
            <a:chExt cx="505800" cy="604080"/>
          </a:xfrm>
        </p:grpSpPr>
        <mc:AlternateContent xmlns:mc="http://schemas.openxmlformats.org/markup-compatibility/2006">
          <mc:Choice xmlns:p14="http://schemas.microsoft.com/office/powerpoint/2010/main" Requires="p14">
            <p:contentPart p14:bwMode="auto" r:id="rId442">
              <p14:nvContentPartPr>
                <p14:cNvPr id="269" name="Ink 268">
                  <a:extLst>
                    <a:ext uri="{FF2B5EF4-FFF2-40B4-BE49-F238E27FC236}">
                      <a16:creationId xmlns:a16="http://schemas.microsoft.com/office/drawing/2014/main" id="{29B82DF3-3868-4DD1-F844-42512D4A813A}"/>
                    </a:ext>
                  </a:extLst>
                </p14:cNvPr>
                <p14:cNvContentPartPr/>
                <p14:nvPr/>
              </p14:nvContentPartPr>
              <p14:xfrm>
                <a:off x="390087" y="2249802"/>
                <a:ext cx="318600" cy="227160"/>
              </p14:xfrm>
            </p:contentPart>
          </mc:Choice>
          <mc:Fallback>
            <p:pic>
              <p:nvPicPr>
                <p:cNvPr id="269" name="Ink 268">
                  <a:extLst>
                    <a:ext uri="{FF2B5EF4-FFF2-40B4-BE49-F238E27FC236}">
                      <a16:creationId xmlns:a16="http://schemas.microsoft.com/office/drawing/2014/main" id="{29B82DF3-3868-4DD1-F844-42512D4A813A}"/>
                    </a:ext>
                  </a:extLst>
                </p:cNvPr>
                <p:cNvPicPr/>
                <p:nvPr/>
              </p:nvPicPr>
              <p:blipFill>
                <a:blip r:embed="rId443"/>
                <a:stretch>
                  <a:fillRect/>
                </a:stretch>
              </p:blipFill>
              <p:spPr>
                <a:xfrm>
                  <a:off x="383967" y="2243682"/>
                  <a:ext cx="3308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70" name="Ink 269">
                  <a:extLst>
                    <a:ext uri="{FF2B5EF4-FFF2-40B4-BE49-F238E27FC236}">
                      <a16:creationId xmlns:a16="http://schemas.microsoft.com/office/drawing/2014/main" id="{3BE5C736-F21B-899C-45D7-D2DE8FCF9C56}"/>
                    </a:ext>
                  </a:extLst>
                </p14:cNvPr>
                <p14:cNvContentPartPr/>
                <p14:nvPr/>
              </p14:nvContentPartPr>
              <p14:xfrm>
                <a:off x="793287" y="2219202"/>
                <a:ext cx="46800" cy="167760"/>
              </p14:xfrm>
            </p:contentPart>
          </mc:Choice>
          <mc:Fallback>
            <p:pic>
              <p:nvPicPr>
                <p:cNvPr id="270" name="Ink 269">
                  <a:extLst>
                    <a:ext uri="{FF2B5EF4-FFF2-40B4-BE49-F238E27FC236}">
                      <a16:creationId xmlns:a16="http://schemas.microsoft.com/office/drawing/2014/main" id="{3BE5C736-F21B-899C-45D7-D2DE8FCF9C56}"/>
                    </a:ext>
                  </a:extLst>
                </p:cNvPr>
                <p:cNvPicPr/>
                <p:nvPr/>
              </p:nvPicPr>
              <p:blipFill>
                <a:blip r:embed="rId445"/>
                <a:stretch>
                  <a:fillRect/>
                </a:stretch>
              </p:blipFill>
              <p:spPr>
                <a:xfrm>
                  <a:off x="787167" y="2213082"/>
                  <a:ext cx="590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71" name="Ink 270">
                  <a:extLst>
                    <a:ext uri="{FF2B5EF4-FFF2-40B4-BE49-F238E27FC236}">
                      <a16:creationId xmlns:a16="http://schemas.microsoft.com/office/drawing/2014/main" id="{0C4001D7-FED0-F47E-F3E1-1E9E45489F0F}"/>
                    </a:ext>
                  </a:extLst>
                </p14:cNvPr>
                <p14:cNvContentPartPr/>
                <p14:nvPr/>
              </p14:nvContentPartPr>
              <p14:xfrm>
                <a:off x="377847" y="1970802"/>
                <a:ext cx="505800" cy="604080"/>
              </p14:xfrm>
            </p:contentPart>
          </mc:Choice>
          <mc:Fallback>
            <p:pic>
              <p:nvPicPr>
                <p:cNvPr id="271" name="Ink 270">
                  <a:extLst>
                    <a:ext uri="{FF2B5EF4-FFF2-40B4-BE49-F238E27FC236}">
                      <a16:creationId xmlns:a16="http://schemas.microsoft.com/office/drawing/2014/main" id="{0C4001D7-FED0-F47E-F3E1-1E9E45489F0F}"/>
                    </a:ext>
                  </a:extLst>
                </p:cNvPr>
                <p:cNvPicPr/>
                <p:nvPr/>
              </p:nvPicPr>
              <p:blipFill>
                <a:blip r:embed="rId447"/>
                <a:stretch>
                  <a:fillRect/>
                </a:stretch>
              </p:blipFill>
              <p:spPr>
                <a:xfrm>
                  <a:off x="371727" y="1964682"/>
                  <a:ext cx="518040" cy="616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8">
            <p14:nvContentPartPr>
              <p14:cNvPr id="272" name="Ink 271">
                <a:extLst>
                  <a:ext uri="{FF2B5EF4-FFF2-40B4-BE49-F238E27FC236}">
                    <a16:creationId xmlns:a16="http://schemas.microsoft.com/office/drawing/2014/main" id="{52508D90-8E9A-8A59-53DC-CC7991EBCF6B}"/>
                  </a:ext>
                </a:extLst>
              </p14:cNvPr>
              <p14:cNvContentPartPr/>
              <p14:nvPr/>
            </p14:nvContentPartPr>
            <p14:xfrm>
              <a:off x="1099647" y="2428002"/>
              <a:ext cx="1204560" cy="555840"/>
            </p14:xfrm>
          </p:contentPart>
        </mc:Choice>
        <mc:Fallback>
          <p:pic>
            <p:nvPicPr>
              <p:cNvPr id="272" name="Ink 271">
                <a:extLst>
                  <a:ext uri="{FF2B5EF4-FFF2-40B4-BE49-F238E27FC236}">
                    <a16:creationId xmlns:a16="http://schemas.microsoft.com/office/drawing/2014/main" id="{52508D90-8E9A-8A59-53DC-CC7991EBCF6B}"/>
                  </a:ext>
                </a:extLst>
              </p:cNvPr>
              <p:cNvPicPr/>
              <p:nvPr/>
            </p:nvPicPr>
            <p:blipFill>
              <a:blip r:embed="rId449"/>
              <a:stretch>
                <a:fillRect/>
              </a:stretch>
            </p:blipFill>
            <p:spPr>
              <a:xfrm>
                <a:off x="1093527" y="2421882"/>
                <a:ext cx="1216800" cy="568080"/>
              </a:xfrm>
              <a:prstGeom prst="rect">
                <a:avLst/>
              </a:prstGeom>
            </p:spPr>
          </p:pic>
        </mc:Fallback>
      </mc:AlternateContent>
      <p:grpSp>
        <p:nvGrpSpPr>
          <p:cNvPr id="276" name="Group 275">
            <a:extLst>
              <a:ext uri="{FF2B5EF4-FFF2-40B4-BE49-F238E27FC236}">
                <a16:creationId xmlns:a16="http://schemas.microsoft.com/office/drawing/2014/main" id="{7A01ABF5-2C1B-B92A-B8DB-6F9D5D1A44EA}"/>
              </a:ext>
            </a:extLst>
          </p:cNvPr>
          <p:cNvGrpSpPr/>
          <p:nvPr/>
        </p:nvGrpSpPr>
        <p:grpSpPr>
          <a:xfrm>
            <a:off x="257607" y="4807962"/>
            <a:ext cx="615600" cy="601200"/>
            <a:chOff x="257607" y="4807962"/>
            <a:chExt cx="615600" cy="601200"/>
          </a:xfrm>
        </p:grpSpPr>
        <mc:AlternateContent xmlns:mc="http://schemas.openxmlformats.org/markup-compatibility/2006">
          <mc:Choice xmlns:p14="http://schemas.microsoft.com/office/powerpoint/2010/main" Requires="p14">
            <p:contentPart p14:bwMode="auto" r:id="rId450">
              <p14:nvContentPartPr>
                <p14:cNvPr id="274" name="Ink 273">
                  <a:extLst>
                    <a:ext uri="{FF2B5EF4-FFF2-40B4-BE49-F238E27FC236}">
                      <a16:creationId xmlns:a16="http://schemas.microsoft.com/office/drawing/2014/main" id="{91838A14-6679-48B9-037F-19B8A0846426}"/>
                    </a:ext>
                  </a:extLst>
                </p14:cNvPr>
                <p14:cNvContentPartPr/>
                <p14:nvPr/>
              </p14:nvContentPartPr>
              <p14:xfrm>
                <a:off x="353367" y="4967802"/>
                <a:ext cx="250920" cy="309240"/>
              </p14:xfrm>
            </p:contentPart>
          </mc:Choice>
          <mc:Fallback>
            <p:pic>
              <p:nvPicPr>
                <p:cNvPr id="274" name="Ink 273">
                  <a:extLst>
                    <a:ext uri="{FF2B5EF4-FFF2-40B4-BE49-F238E27FC236}">
                      <a16:creationId xmlns:a16="http://schemas.microsoft.com/office/drawing/2014/main" id="{91838A14-6679-48B9-037F-19B8A0846426}"/>
                    </a:ext>
                  </a:extLst>
                </p:cNvPr>
                <p:cNvPicPr/>
                <p:nvPr/>
              </p:nvPicPr>
              <p:blipFill>
                <a:blip r:embed="rId451"/>
                <a:stretch>
                  <a:fillRect/>
                </a:stretch>
              </p:blipFill>
              <p:spPr>
                <a:xfrm>
                  <a:off x="347247" y="4961682"/>
                  <a:ext cx="2631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5" name="Ink 274">
                  <a:extLst>
                    <a:ext uri="{FF2B5EF4-FFF2-40B4-BE49-F238E27FC236}">
                      <a16:creationId xmlns:a16="http://schemas.microsoft.com/office/drawing/2014/main" id="{FF4C9FE8-1F0E-1888-9FCF-97C9E7684259}"/>
                    </a:ext>
                  </a:extLst>
                </p14:cNvPr>
                <p14:cNvContentPartPr/>
                <p14:nvPr/>
              </p14:nvContentPartPr>
              <p14:xfrm>
                <a:off x="257607" y="4807962"/>
                <a:ext cx="615600" cy="601200"/>
              </p14:xfrm>
            </p:contentPart>
          </mc:Choice>
          <mc:Fallback>
            <p:pic>
              <p:nvPicPr>
                <p:cNvPr id="275" name="Ink 274">
                  <a:extLst>
                    <a:ext uri="{FF2B5EF4-FFF2-40B4-BE49-F238E27FC236}">
                      <a16:creationId xmlns:a16="http://schemas.microsoft.com/office/drawing/2014/main" id="{FF4C9FE8-1F0E-1888-9FCF-97C9E7684259}"/>
                    </a:ext>
                  </a:extLst>
                </p:cNvPr>
                <p:cNvPicPr/>
                <p:nvPr/>
              </p:nvPicPr>
              <p:blipFill>
                <a:blip r:embed="rId453"/>
                <a:stretch>
                  <a:fillRect/>
                </a:stretch>
              </p:blipFill>
              <p:spPr>
                <a:xfrm>
                  <a:off x="251487" y="4801842"/>
                  <a:ext cx="627840" cy="613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4">
            <p14:nvContentPartPr>
              <p14:cNvPr id="277" name="Ink 276">
                <a:extLst>
                  <a:ext uri="{FF2B5EF4-FFF2-40B4-BE49-F238E27FC236}">
                    <a16:creationId xmlns:a16="http://schemas.microsoft.com/office/drawing/2014/main" id="{B82E6F2D-E9E9-A290-2E18-F444B5984A59}"/>
                  </a:ext>
                </a:extLst>
              </p14:cNvPr>
              <p14:cNvContentPartPr/>
              <p14:nvPr/>
            </p14:nvContentPartPr>
            <p14:xfrm>
              <a:off x="4342527" y="2709522"/>
              <a:ext cx="360" cy="1080"/>
            </p14:xfrm>
          </p:contentPart>
        </mc:Choice>
        <mc:Fallback>
          <p:pic>
            <p:nvPicPr>
              <p:cNvPr id="277" name="Ink 276">
                <a:extLst>
                  <a:ext uri="{FF2B5EF4-FFF2-40B4-BE49-F238E27FC236}">
                    <a16:creationId xmlns:a16="http://schemas.microsoft.com/office/drawing/2014/main" id="{B82E6F2D-E9E9-A290-2E18-F444B5984A59}"/>
                  </a:ext>
                </a:extLst>
              </p:cNvPr>
              <p:cNvPicPr/>
              <p:nvPr/>
            </p:nvPicPr>
            <p:blipFill>
              <a:blip r:embed="rId455"/>
              <a:stretch>
                <a:fillRect/>
              </a:stretch>
            </p:blipFill>
            <p:spPr>
              <a:xfrm>
                <a:off x="4336407" y="2703402"/>
                <a:ext cx="12600" cy="13320"/>
              </a:xfrm>
              <a:prstGeom prst="rect">
                <a:avLst/>
              </a:prstGeom>
            </p:spPr>
          </p:pic>
        </mc:Fallback>
      </mc:AlternateContent>
      <p:grpSp>
        <p:nvGrpSpPr>
          <p:cNvPr id="284" name="Group 283">
            <a:extLst>
              <a:ext uri="{FF2B5EF4-FFF2-40B4-BE49-F238E27FC236}">
                <a16:creationId xmlns:a16="http://schemas.microsoft.com/office/drawing/2014/main" id="{B8BC5579-42EC-9FB8-468C-F5F065A9F584}"/>
              </a:ext>
            </a:extLst>
          </p:cNvPr>
          <p:cNvGrpSpPr/>
          <p:nvPr/>
        </p:nvGrpSpPr>
        <p:grpSpPr>
          <a:xfrm>
            <a:off x="1368567" y="3060882"/>
            <a:ext cx="701640" cy="348840"/>
            <a:chOff x="1368567" y="3060882"/>
            <a:chExt cx="701640" cy="348840"/>
          </a:xfrm>
        </p:grpSpPr>
        <mc:AlternateContent xmlns:mc="http://schemas.openxmlformats.org/markup-compatibility/2006">
          <mc:Choice xmlns:p14="http://schemas.microsoft.com/office/powerpoint/2010/main" Requires="p14">
            <p:contentPart p14:bwMode="auto" r:id="rId456">
              <p14:nvContentPartPr>
                <p14:cNvPr id="278" name="Ink 277">
                  <a:extLst>
                    <a:ext uri="{FF2B5EF4-FFF2-40B4-BE49-F238E27FC236}">
                      <a16:creationId xmlns:a16="http://schemas.microsoft.com/office/drawing/2014/main" id="{39C283EB-5C5A-6EDA-ED94-5B567E1BA852}"/>
                    </a:ext>
                  </a:extLst>
                </p14:cNvPr>
                <p14:cNvContentPartPr/>
                <p14:nvPr/>
              </p14:nvContentPartPr>
              <p14:xfrm>
                <a:off x="1368567" y="3177882"/>
                <a:ext cx="65880" cy="231840"/>
              </p14:xfrm>
            </p:contentPart>
          </mc:Choice>
          <mc:Fallback>
            <p:pic>
              <p:nvPicPr>
                <p:cNvPr id="278" name="Ink 277">
                  <a:extLst>
                    <a:ext uri="{FF2B5EF4-FFF2-40B4-BE49-F238E27FC236}">
                      <a16:creationId xmlns:a16="http://schemas.microsoft.com/office/drawing/2014/main" id="{39C283EB-5C5A-6EDA-ED94-5B567E1BA852}"/>
                    </a:ext>
                  </a:extLst>
                </p:cNvPr>
                <p:cNvPicPr/>
                <p:nvPr/>
              </p:nvPicPr>
              <p:blipFill>
                <a:blip r:embed="rId457"/>
                <a:stretch>
                  <a:fillRect/>
                </a:stretch>
              </p:blipFill>
              <p:spPr>
                <a:xfrm>
                  <a:off x="1362447" y="3171762"/>
                  <a:ext cx="781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79" name="Ink 278">
                  <a:extLst>
                    <a:ext uri="{FF2B5EF4-FFF2-40B4-BE49-F238E27FC236}">
                      <a16:creationId xmlns:a16="http://schemas.microsoft.com/office/drawing/2014/main" id="{B1F29A55-B9AF-08A0-F9C1-52CEB1797B8D}"/>
                    </a:ext>
                  </a:extLst>
                </p14:cNvPr>
                <p14:cNvContentPartPr/>
                <p14:nvPr/>
              </p14:nvContentPartPr>
              <p14:xfrm>
                <a:off x="1532007" y="3198042"/>
                <a:ext cx="77400" cy="126360"/>
              </p14:xfrm>
            </p:contentPart>
          </mc:Choice>
          <mc:Fallback>
            <p:pic>
              <p:nvPicPr>
                <p:cNvPr id="279" name="Ink 278">
                  <a:extLst>
                    <a:ext uri="{FF2B5EF4-FFF2-40B4-BE49-F238E27FC236}">
                      <a16:creationId xmlns:a16="http://schemas.microsoft.com/office/drawing/2014/main" id="{B1F29A55-B9AF-08A0-F9C1-52CEB1797B8D}"/>
                    </a:ext>
                  </a:extLst>
                </p:cNvPr>
                <p:cNvPicPr/>
                <p:nvPr/>
              </p:nvPicPr>
              <p:blipFill>
                <a:blip r:embed="rId459"/>
                <a:stretch>
                  <a:fillRect/>
                </a:stretch>
              </p:blipFill>
              <p:spPr>
                <a:xfrm>
                  <a:off x="1525887" y="3191922"/>
                  <a:ext cx="896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80" name="Ink 279">
                  <a:extLst>
                    <a:ext uri="{FF2B5EF4-FFF2-40B4-BE49-F238E27FC236}">
                      <a16:creationId xmlns:a16="http://schemas.microsoft.com/office/drawing/2014/main" id="{4D1A4DB0-0043-2025-7179-2DBD805ACB22}"/>
                    </a:ext>
                  </a:extLst>
                </p14:cNvPr>
                <p14:cNvContentPartPr/>
                <p14:nvPr/>
              </p14:nvContentPartPr>
              <p14:xfrm>
                <a:off x="1694007" y="3249882"/>
                <a:ext cx="3960" cy="61920"/>
              </p14:xfrm>
            </p:contentPart>
          </mc:Choice>
          <mc:Fallback>
            <p:pic>
              <p:nvPicPr>
                <p:cNvPr id="280" name="Ink 279">
                  <a:extLst>
                    <a:ext uri="{FF2B5EF4-FFF2-40B4-BE49-F238E27FC236}">
                      <a16:creationId xmlns:a16="http://schemas.microsoft.com/office/drawing/2014/main" id="{4D1A4DB0-0043-2025-7179-2DBD805ACB22}"/>
                    </a:ext>
                  </a:extLst>
                </p:cNvPr>
                <p:cNvPicPr/>
                <p:nvPr/>
              </p:nvPicPr>
              <p:blipFill>
                <a:blip r:embed="rId461"/>
                <a:stretch>
                  <a:fillRect/>
                </a:stretch>
              </p:blipFill>
              <p:spPr>
                <a:xfrm>
                  <a:off x="1687887" y="3243762"/>
                  <a:ext cx="162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1" name="Ink 280">
                  <a:extLst>
                    <a:ext uri="{FF2B5EF4-FFF2-40B4-BE49-F238E27FC236}">
                      <a16:creationId xmlns:a16="http://schemas.microsoft.com/office/drawing/2014/main" id="{88837734-8AD6-BCEF-388D-67E7127F431F}"/>
                    </a:ext>
                  </a:extLst>
                </p14:cNvPr>
                <p14:cNvContentPartPr/>
                <p14:nvPr/>
              </p14:nvContentPartPr>
              <p14:xfrm>
                <a:off x="1793367" y="3155922"/>
                <a:ext cx="55080" cy="56880"/>
              </p14:xfrm>
            </p:contentPart>
          </mc:Choice>
          <mc:Fallback>
            <p:pic>
              <p:nvPicPr>
                <p:cNvPr id="281" name="Ink 280">
                  <a:extLst>
                    <a:ext uri="{FF2B5EF4-FFF2-40B4-BE49-F238E27FC236}">
                      <a16:creationId xmlns:a16="http://schemas.microsoft.com/office/drawing/2014/main" id="{88837734-8AD6-BCEF-388D-67E7127F431F}"/>
                    </a:ext>
                  </a:extLst>
                </p:cNvPr>
                <p:cNvPicPr/>
                <p:nvPr/>
              </p:nvPicPr>
              <p:blipFill>
                <a:blip r:embed="rId463"/>
                <a:stretch>
                  <a:fillRect/>
                </a:stretch>
              </p:blipFill>
              <p:spPr>
                <a:xfrm>
                  <a:off x="1787247" y="3149802"/>
                  <a:ext cx="673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2" name="Ink 281">
                  <a:extLst>
                    <a:ext uri="{FF2B5EF4-FFF2-40B4-BE49-F238E27FC236}">
                      <a16:creationId xmlns:a16="http://schemas.microsoft.com/office/drawing/2014/main" id="{58D1870B-A75C-A1EF-3E29-9B90B0C4868D}"/>
                    </a:ext>
                  </a:extLst>
                </p14:cNvPr>
                <p14:cNvContentPartPr/>
                <p14:nvPr/>
              </p14:nvContentPartPr>
              <p14:xfrm>
                <a:off x="1904607" y="3125322"/>
                <a:ext cx="53640" cy="99360"/>
              </p14:xfrm>
            </p:contentPart>
          </mc:Choice>
          <mc:Fallback>
            <p:pic>
              <p:nvPicPr>
                <p:cNvPr id="282" name="Ink 281">
                  <a:extLst>
                    <a:ext uri="{FF2B5EF4-FFF2-40B4-BE49-F238E27FC236}">
                      <a16:creationId xmlns:a16="http://schemas.microsoft.com/office/drawing/2014/main" id="{58D1870B-A75C-A1EF-3E29-9B90B0C4868D}"/>
                    </a:ext>
                  </a:extLst>
                </p:cNvPr>
                <p:cNvPicPr/>
                <p:nvPr/>
              </p:nvPicPr>
              <p:blipFill>
                <a:blip r:embed="rId465"/>
                <a:stretch>
                  <a:fillRect/>
                </a:stretch>
              </p:blipFill>
              <p:spPr>
                <a:xfrm>
                  <a:off x="1898487" y="3119202"/>
                  <a:ext cx="658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83" name="Ink 282">
                  <a:extLst>
                    <a:ext uri="{FF2B5EF4-FFF2-40B4-BE49-F238E27FC236}">
                      <a16:creationId xmlns:a16="http://schemas.microsoft.com/office/drawing/2014/main" id="{A2380D90-9ADF-57F7-A0E9-A2CCEF9DA239}"/>
                    </a:ext>
                  </a:extLst>
                </p14:cNvPr>
                <p14:cNvContentPartPr/>
                <p14:nvPr/>
              </p14:nvContentPartPr>
              <p14:xfrm>
                <a:off x="1998567" y="3060882"/>
                <a:ext cx="71640" cy="225720"/>
              </p14:xfrm>
            </p:contentPart>
          </mc:Choice>
          <mc:Fallback>
            <p:pic>
              <p:nvPicPr>
                <p:cNvPr id="283" name="Ink 282">
                  <a:extLst>
                    <a:ext uri="{FF2B5EF4-FFF2-40B4-BE49-F238E27FC236}">
                      <a16:creationId xmlns:a16="http://schemas.microsoft.com/office/drawing/2014/main" id="{A2380D90-9ADF-57F7-A0E9-A2CCEF9DA239}"/>
                    </a:ext>
                  </a:extLst>
                </p:cNvPr>
                <p:cNvPicPr/>
                <p:nvPr/>
              </p:nvPicPr>
              <p:blipFill>
                <a:blip r:embed="rId467"/>
                <a:stretch>
                  <a:fillRect/>
                </a:stretch>
              </p:blipFill>
              <p:spPr>
                <a:xfrm>
                  <a:off x="1992447" y="3054762"/>
                  <a:ext cx="83880" cy="237960"/>
                </a:xfrm>
                <a:prstGeom prst="rect">
                  <a:avLst/>
                </a:prstGeom>
              </p:spPr>
            </p:pic>
          </mc:Fallback>
        </mc:AlternateContent>
      </p:grpSp>
      <p:grpSp>
        <p:nvGrpSpPr>
          <p:cNvPr id="302" name="Group 301">
            <a:extLst>
              <a:ext uri="{FF2B5EF4-FFF2-40B4-BE49-F238E27FC236}">
                <a16:creationId xmlns:a16="http://schemas.microsoft.com/office/drawing/2014/main" id="{2DC45FE9-5F5E-2536-82D1-D6BEAEF0A6CC}"/>
              </a:ext>
            </a:extLst>
          </p:cNvPr>
          <p:cNvGrpSpPr/>
          <p:nvPr/>
        </p:nvGrpSpPr>
        <p:grpSpPr>
          <a:xfrm>
            <a:off x="2389167" y="3095802"/>
            <a:ext cx="535320" cy="239400"/>
            <a:chOff x="2389167" y="3095802"/>
            <a:chExt cx="535320" cy="239400"/>
          </a:xfrm>
        </p:grpSpPr>
        <mc:AlternateContent xmlns:mc="http://schemas.openxmlformats.org/markup-compatibility/2006">
          <mc:Choice xmlns:p14="http://schemas.microsoft.com/office/powerpoint/2010/main" Requires="p14">
            <p:contentPart p14:bwMode="auto" r:id="rId468">
              <p14:nvContentPartPr>
                <p14:cNvPr id="285" name="Ink 284">
                  <a:extLst>
                    <a:ext uri="{FF2B5EF4-FFF2-40B4-BE49-F238E27FC236}">
                      <a16:creationId xmlns:a16="http://schemas.microsoft.com/office/drawing/2014/main" id="{E6233F89-0056-1347-FBE2-C3DCF03CD4A8}"/>
                    </a:ext>
                  </a:extLst>
                </p14:cNvPr>
                <p14:cNvContentPartPr/>
                <p14:nvPr/>
              </p14:nvContentPartPr>
              <p14:xfrm>
                <a:off x="2389167" y="3251682"/>
                <a:ext cx="65160" cy="83520"/>
              </p14:xfrm>
            </p:contentPart>
          </mc:Choice>
          <mc:Fallback>
            <p:pic>
              <p:nvPicPr>
                <p:cNvPr id="285" name="Ink 284">
                  <a:extLst>
                    <a:ext uri="{FF2B5EF4-FFF2-40B4-BE49-F238E27FC236}">
                      <a16:creationId xmlns:a16="http://schemas.microsoft.com/office/drawing/2014/main" id="{E6233F89-0056-1347-FBE2-C3DCF03CD4A8}"/>
                    </a:ext>
                  </a:extLst>
                </p:cNvPr>
                <p:cNvPicPr/>
                <p:nvPr/>
              </p:nvPicPr>
              <p:blipFill>
                <a:blip r:embed="rId469"/>
                <a:stretch>
                  <a:fillRect/>
                </a:stretch>
              </p:blipFill>
              <p:spPr>
                <a:xfrm>
                  <a:off x="2383047" y="3245562"/>
                  <a:ext cx="774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86" name="Ink 285">
                  <a:extLst>
                    <a:ext uri="{FF2B5EF4-FFF2-40B4-BE49-F238E27FC236}">
                      <a16:creationId xmlns:a16="http://schemas.microsoft.com/office/drawing/2014/main" id="{EC2C1F44-BC94-F6A7-C7E6-D2A6273BEF15}"/>
                    </a:ext>
                  </a:extLst>
                </p14:cNvPr>
                <p14:cNvContentPartPr/>
                <p14:nvPr/>
              </p14:nvContentPartPr>
              <p14:xfrm>
                <a:off x="2545407" y="3287322"/>
                <a:ext cx="2880" cy="5400"/>
              </p14:xfrm>
            </p:contentPart>
          </mc:Choice>
          <mc:Fallback>
            <p:pic>
              <p:nvPicPr>
                <p:cNvPr id="286" name="Ink 285">
                  <a:extLst>
                    <a:ext uri="{FF2B5EF4-FFF2-40B4-BE49-F238E27FC236}">
                      <a16:creationId xmlns:a16="http://schemas.microsoft.com/office/drawing/2014/main" id="{EC2C1F44-BC94-F6A7-C7E6-D2A6273BEF15}"/>
                    </a:ext>
                  </a:extLst>
                </p:cNvPr>
                <p:cNvPicPr/>
                <p:nvPr/>
              </p:nvPicPr>
              <p:blipFill>
                <a:blip r:embed="rId471"/>
                <a:stretch>
                  <a:fillRect/>
                </a:stretch>
              </p:blipFill>
              <p:spPr>
                <a:xfrm>
                  <a:off x="2539287" y="3281202"/>
                  <a:ext cx="1512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87" name="Ink 286">
                  <a:extLst>
                    <a:ext uri="{FF2B5EF4-FFF2-40B4-BE49-F238E27FC236}">
                      <a16:creationId xmlns:a16="http://schemas.microsoft.com/office/drawing/2014/main" id="{659870A2-DE6A-E952-9D75-97E31302D55C}"/>
                    </a:ext>
                  </a:extLst>
                </p14:cNvPr>
                <p14:cNvContentPartPr/>
                <p14:nvPr/>
              </p14:nvContentPartPr>
              <p14:xfrm>
                <a:off x="2604807" y="3208842"/>
                <a:ext cx="54000" cy="83160"/>
              </p14:xfrm>
            </p:contentPart>
          </mc:Choice>
          <mc:Fallback>
            <p:pic>
              <p:nvPicPr>
                <p:cNvPr id="287" name="Ink 286">
                  <a:extLst>
                    <a:ext uri="{FF2B5EF4-FFF2-40B4-BE49-F238E27FC236}">
                      <a16:creationId xmlns:a16="http://schemas.microsoft.com/office/drawing/2014/main" id="{659870A2-DE6A-E952-9D75-97E31302D55C}"/>
                    </a:ext>
                  </a:extLst>
                </p:cNvPr>
                <p:cNvPicPr/>
                <p:nvPr/>
              </p:nvPicPr>
              <p:blipFill>
                <a:blip r:embed="rId473"/>
                <a:stretch>
                  <a:fillRect/>
                </a:stretch>
              </p:blipFill>
              <p:spPr>
                <a:xfrm>
                  <a:off x="2598687" y="3202722"/>
                  <a:ext cx="662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88" name="Ink 287">
                  <a:extLst>
                    <a:ext uri="{FF2B5EF4-FFF2-40B4-BE49-F238E27FC236}">
                      <a16:creationId xmlns:a16="http://schemas.microsoft.com/office/drawing/2014/main" id="{48FA1FF0-F023-2EFC-A6E7-C75E4E66A9EC}"/>
                    </a:ext>
                  </a:extLst>
                </p14:cNvPr>
                <p14:cNvContentPartPr/>
                <p14:nvPr/>
              </p14:nvContentPartPr>
              <p14:xfrm>
                <a:off x="2693007" y="3151962"/>
                <a:ext cx="68400" cy="90720"/>
              </p14:xfrm>
            </p:contentPart>
          </mc:Choice>
          <mc:Fallback>
            <p:pic>
              <p:nvPicPr>
                <p:cNvPr id="288" name="Ink 287">
                  <a:extLst>
                    <a:ext uri="{FF2B5EF4-FFF2-40B4-BE49-F238E27FC236}">
                      <a16:creationId xmlns:a16="http://schemas.microsoft.com/office/drawing/2014/main" id="{48FA1FF0-F023-2EFC-A6E7-C75E4E66A9EC}"/>
                    </a:ext>
                  </a:extLst>
                </p:cNvPr>
                <p:cNvPicPr/>
                <p:nvPr/>
              </p:nvPicPr>
              <p:blipFill>
                <a:blip r:embed="rId475"/>
                <a:stretch>
                  <a:fillRect/>
                </a:stretch>
              </p:blipFill>
              <p:spPr>
                <a:xfrm>
                  <a:off x="2686887" y="3145842"/>
                  <a:ext cx="806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9" name="Ink 288">
                  <a:extLst>
                    <a:ext uri="{FF2B5EF4-FFF2-40B4-BE49-F238E27FC236}">
                      <a16:creationId xmlns:a16="http://schemas.microsoft.com/office/drawing/2014/main" id="{0B42D643-2C74-528A-D8BD-763A61928E52}"/>
                    </a:ext>
                  </a:extLst>
                </p14:cNvPr>
                <p14:cNvContentPartPr/>
                <p14:nvPr/>
              </p14:nvContentPartPr>
              <p14:xfrm>
                <a:off x="2825127" y="3095802"/>
                <a:ext cx="99360" cy="146160"/>
              </p14:xfrm>
            </p:contentPart>
          </mc:Choice>
          <mc:Fallback>
            <p:pic>
              <p:nvPicPr>
                <p:cNvPr id="289" name="Ink 288">
                  <a:extLst>
                    <a:ext uri="{FF2B5EF4-FFF2-40B4-BE49-F238E27FC236}">
                      <a16:creationId xmlns:a16="http://schemas.microsoft.com/office/drawing/2014/main" id="{0B42D643-2C74-528A-D8BD-763A61928E52}"/>
                    </a:ext>
                  </a:extLst>
                </p:cNvPr>
                <p:cNvPicPr/>
                <p:nvPr/>
              </p:nvPicPr>
              <p:blipFill>
                <a:blip r:embed="rId477"/>
                <a:stretch>
                  <a:fillRect/>
                </a:stretch>
              </p:blipFill>
              <p:spPr>
                <a:xfrm>
                  <a:off x="2819007" y="3089682"/>
                  <a:ext cx="111600" cy="158400"/>
                </a:xfrm>
                <a:prstGeom prst="rect">
                  <a:avLst/>
                </a:prstGeom>
              </p:spPr>
            </p:pic>
          </mc:Fallback>
        </mc:AlternateContent>
      </p:grpSp>
      <p:grpSp>
        <p:nvGrpSpPr>
          <p:cNvPr id="301" name="Group 300">
            <a:extLst>
              <a:ext uri="{FF2B5EF4-FFF2-40B4-BE49-F238E27FC236}">
                <a16:creationId xmlns:a16="http://schemas.microsoft.com/office/drawing/2014/main" id="{36C4714B-00A9-94F6-8A12-2105E39EE639}"/>
              </a:ext>
            </a:extLst>
          </p:cNvPr>
          <p:cNvGrpSpPr/>
          <p:nvPr/>
        </p:nvGrpSpPr>
        <p:grpSpPr>
          <a:xfrm>
            <a:off x="3369087" y="3209922"/>
            <a:ext cx="552960" cy="231480"/>
            <a:chOff x="3369087" y="3209922"/>
            <a:chExt cx="552960" cy="231480"/>
          </a:xfrm>
        </p:grpSpPr>
        <mc:AlternateContent xmlns:mc="http://schemas.openxmlformats.org/markup-compatibility/2006">
          <mc:Choice xmlns:p14="http://schemas.microsoft.com/office/powerpoint/2010/main" Requires="p14">
            <p:contentPart p14:bwMode="auto" r:id="rId478">
              <p14:nvContentPartPr>
                <p14:cNvPr id="290" name="Ink 289">
                  <a:extLst>
                    <a:ext uri="{FF2B5EF4-FFF2-40B4-BE49-F238E27FC236}">
                      <a16:creationId xmlns:a16="http://schemas.microsoft.com/office/drawing/2014/main" id="{B1B21978-D920-EB9F-A4D0-1426059B5A23}"/>
                    </a:ext>
                  </a:extLst>
                </p14:cNvPr>
                <p14:cNvContentPartPr/>
                <p14:nvPr/>
              </p14:nvContentPartPr>
              <p14:xfrm>
                <a:off x="3369087" y="3273642"/>
                <a:ext cx="79560" cy="167760"/>
              </p14:xfrm>
            </p:contentPart>
          </mc:Choice>
          <mc:Fallback>
            <p:pic>
              <p:nvPicPr>
                <p:cNvPr id="290" name="Ink 289">
                  <a:extLst>
                    <a:ext uri="{FF2B5EF4-FFF2-40B4-BE49-F238E27FC236}">
                      <a16:creationId xmlns:a16="http://schemas.microsoft.com/office/drawing/2014/main" id="{B1B21978-D920-EB9F-A4D0-1426059B5A23}"/>
                    </a:ext>
                  </a:extLst>
                </p:cNvPr>
                <p:cNvPicPr/>
                <p:nvPr/>
              </p:nvPicPr>
              <p:blipFill>
                <a:blip r:embed="rId479"/>
                <a:stretch>
                  <a:fillRect/>
                </a:stretch>
              </p:blipFill>
              <p:spPr>
                <a:xfrm>
                  <a:off x="3362967" y="3267522"/>
                  <a:ext cx="918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1" name="Ink 290">
                  <a:extLst>
                    <a:ext uri="{FF2B5EF4-FFF2-40B4-BE49-F238E27FC236}">
                      <a16:creationId xmlns:a16="http://schemas.microsoft.com/office/drawing/2014/main" id="{43D5527B-9EB3-1DD0-F28C-9272C8FA741A}"/>
                    </a:ext>
                  </a:extLst>
                </p14:cNvPr>
                <p14:cNvContentPartPr/>
                <p14:nvPr/>
              </p14:nvContentPartPr>
              <p14:xfrm>
                <a:off x="3529647" y="3339522"/>
                <a:ext cx="27360" cy="18720"/>
              </p14:xfrm>
            </p:contentPart>
          </mc:Choice>
          <mc:Fallback>
            <p:pic>
              <p:nvPicPr>
                <p:cNvPr id="291" name="Ink 290">
                  <a:extLst>
                    <a:ext uri="{FF2B5EF4-FFF2-40B4-BE49-F238E27FC236}">
                      <a16:creationId xmlns:a16="http://schemas.microsoft.com/office/drawing/2014/main" id="{43D5527B-9EB3-1DD0-F28C-9272C8FA741A}"/>
                    </a:ext>
                  </a:extLst>
                </p:cNvPr>
                <p:cNvPicPr/>
                <p:nvPr/>
              </p:nvPicPr>
              <p:blipFill>
                <a:blip r:embed="rId481"/>
                <a:stretch>
                  <a:fillRect/>
                </a:stretch>
              </p:blipFill>
              <p:spPr>
                <a:xfrm>
                  <a:off x="3523527" y="3333402"/>
                  <a:ext cx="396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2" name="Ink 291">
                  <a:extLst>
                    <a:ext uri="{FF2B5EF4-FFF2-40B4-BE49-F238E27FC236}">
                      <a16:creationId xmlns:a16="http://schemas.microsoft.com/office/drawing/2014/main" id="{8ABAB997-9941-76D6-E4E9-F67E603BC14D}"/>
                    </a:ext>
                  </a:extLst>
                </p14:cNvPr>
                <p14:cNvContentPartPr/>
                <p14:nvPr/>
              </p14:nvContentPartPr>
              <p14:xfrm>
                <a:off x="3605247" y="3301362"/>
                <a:ext cx="72000" cy="67320"/>
              </p14:xfrm>
            </p:contentPart>
          </mc:Choice>
          <mc:Fallback>
            <p:pic>
              <p:nvPicPr>
                <p:cNvPr id="292" name="Ink 291">
                  <a:extLst>
                    <a:ext uri="{FF2B5EF4-FFF2-40B4-BE49-F238E27FC236}">
                      <a16:creationId xmlns:a16="http://schemas.microsoft.com/office/drawing/2014/main" id="{8ABAB997-9941-76D6-E4E9-F67E603BC14D}"/>
                    </a:ext>
                  </a:extLst>
                </p:cNvPr>
                <p:cNvPicPr/>
                <p:nvPr/>
              </p:nvPicPr>
              <p:blipFill>
                <a:blip r:embed="rId483"/>
                <a:stretch>
                  <a:fillRect/>
                </a:stretch>
              </p:blipFill>
              <p:spPr>
                <a:xfrm>
                  <a:off x="3599127" y="3295242"/>
                  <a:ext cx="842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93" name="Ink 292">
                  <a:extLst>
                    <a:ext uri="{FF2B5EF4-FFF2-40B4-BE49-F238E27FC236}">
                      <a16:creationId xmlns:a16="http://schemas.microsoft.com/office/drawing/2014/main" id="{561526F7-ABF5-E7A0-DDCC-B842B505DB8D}"/>
                    </a:ext>
                  </a:extLst>
                </p14:cNvPr>
                <p14:cNvContentPartPr/>
                <p14:nvPr/>
              </p14:nvContentPartPr>
              <p14:xfrm>
                <a:off x="3756447" y="3280482"/>
                <a:ext cx="50400" cy="56880"/>
              </p14:xfrm>
            </p:contentPart>
          </mc:Choice>
          <mc:Fallback>
            <p:pic>
              <p:nvPicPr>
                <p:cNvPr id="293" name="Ink 292">
                  <a:extLst>
                    <a:ext uri="{FF2B5EF4-FFF2-40B4-BE49-F238E27FC236}">
                      <a16:creationId xmlns:a16="http://schemas.microsoft.com/office/drawing/2014/main" id="{561526F7-ABF5-E7A0-DDCC-B842B505DB8D}"/>
                    </a:ext>
                  </a:extLst>
                </p:cNvPr>
                <p:cNvPicPr/>
                <p:nvPr/>
              </p:nvPicPr>
              <p:blipFill>
                <a:blip r:embed="rId485"/>
                <a:stretch>
                  <a:fillRect/>
                </a:stretch>
              </p:blipFill>
              <p:spPr>
                <a:xfrm>
                  <a:off x="3750327" y="3274362"/>
                  <a:ext cx="626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94" name="Ink 293">
                  <a:extLst>
                    <a:ext uri="{FF2B5EF4-FFF2-40B4-BE49-F238E27FC236}">
                      <a16:creationId xmlns:a16="http://schemas.microsoft.com/office/drawing/2014/main" id="{373990F6-FB82-BDB4-E623-DE9E8FE1BC56}"/>
                    </a:ext>
                  </a:extLst>
                </p14:cNvPr>
                <p14:cNvContentPartPr/>
                <p14:nvPr/>
              </p14:nvContentPartPr>
              <p14:xfrm>
                <a:off x="3837447" y="3209922"/>
                <a:ext cx="84600" cy="189720"/>
              </p14:xfrm>
            </p:contentPart>
          </mc:Choice>
          <mc:Fallback>
            <p:pic>
              <p:nvPicPr>
                <p:cNvPr id="294" name="Ink 293">
                  <a:extLst>
                    <a:ext uri="{FF2B5EF4-FFF2-40B4-BE49-F238E27FC236}">
                      <a16:creationId xmlns:a16="http://schemas.microsoft.com/office/drawing/2014/main" id="{373990F6-FB82-BDB4-E623-DE9E8FE1BC56}"/>
                    </a:ext>
                  </a:extLst>
                </p:cNvPr>
                <p:cNvPicPr/>
                <p:nvPr/>
              </p:nvPicPr>
              <p:blipFill>
                <a:blip r:embed="rId487"/>
                <a:stretch>
                  <a:fillRect/>
                </a:stretch>
              </p:blipFill>
              <p:spPr>
                <a:xfrm>
                  <a:off x="3831327" y="3203802"/>
                  <a:ext cx="96840" cy="201960"/>
                </a:xfrm>
                <a:prstGeom prst="rect">
                  <a:avLst/>
                </a:prstGeom>
              </p:spPr>
            </p:pic>
          </mc:Fallback>
        </mc:AlternateContent>
      </p:grpSp>
      <p:grpSp>
        <p:nvGrpSpPr>
          <p:cNvPr id="300" name="Group 299">
            <a:extLst>
              <a:ext uri="{FF2B5EF4-FFF2-40B4-BE49-F238E27FC236}">
                <a16:creationId xmlns:a16="http://schemas.microsoft.com/office/drawing/2014/main" id="{9D25E647-BFE5-F1E9-3E55-E3F0BD73C01E}"/>
              </a:ext>
            </a:extLst>
          </p:cNvPr>
          <p:cNvGrpSpPr/>
          <p:nvPr/>
        </p:nvGrpSpPr>
        <p:grpSpPr>
          <a:xfrm>
            <a:off x="4391127" y="3172842"/>
            <a:ext cx="542520" cy="204840"/>
            <a:chOff x="4391127" y="3172842"/>
            <a:chExt cx="542520" cy="204840"/>
          </a:xfrm>
        </p:grpSpPr>
        <mc:AlternateContent xmlns:mc="http://schemas.openxmlformats.org/markup-compatibility/2006">
          <mc:Choice xmlns:p14="http://schemas.microsoft.com/office/powerpoint/2010/main" Requires="p14">
            <p:contentPart p14:bwMode="auto" r:id="rId488">
              <p14:nvContentPartPr>
                <p14:cNvPr id="295" name="Ink 294">
                  <a:extLst>
                    <a:ext uri="{FF2B5EF4-FFF2-40B4-BE49-F238E27FC236}">
                      <a16:creationId xmlns:a16="http://schemas.microsoft.com/office/drawing/2014/main" id="{26F37106-308E-1FC0-FA59-5ED6B54C0DD2}"/>
                    </a:ext>
                  </a:extLst>
                </p14:cNvPr>
                <p14:cNvContentPartPr/>
                <p14:nvPr/>
              </p14:nvContentPartPr>
              <p14:xfrm>
                <a:off x="4391127" y="3226482"/>
                <a:ext cx="102240" cy="151200"/>
              </p14:xfrm>
            </p:contentPart>
          </mc:Choice>
          <mc:Fallback>
            <p:pic>
              <p:nvPicPr>
                <p:cNvPr id="295" name="Ink 294">
                  <a:extLst>
                    <a:ext uri="{FF2B5EF4-FFF2-40B4-BE49-F238E27FC236}">
                      <a16:creationId xmlns:a16="http://schemas.microsoft.com/office/drawing/2014/main" id="{26F37106-308E-1FC0-FA59-5ED6B54C0DD2}"/>
                    </a:ext>
                  </a:extLst>
                </p:cNvPr>
                <p:cNvPicPr/>
                <p:nvPr/>
              </p:nvPicPr>
              <p:blipFill>
                <a:blip r:embed="rId489"/>
                <a:stretch>
                  <a:fillRect/>
                </a:stretch>
              </p:blipFill>
              <p:spPr>
                <a:xfrm>
                  <a:off x="4385007" y="3220362"/>
                  <a:ext cx="1144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96" name="Ink 295">
                  <a:extLst>
                    <a:ext uri="{FF2B5EF4-FFF2-40B4-BE49-F238E27FC236}">
                      <a16:creationId xmlns:a16="http://schemas.microsoft.com/office/drawing/2014/main" id="{61D0923D-359B-0925-5D3D-C1F22ACCA7B3}"/>
                    </a:ext>
                  </a:extLst>
                </p14:cNvPr>
                <p14:cNvContentPartPr/>
                <p14:nvPr/>
              </p14:nvContentPartPr>
              <p14:xfrm>
                <a:off x="4596687" y="3301362"/>
                <a:ext cx="360" cy="2160"/>
              </p14:xfrm>
            </p:contentPart>
          </mc:Choice>
          <mc:Fallback>
            <p:pic>
              <p:nvPicPr>
                <p:cNvPr id="296" name="Ink 295">
                  <a:extLst>
                    <a:ext uri="{FF2B5EF4-FFF2-40B4-BE49-F238E27FC236}">
                      <a16:creationId xmlns:a16="http://schemas.microsoft.com/office/drawing/2014/main" id="{61D0923D-359B-0925-5D3D-C1F22ACCA7B3}"/>
                    </a:ext>
                  </a:extLst>
                </p:cNvPr>
                <p:cNvPicPr/>
                <p:nvPr/>
              </p:nvPicPr>
              <p:blipFill>
                <a:blip r:embed="rId491"/>
                <a:stretch>
                  <a:fillRect/>
                </a:stretch>
              </p:blipFill>
              <p:spPr>
                <a:xfrm>
                  <a:off x="4590567" y="3295242"/>
                  <a:ext cx="12600" cy="144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297" name="Ink 296">
                  <a:extLst>
                    <a:ext uri="{FF2B5EF4-FFF2-40B4-BE49-F238E27FC236}">
                      <a16:creationId xmlns:a16="http://schemas.microsoft.com/office/drawing/2014/main" id="{2F27A62D-6A81-00A2-97B6-F6281BA7B7B9}"/>
                    </a:ext>
                  </a:extLst>
                </p14:cNvPr>
                <p14:cNvContentPartPr/>
                <p14:nvPr/>
              </p14:nvContentPartPr>
              <p14:xfrm>
                <a:off x="4659687" y="3265362"/>
                <a:ext cx="39960" cy="67320"/>
              </p14:xfrm>
            </p:contentPart>
          </mc:Choice>
          <mc:Fallback>
            <p:pic>
              <p:nvPicPr>
                <p:cNvPr id="297" name="Ink 296">
                  <a:extLst>
                    <a:ext uri="{FF2B5EF4-FFF2-40B4-BE49-F238E27FC236}">
                      <a16:creationId xmlns:a16="http://schemas.microsoft.com/office/drawing/2014/main" id="{2F27A62D-6A81-00A2-97B6-F6281BA7B7B9}"/>
                    </a:ext>
                  </a:extLst>
                </p:cNvPr>
                <p:cNvPicPr/>
                <p:nvPr/>
              </p:nvPicPr>
              <p:blipFill>
                <a:blip r:embed="rId493"/>
                <a:stretch>
                  <a:fillRect/>
                </a:stretch>
              </p:blipFill>
              <p:spPr>
                <a:xfrm>
                  <a:off x="4653567" y="3259242"/>
                  <a:ext cx="522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298" name="Ink 297">
                  <a:extLst>
                    <a:ext uri="{FF2B5EF4-FFF2-40B4-BE49-F238E27FC236}">
                      <a16:creationId xmlns:a16="http://schemas.microsoft.com/office/drawing/2014/main" id="{43EF3FDA-FAA0-6B73-46EF-729880EAC213}"/>
                    </a:ext>
                  </a:extLst>
                </p14:cNvPr>
                <p14:cNvContentPartPr/>
                <p14:nvPr/>
              </p14:nvContentPartPr>
              <p14:xfrm>
                <a:off x="4793967" y="3231522"/>
                <a:ext cx="33840" cy="60120"/>
              </p14:xfrm>
            </p:contentPart>
          </mc:Choice>
          <mc:Fallback>
            <p:pic>
              <p:nvPicPr>
                <p:cNvPr id="298" name="Ink 297">
                  <a:extLst>
                    <a:ext uri="{FF2B5EF4-FFF2-40B4-BE49-F238E27FC236}">
                      <a16:creationId xmlns:a16="http://schemas.microsoft.com/office/drawing/2014/main" id="{43EF3FDA-FAA0-6B73-46EF-729880EAC213}"/>
                    </a:ext>
                  </a:extLst>
                </p:cNvPr>
                <p:cNvPicPr/>
                <p:nvPr/>
              </p:nvPicPr>
              <p:blipFill>
                <a:blip r:embed="rId495"/>
                <a:stretch>
                  <a:fillRect/>
                </a:stretch>
              </p:blipFill>
              <p:spPr>
                <a:xfrm>
                  <a:off x="4787847" y="3225402"/>
                  <a:ext cx="460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299" name="Ink 298">
                  <a:extLst>
                    <a:ext uri="{FF2B5EF4-FFF2-40B4-BE49-F238E27FC236}">
                      <a16:creationId xmlns:a16="http://schemas.microsoft.com/office/drawing/2014/main" id="{CE739DED-1501-32C2-6E88-8B4DA4304113}"/>
                    </a:ext>
                  </a:extLst>
                </p14:cNvPr>
                <p14:cNvContentPartPr/>
                <p14:nvPr/>
              </p14:nvContentPartPr>
              <p14:xfrm>
                <a:off x="4887927" y="3172842"/>
                <a:ext cx="45720" cy="134280"/>
              </p14:xfrm>
            </p:contentPart>
          </mc:Choice>
          <mc:Fallback>
            <p:pic>
              <p:nvPicPr>
                <p:cNvPr id="299" name="Ink 298">
                  <a:extLst>
                    <a:ext uri="{FF2B5EF4-FFF2-40B4-BE49-F238E27FC236}">
                      <a16:creationId xmlns:a16="http://schemas.microsoft.com/office/drawing/2014/main" id="{CE739DED-1501-32C2-6E88-8B4DA4304113}"/>
                    </a:ext>
                  </a:extLst>
                </p:cNvPr>
                <p:cNvPicPr/>
                <p:nvPr/>
              </p:nvPicPr>
              <p:blipFill>
                <a:blip r:embed="rId497"/>
                <a:stretch>
                  <a:fillRect/>
                </a:stretch>
              </p:blipFill>
              <p:spPr>
                <a:xfrm>
                  <a:off x="4881807" y="3166722"/>
                  <a:ext cx="57960" cy="146520"/>
                </a:xfrm>
                <a:prstGeom prst="rect">
                  <a:avLst/>
                </a:prstGeom>
              </p:spPr>
            </p:pic>
          </mc:Fallback>
        </mc:AlternateContent>
      </p:grpSp>
      <p:grpSp>
        <p:nvGrpSpPr>
          <p:cNvPr id="318" name="Group 317">
            <a:extLst>
              <a:ext uri="{FF2B5EF4-FFF2-40B4-BE49-F238E27FC236}">
                <a16:creationId xmlns:a16="http://schemas.microsoft.com/office/drawing/2014/main" id="{99C2AFBB-F6D4-7C74-AEE8-502B9E1EC5DF}"/>
              </a:ext>
            </a:extLst>
          </p:cNvPr>
          <p:cNvGrpSpPr/>
          <p:nvPr/>
        </p:nvGrpSpPr>
        <p:grpSpPr>
          <a:xfrm>
            <a:off x="5323167" y="3122802"/>
            <a:ext cx="540000" cy="247320"/>
            <a:chOff x="5323167" y="3122802"/>
            <a:chExt cx="540000" cy="247320"/>
          </a:xfrm>
        </p:grpSpPr>
        <mc:AlternateContent xmlns:mc="http://schemas.openxmlformats.org/markup-compatibility/2006">
          <mc:Choice xmlns:p14="http://schemas.microsoft.com/office/powerpoint/2010/main" Requires="p14">
            <p:contentPart p14:bwMode="auto" r:id="rId498">
              <p14:nvContentPartPr>
                <p14:cNvPr id="303" name="Ink 302">
                  <a:extLst>
                    <a:ext uri="{FF2B5EF4-FFF2-40B4-BE49-F238E27FC236}">
                      <a16:creationId xmlns:a16="http://schemas.microsoft.com/office/drawing/2014/main" id="{C56941E7-C92E-892A-C2D4-9566FD3519C8}"/>
                    </a:ext>
                  </a:extLst>
                </p14:cNvPr>
                <p14:cNvContentPartPr/>
                <p14:nvPr/>
              </p14:nvContentPartPr>
              <p14:xfrm>
                <a:off x="5323167" y="3249882"/>
                <a:ext cx="104400" cy="120240"/>
              </p14:xfrm>
            </p:contentPart>
          </mc:Choice>
          <mc:Fallback>
            <p:pic>
              <p:nvPicPr>
                <p:cNvPr id="303" name="Ink 302">
                  <a:extLst>
                    <a:ext uri="{FF2B5EF4-FFF2-40B4-BE49-F238E27FC236}">
                      <a16:creationId xmlns:a16="http://schemas.microsoft.com/office/drawing/2014/main" id="{C56941E7-C92E-892A-C2D4-9566FD3519C8}"/>
                    </a:ext>
                  </a:extLst>
                </p:cNvPr>
                <p:cNvPicPr/>
                <p:nvPr/>
              </p:nvPicPr>
              <p:blipFill>
                <a:blip r:embed="rId499"/>
                <a:stretch>
                  <a:fillRect/>
                </a:stretch>
              </p:blipFill>
              <p:spPr>
                <a:xfrm>
                  <a:off x="5317047" y="3243762"/>
                  <a:ext cx="116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4" name="Ink 303">
                  <a:extLst>
                    <a:ext uri="{FF2B5EF4-FFF2-40B4-BE49-F238E27FC236}">
                      <a16:creationId xmlns:a16="http://schemas.microsoft.com/office/drawing/2014/main" id="{737D448E-B227-D95B-ABFD-4FD808CFBD52}"/>
                    </a:ext>
                  </a:extLst>
                </p14:cNvPr>
                <p14:cNvContentPartPr/>
                <p14:nvPr/>
              </p14:nvContentPartPr>
              <p14:xfrm>
                <a:off x="5513247" y="3237642"/>
                <a:ext cx="48960" cy="31320"/>
              </p14:xfrm>
            </p:contentPart>
          </mc:Choice>
          <mc:Fallback>
            <p:pic>
              <p:nvPicPr>
                <p:cNvPr id="304" name="Ink 303">
                  <a:extLst>
                    <a:ext uri="{FF2B5EF4-FFF2-40B4-BE49-F238E27FC236}">
                      <a16:creationId xmlns:a16="http://schemas.microsoft.com/office/drawing/2014/main" id="{737D448E-B227-D95B-ABFD-4FD808CFBD52}"/>
                    </a:ext>
                  </a:extLst>
                </p:cNvPr>
                <p:cNvPicPr/>
                <p:nvPr/>
              </p:nvPicPr>
              <p:blipFill>
                <a:blip r:embed="rId501"/>
                <a:stretch>
                  <a:fillRect/>
                </a:stretch>
              </p:blipFill>
              <p:spPr>
                <a:xfrm>
                  <a:off x="5507127" y="3231522"/>
                  <a:ext cx="612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05" name="Ink 304">
                  <a:extLst>
                    <a:ext uri="{FF2B5EF4-FFF2-40B4-BE49-F238E27FC236}">
                      <a16:creationId xmlns:a16="http://schemas.microsoft.com/office/drawing/2014/main" id="{13293068-4B71-FFD1-82F9-EE4F6B2ED2D6}"/>
                    </a:ext>
                  </a:extLst>
                </p14:cNvPr>
                <p14:cNvContentPartPr/>
                <p14:nvPr/>
              </p14:nvContentPartPr>
              <p14:xfrm>
                <a:off x="5634207" y="3193722"/>
                <a:ext cx="73800" cy="118080"/>
              </p14:xfrm>
            </p:contentPart>
          </mc:Choice>
          <mc:Fallback>
            <p:pic>
              <p:nvPicPr>
                <p:cNvPr id="305" name="Ink 304">
                  <a:extLst>
                    <a:ext uri="{FF2B5EF4-FFF2-40B4-BE49-F238E27FC236}">
                      <a16:creationId xmlns:a16="http://schemas.microsoft.com/office/drawing/2014/main" id="{13293068-4B71-FFD1-82F9-EE4F6B2ED2D6}"/>
                    </a:ext>
                  </a:extLst>
                </p:cNvPr>
                <p:cNvPicPr/>
                <p:nvPr/>
              </p:nvPicPr>
              <p:blipFill>
                <a:blip r:embed="rId503"/>
                <a:stretch>
                  <a:fillRect/>
                </a:stretch>
              </p:blipFill>
              <p:spPr>
                <a:xfrm>
                  <a:off x="5628087" y="3187602"/>
                  <a:ext cx="860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06" name="Ink 305">
                  <a:extLst>
                    <a:ext uri="{FF2B5EF4-FFF2-40B4-BE49-F238E27FC236}">
                      <a16:creationId xmlns:a16="http://schemas.microsoft.com/office/drawing/2014/main" id="{A9FB6C05-CD5E-894B-82F9-AF3C88475328}"/>
                    </a:ext>
                  </a:extLst>
                </p14:cNvPr>
                <p14:cNvContentPartPr/>
                <p14:nvPr/>
              </p14:nvContentPartPr>
              <p14:xfrm>
                <a:off x="5729247" y="3122802"/>
                <a:ext cx="133920" cy="233640"/>
              </p14:xfrm>
            </p:contentPart>
          </mc:Choice>
          <mc:Fallback>
            <p:pic>
              <p:nvPicPr>
                <p:cNvPr id="306" name="Ink 305">
                  <a:extLst>
                    <a:ext uri="{FF2B5EF4-FFF2-40B4-BE49-F238E27FC236}">
                      <a16:creationId xmlns:a16="http://schemas.microsoft.com/office/drawing/2014/main" id="{A9FB6C05-CD5E-894B-82F9-AF3C88475328}"/>
                    </a:ext>
                  </a:extLst>
                </p:cNvPr>
                <p:cNvPicPr/>
                <p:nvPr/>
              </p:nvPicPr>
              <p:blipFill>
                <a:blip r:embed="rId505"/>
                <a:stretch>
                  <a:fillRect/>
                </a:stretch>
              </p:blipFill>
              <p:spPr>
                <a:xfrm>
                  <a:off x="5723127" y="3116682"/>
                  <a:ext cx="146160" cy="245880"/>
                </a:xfrm>
                <a:prstGeom prst="rect">
                  <a:avLst/>
                </a:prstGeom>
              </p:spPr>
            </p:pic>
          </mc:Fallback>
        </mc:AlternateContent>
      </p:grpSp>
      <p:grpSp>
        <p:nvGrpSpPr>
          <p:cNvPr id="317" name="Group 316">
            <a:extLst>
              <a:ext uri="{FF2B5EF4-FFF2-40B4-BE49-F238E27FC236}">
                <a16:creationId xmlns:a16="http://schemas.microsoft.com/office/drawing/2014/main" id="{58C3C147-CDAA-3E9C-141A-514ACF85EFC0}"/>
              </a:ext>
            </a:extLst>
          </p:cNvPr>
          <p:cNvGrpSpPr/>
          <p:nvPr/>
        </p:nvGrpSpPr>
        <p:grpSpPr>
          <a:xfrm>
            <a:off x="6226047" y="3187962"/>
            <a:ext cx="470520" cy="168480"/>
            <a:chOff x="6226047" y="3187962"/>
            <a:chExt cx="470520" cy="168480"/>
          </a:xfrm>
        </p:grpSpPr>
        <mc:AlternateContent xmlns:mc="http://schemas.openxmlformats.org/markup-compatibility/2006">
          <mc:Choice xmlns:p14="http://schemas.microsoft.com/office/powerpoint/2010/main" Requires="p14">
            <p:contentPart p14:bwMode="auto" r:id="rId506">
              <p14:nvContentPartPr>
                <p14:cNvPr id="307" name="Ink 306">
                  <a:extLst>
                    <a:ext uri="{FF2B5EF4-FFF2-40B4-BE49-F238E27FC236}">
                      <a16:creationId xmlns:a16="http://schemas.microsoft.com/office/drawing/2014/main" id="{DE4E6398-1591-C2FB-20E3-B5BEF72437DE}"/>
                    </a:ext>
                  </a:extLst>
                </p14:cNvPr>
                <p14:cNvContentPartPr/>
                <p14:nvPr/>
              </p14:nvContentPartPr>
              <p14:xfrm>
                <a:off x="6226047" y="3241962"/>
                <a:ext cx="139680" cy="105120"/>
              </p14:xfrm>
            </p:contentPart>
          </mc:Choice>
          <mc:Fallback>
            <p:pic>
              <p:nvPicPr>
                <p:cNvPr id="307" name="Ink 306">
                  <a:extLst>
                    <a:ext uri="{FF2B5EF4-FFF2-40B4-BE49-F238E27FC236}">
                      <a16:creationId xmlns:a16="http://schemas.microsoft.com/office/drawing/2014/main" id="{DE4E6398-1591-C2FB-20E3-B5BEF72437DE}"/>
                    </a:ext>
                  </a:extLst>
                </p:cNvPr>
                <p:cNvPicPr/>
                <p:nvPr/>
              </p:nvPicPr>
              <p:blipFill>
                <a:blip r:embed="rId507"/>
                <a:stretch>
                  <a:fillRect/>
                </a:stretch>
              </p:blipFill>
              <p:spPr>
                <a:xfrm>
                  <a:off x="6219927" y="3235842"/>
                  <a:ext cx="1519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08" name="Ink 307">
                  <a:extLst>
                    <a:ext uri="{FF2B5EF4-FFF2-40B4-BE49-F238E27FC236}">
                      <a16:creationId xmlns:a16="http://schemas.microsoft.com/office/drawing/2014/main" id="{62B63168-F428-F6A4-B32A-A910235943F7}"/>
                    </a:ext>
                  </a:extLst>
                </p14:cNvPr>
                <p14:cNvContentPartPr/>
                <p14:nvPr/>
              </p14:nvContentPartPr>
              <p14:xfrm>
                <a:off x="6407847" y="3196962"/>
                <a:ext cx="49680" cy="133560"/>
              </p14:xfrm>
            </p:contentPart>
          </mc:Choice>
          <mc:Fallback>
            <p:pic>
              <p:nvPicPr>
                <p:cNvPr id="308" name="Ink 307">
                  <a:extLst>
                    <a:ext uri="{FF2B5EF4-FFF2-40B4-BE49-F238E27FC236}">
                      <a16:creationId xmlns:a16="http://schemas.microsoft.com/office/drawing/2014/main" id="{62B63168-F428-F6A4-B32A-A910235943F7}"/>
                    </a:ext>
                  </a:extLst>
                </p:cNvPr>
                <p:cNvPicPr/>
                <p:nvPr/>
              </p:nvPicPr>
              <p:blipFill>
                <a:blip r:embed="rId509"/>
                <a:stretch>
                  <a:fillRect/>
                </a:stretch>
              </p:blipFill>
              <p:spPr>
                <a:xfrm>
                  <a:off x="6401727" y="3190842"/>
                  <a:ext cx="619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09" name="Ink 308">
                  <a:extLst>
                    <a:ext uri="{FF2B5EF4-FFF2-40B4-BE49-F238E27FC236}">
                      <a16:creationId xmlns:a16="http://schemas.microsoft.com/office/drawing/2014/main" id="{DA77A323-C586-98B1-2D3D-AC2B153753CD}"/>
                    </a:ext>
                  </a:extLst>
                </p14:cNvPr>
                <p14:cNvContentPartPr/>
                <p14:nvPr/>
              </p14:nvContentPartPr>
              <p14:xfrm>
                <a:off x="6383367" y="3352842"/>
                <a:ext cx="14760" cy="3600"/>
              </p14:xfrm>
            </p:contentPart>
          </mc:Choice>
          <mc:Fallback>
            <p:pic>
              <p:nvPicPr>
                <p:cNvPr id="309" name="Ink 308">
                  <a:extLst>
                    <a:ext uri="{FF2B5EF4-FFF2-40B4-BE49-F238E27FC236}">
                      <a16:creationId xmlns:a16="http://schemas.microsoft.com/office/drawing/2014/main" id="{DA77A323-C586-98B1-2D3D-AC2B153753CD}"/>
                    </a:ext>
                  </a:extLst>
                </p:cNvPr>
                <p:cNvPicPr/>
                <p:nvPr/>
              </p:nvPicPr>
              <p:blipFill>
                <a:blip r:embed="rId511"/>
                <a:stretch>
                  <a:fillRect/>
                </a:stretch>
              </p:blipFill>
              <p:spPr>
                <a:xfrm>
                  <a:off x="6377247" y="3346722"/>
                  <a:ext cx="2700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10" name="Ink 309">
                  <a:extLst>
                    <a:ext uri="{FF2B5EF4-FFF2-40B4-BE49-F238E27FC236}">
                      <a16:creationId xmlns:a16="http://schemas.microsoft.com/office/drawing/2014/main" id="{ED39505B-579E-3900-5314-DE3F9200C91F}"/>
                    </a:ext>
                  </a:extLst>
                </p14:cNvPr>
                <p14:cNvContentPartPr/>
                <p14:nvPr/>
              </p14:nvContentPartPr>
              <p14:xfrm>
                <a:off x="6570927" y="3187962"/>
                <a:ext cx="125640" cy="161280"/>
              </p14:xfrm>
            </p:contentPart>
          </mc:Choice>
          <mc:Fallback>
            <p:pic>
              <p:nvPicPr>
                <p:cNvPr id="310" name="Ink 309">
                  <a:extLst>
                    <a:ext uri="{FF2B5EF4-FFF2-40B4-BE49-F238E27FC236}">
                      <a16:creationId xmlns:a16="http://schemas.microsoft.com/office/drawing/2014/main" id="{ED39505B-579E-3900-5314-DE3F9200C91F}"/>
                    </a:ext>
                  </a:extLst>
                </p:cNvPr>
                <p:cNvPicPr/>
                <p:nvPr/>
              </p:nvPicPr>
              <p:blipFill>
                <a:blip r:embed="rId513"/>
                <a:stretch>
                  <a:fillRect/>
                </a:stretch>
              </p:blipFill>
              <p:spPr>
                <a:xfrm>
                  <a:off x="6564807" y="3181842"/>
                  <a:ext cx="137880" cy="173520"/>
                </a:xfrm>
                <a:prstGeom prst="rect">
                  <a:avLst/>
                </a:prstGeom>
              </p:spPr>
            </p:pic>
          </mc:Fallback>
        </mc:AlternateContent>
      </p:grpSp>
      <p:grpSp>
        <p:nvGrpSpPr>
          <p:cNvPr id="316" name="Group 315">
            <a:extLst>
              <a:ext uri="{FF2B5EF4-FFF2-40B4-BE49-F238E27FC236}">
                <a16:creationId xmlns:a16="http://schemas.microsoft.com/office/drawing/2014/main" id="{9008C01F-279F-258D-F69B-81CB6BE58526}"/>
              </a:ext>
            </a:extLst>
          </p:cNvPr>
          <p:cNvGrpSpPr/>
          <p:nvPr/>
        </p:nvGrpSpPr>
        <p:grpSpPr>
          <a:xfrm>
            <a:off x="7684047" y="3144402"/>
            <a:ext cx="222480" cy="138600"/>
            <a:chOff x="7684047" y="3144402"/>
            <a:chExt cx="222480" cy="138600"/>
          </a:xfrm>
        </p:grpSpPr>
        <mc:AlternateContent xmlns:mc="http://schemas.openxmlformats.org/markup-compatibility/2006">
          <mc:Choice xmlns:p14="http://schemas.microsoft.com/office/powerpoint/2010/main" Requires="p14">
            <p:contentPart p14:bwMode="auto" r:id="rId514">
              <p14:nvContentPartPr>
                <p14:cNvPr id="311" name="Ink 310">
                  <a:extLst>
                    <a:ext uri="{FF2B5EF4-FFF2-40B4-BE49-F238E27FC236}">
                      <a16:creationId xmlns:a16="http://schemas.microsoft.com/office/drawing/2014/main" id="{C94A1271-3F07-78D3-51AC-DA0CFA272CE7}"/>
                    </a:ext>
                  </a:extLst>
                </p14:cNvPr>
                <p14:cNvContentPartPr/>
                <p14:nvPr/>
              </p14:nvContentPartPr>
              <p14:xfrm>
                <a:off x="7684047" y="3144402"/>
                <a:ext cx="159480" cy="138600"/>
              </p14:xfrm>
            </p:contentPart>
          </mc:Choice>
          <mc:Fallback>
            <p:pic>
              <p:nvPicPr>
                <p:cNvPr id="311" name="Ink 310">
                  <a:extLst>
                    <a:ext uri="{FF2B5EF4-FFF2-40B4-BE49-F238E27FC236}">
                      <a16:creationId xmlns:a16="http://schemas.microsoft.com/office/drawing/2014/main" id="{C94A1271-3F07-78D3-51AC-DA0CFA272CE7}"/>
                    </a:ext>
                  </a:extLst>
                </p:cNvPr>
                <p:cNvPicPr/>
                <p:nvPr/>
              </p:nvPicPr>
              <p:blipFill>
                <a:blip r:embed="rId515"/>
                <a:stretch>
                  <a:fillRect/>
                </a:stretch>
              </p:blipFill>
              <p:spPr>
                <a:xfrm>
                  <a:off x="7677927" y="3138282"/>
                  <a:ext cx="1717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12" name="Ink 311">
                  <a:extLst>
                    <a:ext uri="{FF2B5EF4-FFF2-40B4-BE49-F238E27FC236}">
                      <a16:creationId xmlns:a16="http://schemas.microsoft.com/office/drawing/2014/main" id="{09F81BA0-B8DC-CF2B-DE2B-CD589462CB71}"/>
                    </a:ext>
                  </a:extLst>
                </p14:cNvPr>
                <p14:cNvContentPartPr/>
                <p14:nvPr/>
              </p14:nvContentPartPr>
              <p14:xfrm>
                <a:off x="7892487" y="3210282"/>
                <a:ext cx="14040" cy="23040"/>
              </p14:xfrm>
            </p:contentPart>
          </mc:Choice>
          <mc:Fallback>
            <p:pic>
              <p:nvPicPr>
                <p:cNvPr id="312" name="Ink 311">
                  <a:extLst>
                    <a:ext uri="{FF2B5EF4-FFF2-40B4-BE49-F238E27FC236}">
                      <a16:creationId xmlns:a16="http://schemas.microsoft.com/office/drawing/2014/main" id="{09F81BA0-B8DC-CF2B-DE2B-CD589462CB71}"/>
                    </a:ext>
                  </a:extLst>
                </p:cNvPr>
                <p:cNvPicPr/>
                <p:nvPr/>
              </p:nvPicPr>
              <p:blipFill>
                <a:blip r:embed="rId517"/>
                <a:stretch>
                  <a:fillRect/>
                </a:stretch>
              </p:blipFill>
              <p:spPr>
                <a:xfrm>
                  <a:off x="7886367" y="3204162"/>
                  <a:ext cx="26280" cy="35280"/>
                </a:xfrm>
                <a:prstGeom prst="rect">
                  <a:avLst/>
                </a:prstGeom>
              </p:spPr>
            </p:pic>
          </mc:Fallback>
        </mc:AlternateContent>
      </p:grpSp>
      <p:grpSp>
        <p:nvGrpSpPr>
          <p:cNvPr id="315" name="Group 314">
            <a:extLst>
              <a:ext uri="{FF2B5EF4-FFF2-40B4-BE49-F238E27FC236}">
                <a16:creationId xmlns:a16="http://schemas.microsoft.com/office/drawing/2014/main" id="{2C37F3E8-1B5F-51E3-2694-A0331E4B3C7D}"/>
              </a:ext>
            </a:extLst>
          </p:cNvPr>
          <p:cNvGrpSpPr/>
          <p:nvPr/>
        </p:nvGrpSpPr>
        <p:grpSpPr>
          <a:xfrm>
            <a:off x="8045847" y="3111642"/>
            <a:ext cx="349560" cy="207000"/>
            <a:chOff x="8045847" y="3111642"/>
            <a:chExt cx="349560" cy="207000"/>
          </a:xfrm>
        </p:grpSpPr>
        <mc:AlternateContent xmlns:mc="http://schemas.openxmlformats.org/markup-compatibility/2006">
          <mc:Choice xmlns:p14="http://schemas.microsoft.com/office/powerpoint/2010/main" Requires="p14">
            <p:contentPart p14:bwMode="auto" r:id="rId518">
              <p14:nvContentPartPr>
                <p14:cNvPr id="313" name="Ink 312">
                  <a:extLst>
                    <a:ext uri="{FF2B5EF4-FFF2-40B4-BE49-F238E27FC236}">
                      <a16:creationId xmlns:a16="http://schemas.microsoft.com/office/drawing/2014/main" id="{2BFAF2A2-A8FE-4987-AEF9-3FE048AA2271}"/>
                    </a:ext>
                  </a:extLst>
                </p14:cNvPr>
                <p14:cNvContentPartPr/>
                <p14:nvPr/>
              </p14:nvContentPartPr>
              <p14:xfrm>
                <a:off x="8045847" y="3111642"/>
                <a:ext cx="93600" cy="207000"/>
              </p14:xfrm>
            </p:contentPart>
          </mc:Choice>
          <mc:Fallback>
            <p:pic>
              <p:nvPicPr>
                <p:cNvPr id="313" name="Ink 312">
                  <a:extLst>
                    <a:ext uri="{FF2B5EF4-FFF2-40B4-BE49-F238E27FC236}">
                      <a16:creationId xmlns:a16="http://schemas.microsoft.com/office/drawing/2014/main" id="{2BFAF2A2-A8FE-4987-AEF9-3FE048AA2271}"/>
                    </a:ext>
                  </a:extLst>
                </p:cNvPr>
                <p:cNvPicPr/>
                <p:nvPr/>
              </p:nvPicPr>
              <p:blipFill>
                <a:blip r:embed="rId519"/>
                <a:stretch>
                  <a:fillRect/>
                </a:stretch>
              </p:blipFill>
              <p:spPr>
                <a:xfrm>
                  <a:off x="8039727" y="3105522"/>
                  <a:ext cx="1058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14" name="Ink 313">
                  <a:extLst>
                    <a:ext uri="{FF2B5EF4-FFF2-40B4-BE49-F238E27FC236}">
                      <a16:creationId xmlns:a16="http://schemas.microsoft.com/office/drawing/2014/main" id="{EAA999C4-9ED5-1865-C6A4-329A4006A76A}"/>
                    </a:ext>
                  </a:extLst>
                </p14:cNvPr>
                <p14:cNvContentPartPr/>
                <p14:nvPr/>
              </p14:nvContentPartPr>
              <p14:xfrm>
                <a:off x="8191287" y="3141522"/>
                <a:ext cx="204120" cy="163800"/>
              </p14:xfrm>
            </p:contentPart>
          </mc:Choice>
          <mc:Fallback>
            <p:pic>
              <p:nvPicPr>
                <p:cNvPr id="314" name="Ink 313">
                  <a:extLst>
                    <a:ext uri="{FF2B5EF4-FFF2-40B4-BE49-F238E27FC236}">
                      <a16:creationId xmlns:a16="http://schemas.microsoft.com/office/drawing/2014/main" id="{EAA999C4-9ED5-1865-C6A4-329A4006A76A}"/>
                    </a:ext>
                  </a:extLst>
                </p:cNvPr>
                <p:cNvPicPr/>
                <p:nvPr/>
              </p:nvPicPr>
              <p:blipFill>
                <a:blip r:embed="rId521"/>
                <a:stretch>
                  <a:fillRect/>
                </a:stretch>
              </p:blipFill>
              <p:spPr>
                <a:xfrm>
                  <a:off x="8185167" y="3135402"/>
                  <a:ext cx="216360" cy="176040"/>
                </a:xfrm>
                <a:prstGeom prst="rect">
                  <a:avLst/>
                </a:prstGeom>
              </p:spPr>
            </p:pic>
          </mc:Fallback>
        </mc:AlternateContent>
      </p:grpSp>
      <p:grpSp>
        <p:nvGrpSpPr>
          <p:cNvPr id="329" name="Group 328">
            <a:extLst>
              <a:ext uri="{FF2B5EF4-FFF2-40B4-BE49-F238E27FC236}">
                <a16:creationId xmlns:a16="http://schemas.microsoft.com/office/drawing/2014/main" id="{B251AEFC-742A-62BD-6E96-2D2B582BD49A}"/>
              </a:ext>
            </a:extLst>
          </p:cNvPr>
          <p:cNvGrpSpPr/>
          <p:nvPr/>
        </p:nvGrpSpPr>
        <p:grpSpPr>
          <a:xfrm>
            <a:off x="9146727" y="3165642"/>
            <a:ext cx="413640" cy="163080"/>
            <a:chOff x="9146727" y="3165642"/>
            <a:chExt cx="413640" cy="163080"/>
          </a:xfrm>
        </p:grpSpPr>
        <mc:AlternateContent xmlns:mc="http://schemas.openxmlformats.org/markup-compatibility/2006">
          <mc:Choice xmlns:p14="http://schemas.microsoft.com/office/powerpoint/2010/main" Requires="p14">
            <p:contentPart p14:bwMode="auto" r:id="rId522">
              <p14:nvContentPartPr>
                <p14:cNvPr id="319" name="Ink 318">
                  <a:extLst>
                    <a:ext uri="{FF2B5EF4-FFF2-40B4-BE49-F238E27FC236}">
                      <a16:creationId xmlns:a16="http://schemas.microsoft.com/office/drawing/2014/main" id="{65203A2B-607E-96F0-B091-6514EF2096D7}"/>
                    </a:ext>
                  </a:extLst>
                </p14:cNvPr>
                <p14:cNvContentPartPr/>
                <p14:nvPr/>
              </p14:nvContentPartPr>
              <p14:xfrm>
                <a:off x="9146727" y="3195522"/>
                <a:ext cx="87480" cy="119880"/>
              </p14:xfrm>
            </p:contentPart>
          </mc:Choice>
          <mc:Fallback>
            <p:pic>
              <p:nvPicPr>
                <p:cNvPr id="319" name="Ink 318">
                  <a:extLst>
                    <a:ext uri="{FF2B5EF4-FFF2-40B4-BE49-F238E27FC236}">
                      <a16:creationId xmlns:a16="http://schemas.microsoft.com/office/drawing/2014/main" id="{65203A2B-607E-96F0-B091-6514EF2096D7}"/>
                    </a:ext>
                  </a:extLst>
                </p:cNvPr>
                <p:cNvPicPr/>
                <p:nvPr/>
              </p:nvPicPr>
              <p:blipFill>
                <a:blip r:embed="rId523"/>
                <a:stretch>
                  <a:fillRect/>
                </a:stretch>
              </p:blipFill>
              <p:spPr>
                <a:xfrm>
                  <a:off x="9140607" y="3189402"/>
                  <a:ext cx="997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20" name="Ink 319">
                  <a:extLst>
                    <a:ext uri="{FF2B5EF4-FFF2-40B4-BE49-F238E27FC236}">
                      <a16:creationId xmlns:a16="http://schemas.microsoft.com/office/drawing/2014/main" id="{42A5F26B-5C2F-6899-067F-DB951E52BDB9}"/>
                    </a:ext>
                  </a:extLst>
                </p14:cNvPr>
                <p14:cNvContentPartPr/>
                <p14:nvPr/>
              </p14:nvContentPartPr>
              <p14:xfrm>
                <a:off x="9340047" y="3227562"/>
                <a:ext cx="14040" cy="14040"/>
              </p14:xfrm>
            </p:contentPart>
          </mc:Choice>
          <mc:Fallback>
            <p:pic>
              <p:nvPicPr>
                <p:cNvPr id="320" name="Ink 319">
                  <a:extLst>
                    <a:ext uri="{FF2B5EF4-FFF2-40B4-BE49-F238E27FC236}">
                      <a16:creationId xmlns:a16="http://schemas.microsoft.com/office/drawing/2014/main" id="{42A5F26B-5C2F-6899-067F-DB951E52BDB9}"/>
                    </a:ext>
                  </a:extLst>
                </p:cNvPr>
                <p:cNvPicPr/>
                <p:nvPr/>
              </p:nvPicPr>
              <p:blipFill>
                <a:blip r:embed="rId525"/>
                <a:stretch>
                  <a:fillRect/>
                </a:stretch>
              </p:blipFill>
              <p:spPr>
                <a:xfrm>
                  <a:off x="9333927" y="3221442"/>
                  <a:ext cx="262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22" name="Ink 321">
                  <a:extLst>
                    <a:ext uri="{FF2B5EF4-FFF2-40B4-BE49-F238E27FC236}">
                      <a16:creationId xmlns:a16="http://schemas.microsoft.com/office/drawing/2014/main" id="{68A818BA-11C8-FE8E-F38D-8BB9E6DC81C5}"/>
                    </a:ext>
                  </a:extLst>
                </p14:cNvPr>
                <p14:cNvContentPartPr/>
                <p14:nvPr/>
              </p14:nvContentPartPr>
              <p14:xfrm>
                <a:off x="9419247" y="3165642"/>
                <a:ext cx="33840" cy="124920"/>
              </p14:xfrm>
            </p:contentPart>
          </mc:Choice>
          <mc:Fallback>
            <p:pic>
              <p:nvPicPr>
                <p:cNvPr id="322" name="Ink 321">
                  <a:extLst>
                    <a:ext uri="{FF2B5EF4-FFF2-40B4-BE49-F238E27FC236}">
                      <a16:creationId xmlns:a16="http://schemas.microsoft.com/office/drawing/2014/main" id="{68A818BA-11C8-FE8E-F38D-8BB9E6DC81C5}"/>
                    </a:ext>
                  </a:extLst>
                </p:cNvPr>
                <p:cNvPicPr/>
                <p:nvPr/>
              </p:nvPicPr>
              <p:blipFill>
                <a:blip r:embed="rId527"/>
                <a:stretch>
                  <a:fillRect/>
                </a:stretch>
              </p:blipFill>
              <p:spPr>
                <a:xfrm>
                  <a:off x="9413127" y="3159522"/>
                  <a:ext cx="460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23" name="Ink 322">
                  <a:extLst>
                    <a:ext uri="{FF2B5EF4-FFF2-40B4-BE49-F238E27FC236}">
                      <a16:creationId xmlns:a16="http://schemas.microsoft.com/office/drawing/2014/main" id="{8E268A88-E2E9-C5CA-5FA6-8BBBB5AEBA24}"/>
                    </a:ext>
                  </a:extLst>
                </p14:cNvPr>
                <p14:cNvContentPartPr/>
                <p14:nvPr/>
              </p14:nvContentPartPr>
              <p14:xfrm>
                <a:off x="9536247" y="3207042"/>
                <a:ext cx="24120" cy="121680"/>
              </p14:xfrm>
            </p:contentPart>
          </mc:Choice>
          <mc:Fallback>
            <p:pic>
              <p:nvPicPr>
                <p:cNvPr id="323" name="Ink 322">
                  <a:extLst>
                    <a:ext uri="{FF2B5EF4-FFF2-40B4-BE49-F238E27FC236}">
                      <a16:creationId xmlns:a16="http://schemas.microsoft.com/office/drawing/2014/main" id="{8E268A88-E2E9-C5CA-5FA6-8BBBB5AEBA24}"/>
                    </a:ext>
                  </a:extLst>
                </p:cNvPr>
                <p:cNvPicPr/>
                <p:nvPr/>
              </p:nvPicPr>
              <p:blipFill>
                <a:blip r:embed="rId529"/>
                <a:stretch>
                  <a:fillRect/>
                </a:stretch>
              </p:blipFill>
              <p:spPr>
                <a:xfrm>
                  <a:off x="9530127" y="3200922"/>
                  <a:ext cx="36360" cy="133920"/>
                </a:xfrm>
                <a:prstGeom prst="rect">
                  <a:avLst/>
                </a:prstGeom>
              </p:spPr>
            </p:pic>
          </mc:Fallback>
        </mc:AlternateContent>
      </p:grpSp>
      <p:grpSp>
        <p:nvGrpSpPr>
          <p:cNvPr id="328" name="Group 327">
            <a:extLst>
              <a:ext uri="{FF2B5EF4-FFF2-40B4-BE49-F238E27FC236}">
                <a16:creationId xmlns:a16="http://schemas.microsoft.com/office/drawing/2014/main" id="{96D3FB4B-CD53-BC48-2238-5E8B8813DB35}"/>
              </a:ext>
            </a:extLst>
          </p:cNvPr>
          <p:cNvGrpSpPr/>
          <p:nvPr/>
        </p:nvGrpSpPr>
        <p:grpSpPr>
          <a:xfrm>
            <a:off x="10134567" y="3150162"/>
            <a:ext cx="466560" cy="199440"/>
            <a:chOff x="10134567" y="3150162"/>
            <a:chExt cx="466560" cy="199440"/>
          </a:xfrm>
        </p:grpSpPr>
        <mc:AlternateContent xmlns:mc="http://schemas.openxmlformats.org/markup-compatibility/2006">
          <mc:Choice xmlns:p14="http://schemas.microsoft.com/office/powerpoint/2010/main" Requires="p14">
            <p:contentPart p14:bwMode="auto" r:id="rId530">
              <p14:nvContentPartPr>
                <p14:cNvPr id="324" name="Ink 323">
                  <a:extLst>
                    <a:ext uri="{FF2B5EF4-FFF2-40B4-BE49-F238E27FC236}">
                      <a16:creationId xmlns:a16="http://schemas.microsoft.com/office/drawing/2014/main" id="{CE87B8C9-B4EE-E895-13E3-D1DC4D4CDED6}"/>
                    </a:ext>
                  </a:extLst>
                </p14:cNvPr>
                <p14:cNvContentPartPr/>
                <p14:nvPr/>
              </p14:nvContentPartPr>
              <p14:xfrm>
                <a:off x="10134567" y="3185082"/>
                <a:ext cx="58320" cy="124920"/>
              </p14:xfrm>
            </p:contentPart>
          </mc:Choice>
          <mc:Fallback>
            <p:pic>
              <p:nvPicPr>
                <p:cNvPr id="324" name="Ink 323">
                  <a:extLst>
                    <a:ext uri="{FF2B5EF4-FFF2-40B4-BE49-F238E27FC236}">
                      <a16:creationId xmlns:a16="http://schemas.microsoft.com/office/drawing/2014/main" id="{CE87B8C9-B4EE-E895-13E3-D1DC4D4CDED6}"/>
                    </a:ext>
                  </a:extLst>
                </p:cNvPr>
                <p:cNvPicPr/>
                <p:nvPr/>
              </p:nvPicPr>
              <p:blipFill>
                <a:blip r:embed="rId531"/>
                <a:stretch>
                  <a:fillRect/>
                </a:stretch>
              </p:blipFill>
              <p:spPr>
                <a:xfrm>
                  <a:off x="10128447" y="3178962"/>
                  <a:ext cx="705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25" name="Ink 324">
                  <a:extLst>
                    <a:ext uri="{FF2B5EF4-FFF2-40B4-BE49-F238E27FC236}">
                      <a16:creationId xmlns:a16="http://schemas.microsoft.com/office/drawing/2014/main" id="{A78EF869-BC02-CE11-ABBC-4A686F125154}"/>
                    </a:ext>
                  </a:extLst>
                </p14:cNvPr>
                <p14:cNvContentPartPr/>
                <p14:nvPr/>
              </p14:nvContentPartPr>
              <p14:xfrm>
                <a:off x="10282887" y="3205602"/>
                <a:ext cx="39240" cy="26280"/>
              </p14:xfrm>
            </p:contentPart>
          </mc:Choice>
          <mc:Fallback>
            <p:pic>
              <p:nvPicPr>
                <p:cNvPr id="325" name="Ink 324">
                  <a:extLst>
                    <a:ext uri="{FF2B5EF4-FFF2-40B4-BE49-F238E27FC236}">
                      <a16:creationId xmlns:a16="http://schemas.microsoft.com/office/drawing/2014/main" id="{A78EF869-BC02-CE11-ABBC-4A686F125154}"/>
                    </a:ext>
                  </a:extLst>
                </p:cNvPr>
                <p:cNvPicPr/>
                <p:nvPr/>
              </p:nvPicPr>
              <p:blipFill>
                <a:blip r:embed="rId533"/>
                <a:stretch>
                  <a:fillRect/>
                </a:stretch>
              </p:blipFill>
              <p:spPr>
                <a:xfrm>
                  <a:off x="10276767" y="3199482"/>
                  <a:ext cx="514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26" name="Ink 325">
                  <a:extLst>
                    <a:ext uri="{FF2B5EF4-FFF2-40B4-BE49-F238E27FC236}">
                      <a16:creationId xmlns:a16="http://schemas.microsoft.com/office/drawing/2014/main" id="{AC9E78F9-D536-68BC-AF1A-AC4753E355AB}"/>
                    </a:ext>
                  </a:extLst>
                </p14:cNvPr>
                <p14:cNvContentPartPr/>
                <p14:nvPr/>
              </p14:nvContentPartPr>
              <p14:xfrm>
                <a:off x="10381167" y="3150162"/>
                <a:ext cx="92880" cy="155160"/>
              </p14:xfrm>
            </p:contentPart>
          </mc:Choice>
          <mc:Fallback>
            <p:pic>
              <p:nvPicPr>
                <p:cNvPr id="326" name="Ink 325">
                  <a:extLst>
                    <a:ext uri="{FF2B5EF4-FFF2-40B4-BE49-F238E27FC236}">
                      <a16:creationId xmlns:a16="http://schemas.microsoft.com/office/drawing/2014/main" id="{AC9E78F9-D536-68BC-AF1A-AC4753E355AB}"/>
                    </a:ext>
                  </a:extLst>
                </p:cNvPr>
                <p:cNvPicPr/>
                <p:nvPr/>
              </p:nvPicPr>
              <p:blipFill>
                <a:blip r:embed="rId535"/>
                <a:stretch>
                  <a:fillRect/>
                </a:stretch>
              </p:blipFill>
              <p:spPr>
                <a:xfrm>
                  <a:off x="10375047" y="3144042"/>
                  <a:ext cx="1051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27" name="Ink 326">
                  <a:extLst>
                    <a:ext uri="{FF2B5EF4-FFF2-40B4-BE49-F238E27FC236}">
                      <a16:creationId xmlns:a16="http://schemas.microsoft.com/office/drawing/2014/main" id="{2D201C95-1087-B859-1908-2F8FBE4E6BCA}"/>
                    </a:ext>
                  </a:extLst>
                </p14:cNvPr>
                <p14:cNvContentPartPr/>
                <p14:nvPr/>
              </p14:nvContentPartPr>
              <p14:xfrm>
                <a:off x="10564407" y="3222522"/>
                <a:ext cx="36720" cy="127080"/>
              </p14:xfrm>
            </p:contentPart>
          </mc:Choice>
          <mc:Fallback>
            <p:pic>
              <p:nvPicPr>
                <p:cNvPr id="327" name="Ink 326">
                  <a:extLst>
                    <a:ext uri="{FF2B5EF4-FFF2-40B4-BE49-F238E27FC236}">
                      <a16:creationId xmlns:a16="http://schemas.microsoft.com/office/drawing/2014/main" id="{2D201C95-1087-B859-1908-2F8FBE4E6BCA}"/>
                    </a:ext>
                  </a:extLst>
                </p:cNvPr>
                <p:cNvPicPr/>
                <p:nvPr/>
              </p:nvPicPr>
              <p:blipFill>
                <a:blip r:embed="rId537"/>
                <a:stretch>
                  <a:fillRect/>
                </a:stretch>
              </p:blipFill>
              <p:spPr>
                <a:xfrm>
                  <a:off x="10558287" y="3216402"/>
                  <a:ext cx="48960" cy="139320"/>
                </a:xfrm>
                <a:prstGeom prst="rect">
                  <a:avLst/>
                </a:prstGeom>
              </p:spPr>
            </p:pic>
          </mc:Fallback>
        </mc:AlternateContent>
      </p:grpSp>
    </p:spTree>
    <p:extLst>
      <p:ext uri="{BB962C8B-B14F-4D97-AF65-F5344CB8AC3E}">
        <p14:creationId xmlns:p14="http://schemas.microsoft.com/office/powerpoint/2010/main" val="4141161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4FB39-D5A4-7FA6-2F3A-E5205BC6717C}"/>
              </a:ext>
            </a:extLst>
          </p:cNvPr>
          <p:cNvSpPr>
            <a:spLocks noGrp="1"/>
          </p:cNvSpPr>
          <p:nvPr>
            <p:ph type="title"/>
          </p:nvPr>
        </p:nvSpPr>
        <p:spPr/>
        <p:txBody>
          <a:bodyPr/>
          <a:lstStyle/>
          <a:p>
            <a:r>
              <a:rPr lang="en-IN" dirty="0"/>
              <a:t>Language Model Pipeline: Text Generation</a:t>
            </a:r>
          </a:p>
        </p:txBody>
      </p:sp>
      <p:sp>
        <p:nvSpPr>
          <p:cNvPr id="3" name="Content Placeholder 2">
            <a:extLst>
              <a:ext uri="{FF2B5EF4-FFF2-40B4-BE49-F238E27FC236}">
                <a16:creationId xmlns:a16="http://schemas.microsoft.com/office/drawing/2014/main" id="{3BB8471C-2150-62BC-6B6F-AFD189606BC8}"/>
              </a:ext>
            </a:extLst>
          </p:cNvPr>
          <p:cNvSpPr>
            <a:spLocks noGrp="1"/>
          </p:cNvSpPr>
          <p:nvPr>
            <p:ph idx="1"/>
          </p:nvPr>
        </p:nvSpPr>
        <p:spPr/>
        <p:txBody>
          <a:bodyPr/>
          <a:lstStyle/>
          <a:p>
            <a:r>
              <a:rPr lang="en-IN" dirty="0"/>
              <a:t>Language Models: Next Word prediction engine</a:t>
            </a:r>
          </a:p>
          <a:p>
            <a:r>
              <a:rPr lang="en-IN" dirty="0"/>
              <a:t>Input: Hi, How</a:t>
            </a:r>
          </a:p>
          <a:p>
            <a:r>
              <a:rPr lang="en-IN" dirty="0"/>
              <a:t>Step1 : Input -&gt; Hi, How, 	output-&gt; </a:t>
            </a:r>
            <a:r>
              <a:rPr lang="en-IN" b="1" dirty="0"/>
              <a:t>are</a:t>
            </a:r>
          </a:p>
          <a:p>
            <a:r>
              <a:rPr lang="en-IN" dirty="0"/>
              <a:t>Step 2: input-&gt; Hi, How, are	output -&gt; </a:t>
            </a:r>
            <a:r>
              <a:rPr lang="en-IN" b="1" dirty="0"/>
              <a:t>you</a:t>
            </a:r>
          </a:p>
          <a:p>
            <a:r>
              <a:rPr lang="en-IN" dirty="0"/>
              <a:t>Step 3: input-&gt; Hi, How, are, you output-&gt; ?</a:t>
            </a:r>
          </a:p>
        </p:txBody>
      </p:sp>
      <p:sp>
        <p:nvSpPr>
          <p:cNvPr id="4" name="Footer Placeholder 3">
            <a:extLst>
              <a:ext uri="{FF2B5EF4-FFF2-40B4-BE49-F238E27FC236}">
                <a16:creationId xmlns:a16="http://schemas.microsoft.com/office/drawing/2014/main" id="{AFFA7C56-DA15-AE15-41D4-EFA7E8638323}"/>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2798211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FDE852-4E70-D312-59F9-4E4D271BF35B}"/>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DBEFC175-397D-BFCF-0F17-F0103873F30D}"/>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Language Model Pipeline</a:t>
            </a:r>
          </a:p>
        </p:txBody>
      </p:sp>
      <p:sp>
        <p:nvSpPr>
          <p:cNvPr id="10" name="Footer Placeholder 3">
            <a:extLst>
              <a:ext uri="{FF2B5EF4-FFF2-40B4-BE49-F238E27FC236}">
                <a16:creationId xmlns:a16="http://schemas.microsoft.com/office/drawing/2014/main" id="{C59FB594-C306-A9E0-F5F2-53124B07FF98}"/>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IN" sz="1100">
                <a:solidFill>
                  <a:srgbClr val="FFFFFF"/>
                </a:solidFill>
              </a:rPr>
              <a:t>Anshu Pandey</a:t>
            </a:r>
          </a:p>
        </p:txBody>
      </p:sp>
      <p:graphicFrame>
        <p:nvGraphicFramePr>
          <p:cNvPr id="6" name="Text Placeholder 3">
            <a:extLst>
              <a:ext uri="{FF2B5EF4-FFF2-40B4-BE49-F238E27FC236}">
                <a16:creationId xmlns:a16="http://schemas.microsoft.com/office/drawing/2014/main" id="{B207BAC5-98F8-51AD-4FFC-F76E0CBDA491}"/>
              </a:ext>
            </a:extLst>
          </p:cNvPr>
          <p:cNvGraphicFramePr/>
          <p:nvPr>
            <p:extLst>
              <p:ext uri="{D42A27DB-BD31-4B8C-83A1-F6EECF244321}">
                <p14:modId xmlns:p14="http://schemas.microsoft.com/office/powerpoint/2010/main" val="347655023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079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7DE5-6C0D-DF12-F6E0-0BCA7B05D94A}"/>
              </a:ext>
            </a:extLst>
          </p:cNvPr>
          <p:cNvSpPr>
            <a:spLocks noGrp="1"/>
          </p:cNvSpPr>
          <p:nvPr>
            <p:ph type="title"/>
          </p:nvPr>
        </p:nvSpPr>
        <p:spPr>
          <a:xfrm>
            <a:off x="258481" y="287432"/>
            <a:ext cx="10515600" cy="591110"/>
          </a:xfrm>
        </p:spPr>
        <p:txBody>
          <a:bodyPr>
            <a:normAutofit fontScale="90000"/>
          </a:bodyPr>
          <a:lstStyle/>
          <a:p>
            <a:r>
              <a:rPr lang="en-IN" dirty="0"/>
              <a:t>LLM Selection</a:t>
            </a:r>
          </a:p>
        </p:txBody>
      </p:sp>
      <p:graphicFrame>
        <p:nvGraphicFramePr>
          <p:cNvPr id="5" name="Table 4">
            <a:extLst>
              <a:ext uri="{FF2B5EF4-FFF2-40B4-BE49-F238E27FC236}">
                <a16:creationId xmlns:a16="http://schemas.microsoft.com/office/drawing/2014/main" id="{15599736-CB0C-AE84-800E-1512C31A412E}"/>
              </a:ext>
            </a:extLst>
          </p:cNvPr>
          <p:cNvGraphicFramePr>
            <a:graphicFrameLocks noGrp="1"/>
          </p:cNvGraphicFramePr>
          <p:nvPr>
            <p:extLst>
              <p:ext uri="{D42A27DB-BD31-4B8C-83A1-F6EECF244321}">
                <p14:modId xmlns:p14="http://schemas.microsoft.com/office/powerpoint/2010/main" val="4053824829"/>
              </p:ext>
            </p:extLst>
          </p:nvPr>
        </p:nvGraphicFramePr>
        <p:xfrm>
          <a:off x="306293" y="988505"/>
          <a:ext cx="11551025" cy="2926080"/>
        </p:xfrm>
        <a:graphic>
          <a:graphicData uri="http://schemas.openxmlformats.org/drawingml/2006/table">
            <a:tbl>
              <a:tblPr firstRow="1" bandRow="1">
                <a:tableStyleId>{5C22544A-7EE6-4342-B048-85BDC9FD1C3A}</a:tableStyleId>
              </a:tblPr>
              <a:tblGrid>
                <a:gridCol w="11551025">
                  <a:extLst>
                    <a:ext uri="{9D8B030D-6E8A-4147-A177-3AD203B41FA5}">
                      <a16:colId xmlns:a16="http://schemas.microsoft.com/office/drawing/2014/main" val="1446132251"/>
                    </a:ext>
                  </a:extLst>
                </a:gridCol>
              </a:tblGrid>
              <a:tr h="310410">
                <a:tc>
                  <a:txBody>
                    <a:bodyPr/>
                    <a:lstStyle/>
                    <a:p>
                      <a:r>
                        <a:rPr lang="en-IN" dirty="0"/>
                        <a:t>Context Windows</a:t>
                      </a:r>
                    </a:p>
                  </a:txBody>
                  <a:tcPr/>
                </a:tc>
                <a:extLst>
                  <a:ext uri="{0D108BD9-81ED-4DB2-BD59-A6C34878D82A}">
                    <a16:rowId xmlns:a16="http://schemas.microsoft.com/office/drawing/2014/main" val="2670653178"/>
                  </a:ext>
                </a:extLst>
              </a:tr>
              <a:tr h="2405675">
                <a:tc>
                  <a:txBody>
                    <a:bodyPr/>
                    <a:lstStyle/>
                    <a:p>
                      <a:r>
                        <a:rPr lang="en-US" dirty="0"/>
                        <a:t>The </a:t>
                      </a:r>
                      <a:r>
                        <a:rPr lang="en-US" b="1" dirty="0"/>
                        <a:t>context window</a:t>
                      </a:r>
                      <a:r>
                        <a:rPr lang="en-US" dirty="0"/>
                        <a:t> is the maximum number of tokens the model can consider at once (prompt &amp; output).</a:t>
                      </a:r>
                    </a:p>
                    <a:p>
                      <a:r>
                        <a:rPr lang="en-US" b="1" dirty="0"/>
                        <a:t>Typical ranges today:</a:t>
                      </a:r>
                    </a:p>
                    <a:p>
                      <a:r>
                        <a:rPr lang="en-US" dirty="0"/>
                        <a:t>32K tokens (roughly 50–70 pages of text) for many models.</a:t>
                      </a:r>
                    </a:p>
                    <a:p>
                      <a:r>
                        <a:rPr lang="en-US" dirty="0"/>
                        <a:t>128K, 200K, or even 1M tokens for some advanced models like Claude Sonnet and certain OpenAI models. </a:t>
                      </a:r>
                    </a:p>
                    <a:p>
                      <a:endParaRPr lang="en-US" dirty="0"/>
                    </a:p>
                    <a:p>
                      <a:r>
                        <a:rPr lang="en-US" dirty="0"/>
                        <a:t>If you need to work with </a:t>
                      </a:r>
                      <a:r>
                        <a:rPr lang="en-US" b="1" dirty="0"/>
                        <a:t>large documents or codebases</a:t>
                      </a:r>
                      <a:r>
                        <a:rPr lang="en-US" dirty="0"/>
                        <a:t>, longer context windows are important.</a:t>
                      </a:r>
                    </a:p>
                    <a:p>
                      <a:r>
                        <a:rPr lang="en-US" dirty="0"/>
                        <a:t>Example: 1M-token context can handle entire code repositories or large contract bundles; 32K-token context might require chunking strategies.</a:t>
                      </a:r>
                    </a:p>
                    <a:p>
                      <a:endParaRPr lang="en-IN" dirty="0"/>
                    </a:p>
                  </a:txBody>
                  <a:tcPr/>
                </a:tc>
                <a:extLst>
                  <a:ext uri="{0D108BD9-81ED-4DB2-BD59-A6C34878D82A}">
                    <a16:rowId xmlns:a16="http://schemas.microsoft.com/office/drawing/2014/main" val="3889733980"/>
                  </a:ext>
                </a:extLst>
              </a:tr>
            </a:tbl>
          </a:graphicData>
        </a:graphic>
      </p:graphicFrame>
      <p:graphicFrame>
        <p:nvGraphicFramePr>
          <p:cNvPr id="6" name="Table 5">
            <a:extLst>
              <a:ext uri="{FF2B5EF4-FFF2-40B4-BE49-F238E27FC236}">
                <a16:creationId xmlns:a16="http://schemas.microsoft.com/office/drawing/2014/main" id="{9561CE68-E14F-B7BE-7F1F-2482DFC0BC57}"/>
              </a:ext>
            </a:extLst>
          </p:cNvPr>
          <p:cNvGraphicFramePr>
            <a:graphicFrameLocks noGrp="1"/>
          </p:cNvGraphicFramePr>
          <p:nvPr>
            <p:extLst>
              <p:ext uri="{D42A27DB-BD31-4B8C-83A1-F6EECF244321}">
                <p14:modId xmlns:p14="http://schemas.microsoft.com/office/powerpoint/2010/main" val="1109678517"/>
              </p:ext>
            </p:extLst>
          </p:nvPr>
        </p:nvGraphicFramePr>
        <p:xfrm>
          <a:off x="306293" y="4024548"/>
          <a:ext cx="6070601" cy="2926080"/>
        </p:xfrm>
        <a:graphic>
          <a:graphicData uri="http://schemas.openxmlformats.org/drawingml/2006/table">
            <a:tbl>
              <a:tblPr firstRow="1" bandRow="1">
                <a:tableStyleId>{5C22544A-7EE6-4342-B048-85BDC9FD1C3A}</a:tableStyleId>
              </a:tblPr>
              <a:tblGrid>
                <a:gridCol w="6070601">
                  <a:extLst>
                    <a:ext uri="{9D8B030D-6E8A-4147-A177-3AD203B41FA5}">
                      <a16:colId xmlns:a16="http://schemas.microsoft.com/office/drawing/2014/main" val="1446132251"/>
                    </a:ext>
                  </a:extLst>
                </a:gridCol>
              </a:tblGrid>
              <a:tr h="334153">
                <a:tc>
                  <a:txBody>
                    <a:bodyPr/>
                    <a:lstStyle/>
                    <a:p>
                      <a:r>
                        <a:rPr lang="en-IN" dirty="0"/>
                        <a:t>Model Size</a:t>
                      </a:r>
                    </a:p>
                  </a:txBody>
                  <a:tcPr/>
                </a:tc>
                <a:extLst>
                  <a:ext uri="{0D108BD9-81ED-4DB2-BD59-A6C34878D82A}">
                    <a16:rowId xmlns:a16="http://schemas.microsoft.com/office/drawing/2014/main" val="2670653178"/>
                  </a:ext>
                </a:extLst>
              </a:tr>
              <a:tr h="2088454">
                <a:tc>
                  <a:txBody>
                    <a:bodyPr/>
                    <a:lstStyle/>
                    <a:p>
                      <a:r>
                        <a:rPr lang="en-IN" dirty="0"/>
                        <a:t>Model names often hint at </a:t>
                      </a:r>
                      <a:r>
                        <a:rPr lang="en-IN" b="1" dirty="0"/>
                        <a:t>size</a:t>
                      </a:r>
                      <a:r>
                        <a:rPr lang="en-IN" dirty="0"/>
                        <a:t> (number of parameters):</a:t>
                      </a:r>
                    </a:p>
                    <a:p>
                      <a:r>
                        <a:rPr lang="en-IN" dirty="0"/>
                        <a:t>e.g., GPT-4 / GPT-5, Llama 3 (8B, 70B), </a:t>
                      </a:r>
                      <a:r>
                        <a:rPr lang="en-IN" dirty="0" err="1"/>
                        <a:t>Mixtral</a:t>
                      </a:r>
                      <a:r>
                        <a:rPr lang="en-IN" dirty="0"/>
                        <a:t> (8×7B </a:t>
                      </a:r>
                      <a:r>
                        <a:rPr lang="en-IN" dirty="0" err="1"/>
                        <a:t>MoE</a:t>
                      </a:r>
                      <a:r>
                        <a:rPr lang="en-IN" dirty="0"/>
                        <a:t>), Phi-3, etc. </a:t>
                      </a:r>
                    </a:p>
                    <a:p>
                      <a:r>
                        <a:rPr lang="en-IN" dirty="0"/>
                        <a:t>Larger models:</a:t>
                      </a:r>
                    </a:p>
                    <a:p>
                      <a:r>
                        <a:rPr lang="en-IN" dirty="0"/>
                        <a:t>   Better reasoning, generalization, and robustness.</a:t>
                      </a:r>
                    </a:p>
                    <a:p>
                      <a:r>
                        <a:rPr lang="en-IN" dirty="0"/>
                        <a:t>   More expensive per call.</a:t>
                      </a:r>
                    </a:p>
                    <a:p>
                      <a:r>
                        <a:rPr lang="en-IN" dirty="0"/>
                        <a:t>Smaller models:</a:t>
                      </a:r>
                    </a:p>
                    <a:p>
                      <a:r>
                        <a:rPr lang="en-IN" dirty="0"/>
                        <a:t>   Lightweight, cheaper, can run on-prem or on edge devices.</a:t>
                      </a:r>
                      <a:endParaRPr lang="en-US" dirty="0"/>
                    </a:p>
                    <a:p>
                      <a:endParaRPr lang="en-IN" dirty="0"/>
                    </a:p>
                  </a:txBody>
                  <a:tcPr/>
                </a:tc>
                <a:extLst>
                  <a:ext uri="{0D108BD9-81ED-4DB2-BD59-A6C34878D82A}">
                    <a16:rowId xmlns:a16="http://schemas.microsoft.com/office/drawing/2014/main" val="3889733980"/>
                  </a:ext>
                </a:extLst>
              </a:tr>
            </a:tbl>
          </a:graphicData>
        </a:graphic>
      </p:graphicFrame>
      <p:graphicFrame>
        <p:nvGraphicFramePr>
          <p:cNvPr id="7" name="Table 6">
            <a:extLst>
              <a:ext uri="{FF2B5EF4-FFF2-40B4-BE49-F238E27FC236}">
                <a16:creationId xmlns:a16="http://schemas.microsoft.com/office/drawing/2014/main" id="{27C4A694-AB6D-9FBB-5E68-E8888E72DB0F}"/>
              </a:ext>
            </a:extLst>
          </p:cNvPr>
          <p:cNvGraphicFramePr>
            <a:graphicFrameLocks noGrp="1"/>
          </p:cNvGraphicFramePr>
          <p:nvPr>
            <p:extLst>
              <p:ext uri="{D42A27DB-BD31-4B8C-83A1-F6EECF244321}">
                <p14:modId xmlns:p14="http://schemas.microsoft.com/office/powerpoint/2010/main" val="923819372"/>
              </p:ext>
            </p:extLst>
          </p:nvPr>
        </p:nvGraphicFramePr>
        <p:xfrm>
          <a:off x="6435163" y="4024548"/>
          <a:ext cx="5422155" cy="2377440"/>
        </p:xfrm>
        <a:graphic>
          <a:graphicData uri="http://schemas.openxmlformats.org/drawingml/2006/table">
            <a:tbl>
              <a:tblPr firstRow="1" bandRow="1">
                <a:tableStyleId>{5C22544A-7EE6-4342-B048-85BDC9FD1C3A}</a:tableStyleId>
              </a:tblPr>
              <a:tblGrid>
                <a:gridCol w="5422155">
                  <a:extLst>
                    <a:ext uri="{9D8B030D-6E8A-4147-A177-3AD203B41FA5}">
                      <a16:colId xmlns:a16="http://schemas.microsoft.com/office/drawing/2014/main" val="1446132251"/>
                    </a:ext>
                  </a:extLst>
                </a:gridCol>
              </a:tblGrid>
              <a:tr h="308416">
                <a:tc>
                  <a:txBody>
                    <a:bodyPr/>
                    <a:lstStyle/>
                    <a:p>
                      <a:r>
                        <a:rPr lang="en-IN" dirty="0"/>
                        <a:t>Modality</a:t>
                      </a:r>
                    </a:p>
                  </a:txBody>
                  <a:tcPr/>
                </a:tc>
                <a:extLst>
                  <a:ext uri="{0D108BD9-81ED-4DB2-BD59-A6C34878D82A}">
                    <a16:rowId xmlns:a16="http://schemas.microsoft.com/office/drawing/2014/main" val="2670653178"/>
                  </a:ext>
                </a:extLst>
              </a:tr>
              <a:tr h="1761023">
                <a:tc>
                  <a:txBody>
                    <a:bodyPr/>
                    <a:lstStyle/>
                    <a:p>
                      <a:r>
                        <a:rPr lang="en-IN" dirty="0"/>
                        <a:t>Text-only vs. </a:t>
                      </a:r>
                      <a:r>
                        <a:rPr lang="en-IN" dirty="0" err="1"/>
                        <a:t>text+image</a:t>
                      </a:r>
                      <a:r>
                        <a:rPr lang="en-IN" dirty="0"/>
                        <a:t> vs. fully multimodal (text, image, audio, video).</a:t>
                      </a:r>
                    </a:p>
                    <a:p>
                      <a:r>
                        <a:rPr lang="en-IN" dirty="0"/>
                        <a:t>For:</a:t>
                      </a:r>
                    </a:p>
                    <a:p>
                      <a:r>
                        <a:rPr lang="en-IN" dirty="0"/>
                        <a:t>Image generation: diffusion models (DALL·E, Stable Diffusion).</a:t>
                      </a:r>
                    </a:p>
                    <a:p>
                      <a:r>
                        <a:rPr lang="en-IN" dirty="0"/>
                        <a:t>Image understanding: multimodal LLMs (GPT-4o, Gemini, Claude)</a:t>
                      </a:r>
                    </a:p>
                  </a:txBody>
                  <a:tcPr/>
                </a:tc>
                <a:extLst>
                  <a:ext uri="{0D108BD9-81ED-4DB2-BD59-A6C34878D82A}">
                    <a16:rowId xmlns:a16="http://schemas.microsoft.com/office/drawing/2014/main" val="3889733980"/>
                  </a:ext>
                </a:extLst>
              </a:tr>
            </a:tbl>
          </a:graphicData>
        </a:graphic>
      </p:graphicFrame>
      <p:sp>
        <p:nvSpPr>
          <p:cNvPr id="8" name="Footer Placeholder 7">
            <a:extLst>
              <a:ext uri="{FF2B5EF4-FFF2-40B4-BE49-F238E27FC236}">
                <a16:creationId xmlns:a16="http://schemas.microsoft.com/office/drawing/2014/main" id="{9A222391-A55C-F4A8-6BDC-3F878FEA20F8}"/>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282608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354456-D338-DFF2-9925-0496B7411BC4}"/>
              </a:ext>
            </a:extLst>
          </p:cNvPr>
          <p:cNvSpPr>
            <a:spLocks noGrp="1"/>
          </p:cNvSpPr>
          <p:nvPr>
            <p:ph type="body" sz="quarter" idx="12"/>
          </p:nvPr>
        </p:nvSpPr>
        <p:spPr>
          <a:xfrm>
            <a:off x="556800" y="527928"/>
            <a:ext cx="11078400" cy="454205"/>
          </a:xfrm>
        </p:spPr>
        <p:txBody>
          <a:bodyPr>
            <a:normAutofit lnSpcReduction="10000"/>
          </a:bodyPr>
          <a:lstStyle/>
          <a:p>
            <a:r>
              <a:rPr lang="en-US"/>
              <a:t>How to select LLMs?</a:t>
            </a:r>
            <a:endParaRPr lang="en-IN"/>
          </a:p>
        </p:txBody>
      </p:sp>
      <p:sp>
        <p:nvSpPr>
          <p:cNvPr id="10" name="TextBox 9">
            <a:extLst>
              <a:ext uri="{FF2B5EF4-FFF2-40B4-BE49-F238E27FC236}">
                <a16:creationId xmlns:a16="http://schemas.microsoft.com/office/drawing/2014/main" id="{98380589-9293-3634-A4C0-47462BE6527E}"/>
              </a:ext>
            </a:extLst>
          </p:cNvPr>
          <p:cNvSpPr txBox="1"/>
          <p:nvPr/>
        </p:nvSpPr>
        <p:spPr>
          <a:xfrm>
            <a:off x="556800" y="1495034"/>
            <a:ext cx="10004621" cy="466461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Aptos" panose="020B0004020202020204" pitchFamily="34" charset="0"/>
              </a:rPr>
              <a:t>Size: params</a:t>
            </a:r>
          </a:p>
          <a:p>
            <a:pPr marL="342900" indent="-342900">
              <a:lnSpc>
                <a:spcPct val="150000"/>
              </a:lnSpc>
              <a:buFont typeface="Arial" panose="020B0604020202020204" pitchFamily="34" charset="0"/>
              <a:buChar char="•"/>
            </a:pPr>
            <a:r>
              <a:rPr lang="en-US" sz="2000" dirty="0">
                <a:latin typeface="Aptos" panose="020B0004020202020204" pitchFamily="34" charset="0"/>
              </a:rPr>
              <a:t>Type of model: foundation model / Instruct version</a:t>
            </a:r>
          </a:p>
          <a:p>
            <a:pPr marL="342900" indent="-342900">
              <a:lnSpc>
                <a:spcPct val="150000"/>
              </a:lnSpc>
              <a:buFont typeface="Arial" panose="020B0604020202020204" pitchFamily="34" charset="0"/>
              <a:buChar char="•"/>
            </a:pPr>
            <a:r>
              <a:rPr lang="en-US" sz="2000" dirty="0">
                <a:latin typeface="Aptos" panose="020B0004020202020204" pitchFamily="34" charset="0"/>
              </a:rPr>
              <a:t>Number of Input tokens, output tokens</a:t>
            </a:r>
          </a:p>
          <a:p>
            <a:pPr marL="342900" indent="-342900">
              <a:lnSpc>
                <a:spcPct val="150000"/>
              </a:lnSpc>
              <a:buFont typeface="Arial" panose="020B0604020202020204" pitchFamily="34" charset="0"/>
              <a:buChar char="•"/>
            </a:pPr>
            <a:r>
              <a:rPr lang="en-US" sz="2000" dirty="0">
                <a:latin typeface="Aptos" panose="020B0004020202020204" pitchFamily="34" charset="0"/>
              </a:rPr>
              <a:t>Dataset used to train LLMs</a:t>
            </a:r>
          </a:p>
          <a:p>
            <a:pPr marL="342900" indent="-342900">
              <a:lnSpc>
                <a:spcPct val="150000"/>
              </a:lnSpc>
              <a:buFont typeface="Arial" panose="020B0604020202020204" pitchFamily="34" charset="0"/>
              <a:buChar char="•"/>
            </a:pPr>
            <a:r>
              <a:rPr lang="en-US" sz="2000" dirty="0">
                <a:latin typeface="Aptos" panose="020B0004020202020204" pitchFamily="34" charset="0"/>
              </a:rPr>
              <a:t>Operational Metrices: response time, output format supported</a:t>
            </a:r>
          </a:p>
          <a:p>
            <a:pPr marL="342900" indent="-342900">
              <a:lnSpc>
                <a:spcPct val="150000"/>
              </a:lnSpc>
              <a:buFont typeface="Arial" panose="020B0604020202020204" pitchFamily="34" charset="0"/>
              <a:buChar char="•"/>
            </a:pPr>
            <a:r>
              <a:rPr lang="en-US" sz="2000" dirty="0">
                <a:latin typeface="Aptos" panose="020B0004020202020204" pitchFamily="34" charset="0"/>
              </a:rPr>
              <a:t>Usage Approach: Function Calling Supported</a:t>
            </a:r>
          </a:p>
          <a:p>
            <a:pPr marL="342900" indent="-342900">
              <a:lnSpc>
                <a:spcPct val="150000"/>
              </a:lnSpc>
              <a:buFont typeface="Arial" panose="020B0604020202020204" pitchFamily="34" charset="0"/>
              <a:buChar char="•"/>
            </a:pPr>
            <a:r>
              <a:rPr lang="en-US" sz="2000" dirty="0">
                <a:latin typeface="Aptos" panose="020B0004020202020204" pitchFamily="34" charset="0"/>
              </a:rPr>
              <a:t>Modalities: Input Modalities supported</a:t>
            </a:r>
          </a:p>
          <a:p>
            <a:pPr marL="342900" indent="-342900">
              <a:lnSpc>
                <a:spcPct val="150000"/>
              </a:lnSpc>
              <a:buFont typeface="Arial" panose="020B0604020202020204" pitchFamily="34" charset="0"/>
              <a:buChar char="•"/>
            </a:pPr>
            <a:r>
              <a:rPr lang="en-US" sz="2000" dirty="0">
                <a:latin typeface="Aptos" panose="020B0004020202020204" pitchFamily="34" charset="0"/>
              </a:rPr>
              <a:t>Function Metrics: Perplexity, BLEU, ROUGE Scores</a:t>
            </a:r>
          </a:p>
          <a:p>
            <a:pPr marL="342900" indent="-342900">
              <a:lnSpc>
                <a:spcPct val="150000"/>
              </a:lnSpc>
              <a:buFont typeface="Arial" panose="020B0604020202020204" pitchFamily="34" charset="0"/>
              <a:buChar char="•"/>
            </a:pPr>
            <a:r>
              <a:rPr lang="en-US" sz="2000" dirty="0">
                <a:latin typeface="Aptos" panose="020B0004020202020204" pitchFamily="34" charset="0"/>
              </a:rPr>
              <a:t>Content Specific Metrics: Toxicity, Conciseness(exact Match), ARI Grade Level, Kincaid Score</a:t>
            </a:r>
            <a:endParaRPr lang="en-IN" sz="2000" dirty="0">
              <a:latin typeface="Aptos" panose="020B0004020202020204" pitchFamily="34" charset="0"/>
            </a:endParaRPr>
          </a:p>
        </p:txBody>
      </p:sp>
    </p:spTree>
    <p:extLst>
      <p:ext uri="{BB962C8B-B14F-4D97-AF65-F5344CB8AC3E}">
        <p14:creationId xmlns:p14="http://schemas.microsoft.com/office/powerpoint/2010/main" val="2187159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21E6-2E08-C0D5-3B7D-94D423622933}"/>
              </a:ext>
            </a:extLst>
          </p:cNvPr>
          <p:cNvSpPr>
            <a:spLocks noGrp="1"/>
          </p:cNvSpPr>
          <p:nvPr>
            <p:ph type="title"/>
          </p:nvPr>
        </p:nvSpPr>
        <p:spPr/>
        <p:txBody>
          <a:bodyPr/>
          <a:lstStyle/>
          <a:p>
            <a:r>
              <a:rPr lang="en-US" dirty="0"/>
              <a:t>LLMs by Vendors</a:t>
            </a:r>
            <a:endParaRPr lang="en-IN" dirty="0"/>
          </a:p>
        </p:txBody>
      </p:sp>
      <p:sp>
        <p:nvSpPr>
          <p:cNvPr id="4" name="Footer Placeholder 3">
            <a:extLst>
              <a:ext uri="{FF2B5EF4-FFF2-40B4-BE49-F238E27FC236}">
                <a16:creationId xmlns:a16="http://schemas.microsoft.com/office/drawing/2014/main" id="{301EE031-7018-61E3-E676-F5FC378F77F6}"/>
              </a:ext>
            </a:extLst>
          </p:cNvPr>
          <p:cNvSpPr>
            <a:spLocks noGrp="1"/>
          </p:cNvSpPr>
          <p:nvPr>
            <p:ph type="ftr" sz="quarter" idx="11"/>
          </p:nvPr>
        </p:nvSpPr>
        <p:spPr/>
        <p:txBody>
          <a:bodyPr/>
          <a:lstStyle/>
          <a:p>
            <a:r>
              <a:rPr lang="en-IN"/>
              <a:t>Anshu Pandey</a:t>
            </a:r>
          </a:p>
        </p:txBody>
      </p:sp>
      <p:graphicFrame>
        <p:nvGraphicFramePr>
          <p:cNvPr id="8" name="Content Placeholder 7">
            <a:extLst>
              <a:ext uri="{FF2B5EF4-FFF2-40B4-BE49-F238E27FC236}">
                <a16:creationId xmlns:a16="http://schemas.microsoft.com/office/drawing/2014/main" id="{C0984FCA-94AF-ADCF-5DCD-5173D0D37957}"/>
              </a:ext>
            </a:extLst>
          </p:cNvPr>
          <p:cNvGraphicFramePr>
            <a:graphicFrameLocks noGrp="1"/>
          </p:cNvGraphicFramePr>
          <p:nvPr>
            <p:ph idx="1"/>
            <p:extLst>
              <p:ext uri="{D42A27DB-BD31-4B8C-83A1-F6EECF244321}">
                <p14:modId xmlns:p14="http://schemas.microsoft.com/office/powerpoint/2010/main" val="855960729"/>
              </p:ext>
            </p:extLst>
          </p:nvPr>
        </p:nvGraphicFramePr>
        <p:xfrm>
          <a:off x="838200" y="1690688"/>
          <a:ext cx="10381431" cy="4421124"/>
        </p:xfrm>
        <a:graphic>
          <a:graphicData uri="http://schemas.openxmlformats.org/drawingml/2006/table">
            <a:tbl>
              <a:tblPr/>
              <a:tblGrid>
                <a:gridCol w="1355238">
                  <a:extLst>
                    <a:ext uri="{9D8B030D-6E8A-4147-A177-3AD203B41FA5}">
                      <a16:colId xmlns:a16="http://schemas.microsoft.com/office/drawing/2014/main" val="3555285396"/>
                    </a:ext>
                  </a:extLst>
                </a:gridCol>
                <a:gridCol w="4431755">
                  <a:extLst>
                    <a:ext uri="{9D8B030D-6E8A-4147-A177-3AD203B41FA5}">
                      <a16:colId xmlns:a16="http://schemas.microsoft.com/office/drawing/2014/main" val="1656939369"/>
                    </a:ext>
                  </a:extLst>
                </a:gridCol>
                <a:gridCol w="4594438">
                  <a:extLst>
                    <a:ext uri="{9D8B030D-6E8A-4147-A177-3AD203B41FA5}">
                      <a16:colId xmlns:a16="http://schemas.microsoft.com/office/drawing/2014/main" val="2729959560"/>
                    </a:ext>
                  </a:extLst>
                </a:gridCol>
              </a:tblGrid>
              <a:tr h="232071">
                <a:tc>
                  <a:txBody>
                    <a:bodyPr/>
                    <a:lstStyle/>
                    <a:p>
                      <a:pPr>
                        <a:buNone/>
                      </a:pPr>
                      <a:r>
                        <a:rPr lang="en-IN" sz="1600" b="1" dirty="0"/>
                        <a:t>Vendor</a:t>
                      </a:r>
                    </a:p>
                  </a:txBody>
                  <a:tcPr marL="58018" marR="58018" marT="29009" marB="29009" anchor="ctr">
                    <a:lnL>
                      <a:noFill/>
                    </a:lnL>
                    <a:lnR>
                      <a:noFill/>
                    </a:lnR>
                    <a:lnT>
                      <a:noFill/>
                    </a:lnT>
                    <a:lnB>
                      <a:noFill/>
                    </a:lnB>
                    <a:solidFill>
                      <a:schemeClr val="accent1">
                        <a:lumMod val="20000"/>
                        <a:lumOff val="80000"/>
                      </a:schemeClr>
                    </a:solidFill>
                  </a:tcPr>
                </a:tc>
                <a:tc>
                  <a:txBody>
                    <a:bodyPr/>
                    <a:lstStyle/>
                    <a:p>
                      <a:pPr>
                        <a:buNone/>
                      </a:pPr>
                      <a:r>
                        <a:rPr lang="en-IN" sz="1600" b="1" dirty="0"/>
                        <a:t>Notable Models &amp; Services</a:t>
                      </a:r>
                    </a:p>
                  </a:txBody>
                  <a:tcPr marL="58018" marR="58018" marT="29009" marB="29009" anchor="ctr">
                    <a:lnL>
                      <a:noFill/>
                    </a:lnL>
                    <a:lnR>
                      <a:noFill/>
                    </a:lnR>
                    <a:lnT>
                      <a:noFill/>
                    </a:lnT>
                    <a:lnB>
                      <a:noFill/>
                    </a:lnB>
                    <a:solidFill>
                      <a:schemeClr val="accent1">
                        <a:lumMod val="20000"/>
                        <a:lumOff val="80000"/>
                      </a:schemeClr>
                    </a:solidFill>
                  </a:tcPr>
                </a:tc>
                <a:tc>
                  <a:txBody>
                    <a:bodyPr/>
                    <a:lstStyle/>
                    <a:p>
                      <a:pPr>
                        <a:buNone/>
                      </a:pPr>
                      <a:r>
                        <a:rPr lang="en-IN" sz="1600" b="1" dirty="0"/>
                        <a:t>Strengths &amp; Use Cases</a:t>
                      </a:r>
                    </a:p>
                  </a:txBody>
                  <a:tcPr marL="58018" marR="58018" marT="29009" marB="29009"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111543148"/>
                  </a:ext>
                </a:extLst>
              </a:tr>
              <a:tr h="580178">
                <a:tc>
                  <a:txBody>
                    <a:bodyPr/>
                    <a:lstStyle/>
                    <a:p>
                      <a:pPr>
                        <a:buNone/>
                      </a:pPr>
                      <a:r>
                        <a:rPr lang="en-IN" sz="1100" b="1"/>
                        <a:t>OpenAI</a:t>
                      </a:r>
                      <a:endParaRPr lang="en-IN" sz="1100"/>
                    </a:p>
                  </a:txBody>
                  <a:tcPr marL="58018" marR="58018" marT="29009" marB="29009" anchor="ctr">
                    <a:lnL>
                      <a:noFill/>
                    </a:lnL>
                    <a:lnR>
                      <a:noFill/>
                    </a:lnR>
                    <a:lnT>
                      <a:noFill/>
                    </a:lnT>
                    <a:lnB>
                      <a:noFill/>
                    </a:lnB>
                    <a:noFill/>
                  </a:tcPr>
                </a:tc>
                <a:tc>
                  <a:txBody>
                    <a:bodyPr/>
                    <a:lstStyle/>
                    <a:p>
                      <a:pPr>
                        <a:buNone/>
                      </a:pPr>
                      <a:r>
                        <a:rPr lang="it-IT" sz="1100"/>
                        <a:t>GPT‑4/GPT‑4 Turbo, DALL·E 3, Whisper</a:t>
                      </a:r>
                    </a:p>
                  </a:txBody>
                  <a:tcPr marL="58018" marR="58018" marT="29009" marB="29009" anchor="ctr">
                    <a:lnL>
                      <a:noFill/>
                    </a:lnL>
                    <a:lnR>
                      <a:noFill/>
                    </a:lnR>
                    <a:lnT>
                      <a:noFill/>
                    </a:lnT>
                    <a:lnB>
                      <a:noFill/>
                    </a:lnB>
                    <a:noFill/>
                  </a:tcPr>
                </a:tc>
                <a:tc>
                  <a:txBody>
                    <a:bodyPr/>
                    <a:lstStyle/>
                    <a:p>
                      <a:pPr>
                        <a:buNone/>
                      </a:pPr>
                      <a:r>
                        <a:rPr lang="en-US" sz="1100" dirty="0"/>
                        <a:t>Market leader in performance and multimodality</a:t>
                      </a:r>
                    </a:p>
                  </a:txBody>
                  <a:tcPr marL="58018" marR="58018" marT="29009" marB="29009" anchor="ctr">
                    <a:lnL>
                      <a:noFill/>
                    </a:lnL>
                    <a:lnR>
                      <a:noFill/>
                    </a:lnR>
                    <a:lnT>
                      <a:noFill/>
                    </a:lnT>
                    <a:lnB>
                      <a:noFill/>
                    </a:lnB>
                    <a:noFill/>
                  </a:tcPr>
                </a:tc>
                <a:extLst>
                  <a:ext uri="{0D108BD9-81ED-4DB2-BD59-A6C34878D82A}">
                    <a16:rowId xmlns:a16="http://schemas.microsoft.com/office/drawing/2014/main" val="2719822687"/>
                  </a:ext>
                </a:extLst>
              </a:tr>
              <a:tr h="580178">
                <a:tc>
                  <a:txBody>
                    <a:bodyPr/>
                    <a:lstStyle/>
                    <a:p>
                      <a:pPr>
                        <a:buNone/>
                      </a:pPr>
                      <a:r>
                        <a:rPr lang="en-IN" sz="1100" b="1"/>
                        <a:t>Anthropic</a:t>
                      </a:r>
                      <a:endParaRPr lang="en-IN" sz="1100"/>
                    </a:p>
                  </a:txBody>
                  <a:tcPr marL="58018" marR="58018" marT="29009" marB="29009" anchor="ctr">
                    <a:lnL>
                      <a:noFill/>
                    </a:lnL>
                    <a:lnR>
                      <a:noFill/>
                    </a:lnR>
                    <a:lnT>
                      <a:noFill/>
                    </a:lnT>
                    <a:lnB>
                      <a:noFill/>
                    </a:lnB>
                    <a:noFill/>
                  </a:tcPr>
                </a:tc>
                <a:tc>
                  <a:txBody>
                    <a:bodyPr/>
                    <a:lstStyle/>
                    <a:p>
                      <a:pPr>
                        <a:buNone/>
                      </a:pPr>
                      <a:r>
                        <a:rPr lang="fr-FR" sz="1100"/>
                        <a:t>Claude series (Claude 3 Opus, etc.)</a:t>
                      </a:r>
                    </a:p>
                  </a:txBody>
                  <a:tcPr marL="58018" marR="58018" marT="29009" marB="29009" anchor="ctr">
                    <a:lnL>
                      <a:noFill/>
                    </a:lnL>
                    <a:lnR>
                      <a:noFill/>
                    </a:lnR>
                    <a:lnT>
                      <a:noFill/>
                    </a:lnT>
                    <a:lnB>
                      <a:noFill/>
                    </a:lnB>
                    <a:noFill/>
                  </a:tcPr>
                </a:tc>
                <a:tc>
                  <a:txBody>
                    <a:bodyPr/>
                    <a:lstStyle/>
                    <a:p>
                      <a:pPr>
                        <a:buNone/>
                      </a:pPr>
                      <a:r>
                        <a:rPr lang="en-US" sz="1100"/>
                        <a:t>Focus on safety, reasoning, and enterprise use — integrated via AWS Bedrock</a:t>
                      </a:r>
                    </a:p>
                  </a:txBody>
                  <a:tcPr marL="58018" marR="58018" marT="29009" marB="29009" anchor="ctr">
                    <a:lnL>
                      <a:noFill/>
                    </a:lnL>
                    <a:lnR>
                      <a:noFill/>
                    </a:lnR>
                    <a:lnT>
                      <a:noFill/>
                    </a:lnT>
                    <a:lnB>
                      <a:noFill/>
                    </a:lnB>
                    <a:noFill/>
                  </a:tcPr>
                </a:tc>
                <a:extLst>
                  <a:ext uri="{0D108BD9-81ED-4DB2-BD59-A6C34878D82A}">
                    <a16:rowId xmlns:a16="http://schemas.microsoft.com/office/drawing/2014/main" val="584750185"/>
                  </a:ext>
                </a:extLst>
              </a:tr>
              <a:tr h="406125">
                <a:tc>
                  <a:txBody>
                    <a:bodyPr/>
                    <a:lstStyle/>
                    <a:p>
                      <a:pPr>
                        <a:buNone/>
                      </a:pPr>
                      <a:r>
                        <a:rPr lang="en-IN" sz="1100" b="1"/>
                        <a:t>Cohere</a:t>
                      </a:r>
                      <a:endParaRPr lang="en-IN" sz="1100"/>
                    </a:p>
                  </a:txBody>
                  <a:tcPr marL="58018" marR="58018" marT="29009" marB="29009" anchor="ctr">
                    <a:lnL>
                      <a:noFill/>
                    </a:lnL>
                    <a:lnR>
                      <a:noFill/>
                    </a:lnR>
                    <a:lnT>
                      <a:noFill/>
                    </a:lnT>
                    <a:lnB>
                      <a:noFill/>
                    </a:lnB>
                    <a:noFill/>
                  </a:tcPr>
                </a:tc>
                <a:tc>
                  <a:txBody>
                    <a:bodyPr/>
                    <a:lstStyle/>
                    <a:p>
                      <a:pPr>
                        <a:buNone/>
                      </a:pPr>
                      <a:r>
                        <a:rPr lang="en-IN" sz="1100"/>
                        <a:t>Command models</a:t>
                      </a:r>
                    </a:p>
                  </a:txBody>
                  <a:tcPr marL="58018" marR="58018" marT="29009" marB="29009" anchor="ctr">
                    <a:lnL>
                      <a:noFill/>
                    </a:lnL>
                    <a:lnR>
                      <a:noFill/>
                    </a:lnR>
                    <a:lnT>
                      <a:noFill/>
                    </a:lnT>
                    <a:lnB>
                      <a:noFill/>
                    </a:lnB>
                    <a:noFill/>
                  </a:tcPr>
                </a:tc>
                <a:tc>
                  <a:txBody>
                    <a:bodyPr/>
                    <a:lstStyle/>
                    <a:p>
                      <a:pPr>
                        <a:buNone/>
                      </a:pPr>
                      <a:r>
                        <a:rPr lang="en-IN" sz="1100"/>
                        <a:t>Enterprise integration, multi‑tenant deployment options </a:t>
                      </a:r>
                    </a:p>
                  </a:txBody>
                  <a:tcPr marL="58018" marR="58018" marT="29009" marB="29009" anchor="ctr">
                    <a:lnL>
                      <a:noFill/>
                    </a:lnL>
                    <a:lnR>
                      <a:noFill/>
                    </a:lnR>
                    <a:lnT>
                      <a:noFill/>
                    </a:lnT>
                    <a:lnB>
                      <a:noFill/>
                    </a:lnB>
                    <a:noFill/>
                  </a:tcPr>
                </a:tc>
                <a:extLst>
                  <a:ext uri="{0D108BD9-81ED-4DB2-BD59-A6C34878D82A}">
                    <a16:rowId xmlns:a16="http://schemas.microsoft.com/office/drawing/2014/main" val="2104025077"/>
                  </a:ext>
                </a:extLst>
              </a:tr>
              <a:tr h="406125">
                <a:tc>
                  <a:txBody>
                    <a:bodyPr/>
                    <a:lstStyle/>
                    <a:p>
                      <a:pPr>
                        <a:buNone/>
                      </a:pPr>
                      <a:r>
                        <a:rPr lang="en-IN" sz="1100" b="1"/>
                        <a:t>Google</a:t>
                      </a:r>
                      <a:endParaRPr lang="en-IN" sz="1100"/>
                    </a:p>
                  </a:txBody>
                  <a:tcPr marL="58018" marR="58018" marT="29009" marB="29009" anchor="ctr">
                    <a:lnL>
                      <a:noFill/>
                    </a:lnL>
                    <a:lnR>
                      <a:noFill/>
                    </a:lnR>
                    <a:lnT>
                      <a:noFill/>
                    </a:lnT>
                    <a:lnB>
                      <a:noFill/>
                    </a:lnB>
                    <a:noFill/>
                  </a:tcPr>
                </a:tc>
                <a:tc>
                  <a:txBody>
                    <a:bodyPr/>
                    <a:lstStyle/>
                    <a:p>
                      <a:pPr>
                        <a:buNone/>
                      </a:pPr>
                      <a:r>
                        <a:rPr lang="en-IN" sz="1100"/>
                        <a:t>Gemini series</a:t>
                      </a:r>
                    </a:p>
                  </a:txBody>
                  <a:tcPr marL="58018" marR="58018" marT="29009" marB="29009" anchor="ctr">
                    <a:lnL>
                      <a:noFill/>
                    </a:lnL>
                    <a:lnR>
                      <a:noFill/>
                    </a:lnR>
                    <a:lnT>
                      <a:noFill/>
                    </a:lnT>
                    <a:lnB>
                      <a:noFill/>
                    </a:lnB>
                    <a:noFill/>
                  </a:tcPr>
                </a:tc>
                <a:tc>
                  <a:txBody>
                    <a:bodyPr/>
                    <a:lstStyle/>
                    <a:p>
                      <a:pPr>
                        <a:buNone/>
                      </a:pPr>
                      <a:r>
                        <a:rPr lang="en-US" sz="1100"/>
                        <a:t>Strong multimodal performance and tooling in Vertex AI </a:t>
                      </a:r>
                    </a:p>
                  </a:txBody>
                  <a:tcPr marL="58018" marR="58018" marT="29009" marB="29009" anchor="ctr">
                    <a:lnL>
                      <a:noFill/>
                    </a:lnL>
                    <a:lnR>
                      <a:noFill/>
                    </a:lnR>
                    <a:lnT>
                      <a:noFill/>
                    </a:lnT>
                    <a:lnB>
                      <a:noFill/>
                    </a:lnB>
                    <a:noFill/>
                  </a:tcPr>
                </a:tc>
                <a:extLst>
                  <a:ext uri="{0D108BD9-81ED-4DB2-BD59-A6C34878D82A}">
                    <a16:rowId xmlns:a16="http://schemas.microsoft.com/office/drawing/2014/main" val="4232531333"/>
                  </a:ext>
                </a:extLst>
              </a:tr>
              <a:tr h="406125">
                <a:tc>
                  <a:txBody>
                    <a:bodyPr/>
                    <a:lstStyle/>
                    <a:p>
                      <a:pPr>
                        <a:buNone/>
                      </a:pPr>
                      <a:r>
                        <a:rPr lang="en-IN" sz="1100" b="1"/>
                        <a:t>Amazon</a:t>
                      </a:r>
                      <a:endParaRPr lang="en-IN" sz="1100"/>
                    </a:p>
                  </a:txBody>
                  <a:tcPr marL="58018" marR="58018" marT="29009" marB="29009" anchor="ctr">
                    <a:lnL>
                      <a:noFill/>
                    </a:lnL>
                    <a:lnR>
                      <a:noFill/>
                    </a:lnR>
                    <a:lnT>
                      <a:noFill/>
                    </a:lnT>
                    <a:lnB>
                      <a:noFill/>
                    </a:lnB>
                    <a:noFill/>
                  </a:tcPr>
                </a:tc>
                <a:tc>
                  <a:txBody>
                    <a:bodyPr/>
                    <a:lstStyle/>
                    <a:p>
                      <a:pPr>
                        <a:buNone/>
                      </a:pPr>
                      <a:r>
                        <a:rPr lang="sv-SE" sz="1100"/>
                        <a:t>Titan, Olympus; Anthropic via Bedrock</a:t>
                      </a:r>
                    </a:p>
                  </a:txBody>
                  <a:tcPr marL="58018" marR="58018" marT="29009" marB="29009" anchor="ctr">
                    <a:lnL>
                      <a:noFill/>
                    </a:lnL>
                    <a:lnR>
                      <a:noFill/>
                    </a:lnR>
                    <a:lnT>
                      <a:noFill/>
                    </a:lnT>
                    <a:lnB>
                      <a:noFill/>
                    </a:lnB>
                    <a:noFill/>
                  </a:tcPr>
                </a:tc>
                <a:tc>
                  <a:txBody>
                    <a:bodyPr/>
                    <a:lstStyle/>
                    <a:p>
                      <a:pPr>
                        <a:buNone/>
                      </a:pPr>
                      <a:r>
                        <a:rPr lang="en-IN" sz="1100"/>
                        <a:t>Multi-model API flexibility in AWS ecosystem </a:t>
                      </a:r>
                    </a:p>
                  </a:txBody>
                  <a:tcPr marL="58018" marR="58018" marT="29009" marB="29009" anchor="ctr">
                    <a:lnL>
                      <a:noFill/>
                    </a:lnL>
                    <a:lnR>
                      <a:noFill/>
                    </a:lnR>
                    <a:lnT>
                      <a:noFill/>
                    </a:lnT>
                    <a:lnB>
                      <a:noFill/>
                    </a:lnB>
                    <a:noFill/>
                  </a:tcPr>
                </a:tc>
                <a:extLst>
                  <a:ext uri="{0D108BD9-81ED-4DB2-BD59-A6C34878D82A}">
                    <a16:rowId xmlns:a16="http://schemas.microsoft.com/office/drawing/2014/main" val="3219122264"/>
                  </a:ext>
                </a:extLst>
              </a:tr>
              <a:tr h="580178">
                <a:tc>
                  <a:txBody>
                    <a:bodyPr/>
                    <a:lstStyle/>
                    <a:p>
                      <a:pPr>
                        <a:buNone/>
                      </a:pPr>
                      <a:r>
                        <a:rPr lang="en-IN" sz="1100" b="1"/>
                        <a:t>Microsoft</a:t>
                      </a:r>
                      <a:endParaRPr lang="en-IN" sz="1100"/>
                    </a:p>
                  </a:txBody>
                  <a:tcPr marL="58018" marR="58018" marT="29009" marB="29009" anchor="ctr">
                    <a:lnL>
                      <a:noFill/>
                    </a:lnL>
                    <a:lnR>
                      <a:noFill/>
                    </a:lnR>
                    <a:lnT>
                      <a:noFill/>
                    </a:lnT>
                    <a:lnB>
                      <a:noFill/>
                    </a:lnB>
                    <a:noFill/>
                  </a:tcPr>
                </a:tc>
                <a:tc>
                  <a:txBody>
                    <a:bodyPr/>
                    <a:lstStyle/>
                    <a:p>
                      <a:pPr>
                        <a:buNone/>
                      </a:pPr>
                      <a:r>
                        <a:rPr lang="it-IT" sz="1100"/>
                        <a:t>Azure OpenAI (GPT‑4); Llama 2 via Azure AI; prompt-flow, AI Foundry</a:t>
                      </a:r>
                    </a:p>
                  </a:txBody>
                  <a:tcPr marL="58018" marR="58018" marT="29009" marB="29009" anchor="ctr">
                    <a:lnL>
                      <a:noFill/>
                    </a:lnL>
                    <a:lnR>
                      <a:noFill/>
                    </a:lnR>
                    <a:lnT>
                      <a:noFill/>
                    </a:lnT>
                    <a:lnB>
                      <a:noFill/>
                    </a:lnB>
                    <a:noFill/>
                  </a:tcPr>
                </a:tc>
                <a:tc>
                  <a:txBody>
                    <a:bodyPr/>
                    <a:lstStyle/>
                    <a:p>
                      <a:pPr>
                        <a:buNone/>
                      </a:pPr>
                      <a:r>
                        <a:rPr lang="en-US" sz="1100"/>
                        <a:t>Enterprise-grade security, integration with MS365 and Bing; responsible AI tooling </a:t>
                      </a:r>
                    </a:p>
                  </a:txBody>
                  <a:tcPr marL="58018" marR="58018" marT="29009" marB="29009" anchor="ctr">
                    <a:lnL>
                      <a:noFill/>
                    </a:lnL>
                    <a:lnR>
                      <a:noFill/>
                    </a:lnR>
                    <a:lnT>
                      <a:noFill/>
                    </a:lnT>
                    <a:lnB>
                      <a:noFill/>
                    </a:lnB>
                    <a:noFill/>
                  </a:tcPr>
                </a:tc>
                <a:extLst>
                  <a:ext uri="{0D108BD9-81ED-4DB2-BD59-A6C34878D82A}">
                    <a16:rowId xmlns:a16="http://schemas.microsoft.com/office/drawing/2014/main" val="869178881"/>
                  </a:ext>
                </a:extLst>
              </a:tr>
              <a:tr h="406125">
                <a:tc>
                  <a:txBody>
                    <a:bodyPr/>
                    <a:lstStyle/>
                    <a:p>
                      <a:pPr>
                        <a:buNone/>
                      </a:pPr>
                      <a:r>
                        <a:rPr lang="en-IN" sz="1100" b="1"/>
                        <a:t>Meta</a:t>
                      </a:r>
                      <a:endParaRPr lang="en-IN" sz="1100"/>
                    </a:p>
                  </a:txBody>
                  <a:tcPr marL="58018" marR="58018" marT="29009" marB="29009" anchor="ctr">
                    <a:lnL>
                      <a:noFill/>
                    </a:lnL>
                    <a:lnR>
                      <a:noFill/>
                    </a:lnR>
                    <a:lnT>
                      <a:noFill/>
                    </a:lnT>
                    <a:lnB>
                      <a:noFill/>
                    </a:lnB>
                    <a:noFill/>
                  </a:tcPr>
                </a:tc>
                <a:tc>
                  <a:txBody>
                    <a:bodyPr/>
                    <a:lstStyle/>
                    <a:p>
                      <a:pPr>
                        <a:buNone/>
                      </a:pPr>
                      <a:r>
                        <a:rPr lang="es-ES" sz="1100"/>
                        <a:t>Code Llama, Llama 2/3 API; instruction‑tuned models</a:t>
                      </a:r>
                    </a:p>
                  </a:txBody>
                  <a:tcPr marL="58018" marR="58018" marT="29009" marB="29009" anchor="ctr">
                    <a:lnL>
                      <a:noFill/>
                    </a:lnL>
                    <a:lnR>
                      <a:noFill/>
                    </a:lnR>
                    <a:lnT>
                      <a:noFill/>
                    </a:lnT>
                    <a:lnB>
                      <a:noFill/>
                    </a:lnB>
                    <a:noFill/>
                  </a:tcPr>
                </a:tc>
                <a:tc>
                  <a:txBody>
                    <a:bodyPr/>
                    <a:lstStyle/>
                    <a:p>
                      <a:pPr>
                        <a:buNone/>
                      </a:pPr>
                      <a:r>
                        <a:rPr lang="en-US" sz="1100"/>
                        <a:t>Free for commercial use; open licensing; flexible deployment </a:t>
                      </a:r>
                    </a:p>
                  </a:txBody>
                  <a:tcPr marL="58018" marR="58018" marT="29009" marB="29009" anchor="ctr">
                    <a:lnL>
                      <a:noFill/>
                    </a:lnL>
                    <a:lnR>
                      <a:noFill/>
                    </a:lnR>
                    <a:lnT>
                      <a:noFill/>
                    </a:lnT>
                    <a:lnB>
                      <a:noFill/>
                    </a:lnB>
                    <a:noFill/>
                  </a:tcPr>
                </a:tc>
                <a:extLst>
                  <a:ext uri="{0D108BD9-81ED-4DB2-BD59-A6C34878D82A}">
                    <a16:rowId xmlns:a16="http://schemas.microsoft.com/office/drawing/2014/main" val="1221549010"/>
                  </a:ext>
                </a:extLst>
              </a:tr>
              <a:tr h="754232">
                <a:tc>
                  <a:txBody>
                    <a:bodyPr/>
                    <a:lstStyle/>
                    <a:p>
                      <a:pPr>
                        <a:buNone/>
                      </a:pPr>
                      <a:r>
                        <a:rPr lang="en-IN" sz="1100" b="1"/>
                        <a:t>X.com (xAI)</a:t>
                      </a:r>
                      <a:endParaRPr lang="en-IN" sz="1100"/>
                    </a:p>
                  </a:txBody>
                  <a:tcPr marL="58018" marR="58018" marT="29009" marB="29009" anchor="ctr">
                    <a:lnL>
                      <a:noFill/>
                    </a:lnL>
                    <a:lnR>
                      <a:noFill/>
                    </a:lnR>
                    <a:lnT>
                      <a:noFill/>
                    </a:lnT>
                    <a:lnB>
                      <a:noFill/>
                    </a:lnB>
                    <a:noFill/>
                  </a:tcPr>
                </a:tc>
                <a:tc>
                  <a:txBody>
                    <a:bodyPr/>
                    <a:lstStyle/>
                    <a:p>
                      <a:pPr>
                        <a:buNone/>
                      </a:pPr>
                      <a:r>
                        <a:rPr lang="en-US" sz="1100"/>
                        <a:t>Grok 4/4 Heavy via X app &amp; API; Grok‑1 open‑source LLM</a:t>
                      </a:r>
                    </a:p>
                  </a:txBody>
                  <a:tcPr marL="58018" marR="58018" marT="29009" marB="29009" anchor="ctr">
                    <a:lnL>
                      <a:noFill/>
                    </a:lnL>
                    <a:lnR>
                      <a:noFill/>
                    </a:lnR>
                    <a:lnT>
                      <a:noFill/>
                    </a:lnT>
                    <a:lnB>
                      <a:noFill/>
                    </a:lnB>
                    <a:noFill/>
                  </a:tcPr>
                </a:tc>
                <a:tc>
                  <a:txBody>
                    <a:bodyPr/>
                    <a:lstStyle/>
                    <a:p>
                      <a:pPr>
                        <a:buNone/>
                      </a:pPr>
                      <a:r>
                        <a:rPr lang="en-US" sz="1100" dirty="0"/>
                        <a:t>Real-time social integration on X; multimodal image + reasoning; transparency via GitHub; premium tiers </a:t>
                      </a:r>
                    </a:p>
                  </a:txBody>
                  <a:tcPr marL="58018" marR="58018" marT="29009" marB="29009" anchor="ctr">
                    <a:lnL>
                      <a:noFill/>
                    </a:lnL>
                    <a:lnR>
                      <a:noFill/>
                    </a:lnR>
                    <a:lnT>
                      <a:noFill/>
                    </a:lnT>
                    <a:lnB>
                      <a:noFill/>
                    </a:lnB>
                    <a:noFill/>
                  </a:tcPr>
                </a:tc>
                <a:extLst>
                  <a:ext uri="{0D108BD9-81ED-4DB2-BD59-A6C34878D82A}">
                    <a16:rowId xmlns:a16="http://schemas.microsoft.com/office/drawing/2014/main" val="1083036614"/>
                  </a:ext>
                </a:extLst>
              </a:tr>
            </a:tbl>
          </a:graphicData>
        </a:graphic>
      </p:graphicFrame>
    </p:spTree>
    <p:extLst>
      <p:ext uri="{BB962C8B-B14F-4D97-AF65-F5344CB8AC3E}">
        <p14:creationId xmlns:p14="http://schemas.microsoft.com/office/powerpoint/2010/main" val="3960085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A0BE6-A744-5CFC-64F6-C3E5BC8DB13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1A54950-6F9E-A9D2-1737-469D7057D6E8}"/>
              </a:ext>
            </a:extLst>
          </p:cNvPr>
          <p:cNvSpPr>
            <a:spLocks noGrp="1"/>
          </p:cNvSpPr>
          <p:nvPr>
            <p:ph type="body" sz="quarter" idx="12"/>
          </p:nvPr>
        </p:nvSpPr>
        <p:spPr>
          <a:xfrm>
            <a:off x="556800" y="527928"/>
            <a:ext cx="11078400" cy="454205"/>
          </a:xfrm>
        </p:spPr>
        <p:txBody>
          <a:bodyPr>
            <a:normAutofit lnSpcReduction="10000"/>
          </a:bodyPr>
          <a:lstStyle/>
          <a:p>
            <a:r>
              <a:rPr lang="en-US"/>
              <a:t>Large Language Model</a:t>
            </a:r>
          </a:p>
        </p:txBody>
      </p:sp>
      <p:sp>
        <p:nvSpPr>
          <p:cNvPr id="3" name="Text Placeholder 2">
            <a:extLst>
              <a:ext uri="{FF2B5EF4-FFF2-40B4-BE49-F238E27FC236}">
                <a16:creationId xmlns:a16="http://schemas.microsoft.com/office/drawing/2014/main" id="{C10DACB2-A9DE-02DE-6433-6E4379D5C776}"/>
              </a:ext>
            </a:extLst>
          </p:cNvPr>
          <p:cNvSpPr>
            <a:spLocks noGrp="1"/>
          </p:cNvSpPr>
          <p:nvPr>
            <p:ph type="body" sz="quarter" idx="13"/>
          </p:nvPr>
        </p:nvSpPr>
        <p:spPr>
          <a:xfrm>
            <a:off x="556800" y="1019360"/>
            <a:ext cx="11078400" cy="454205"/>
          </a:xfrm>
        </p:spPr>
        <p:txBody>
          <a:bodyPr vert="horz" lIns="0" tIns="0" rIns="0" bIns="0" rtlCol="0">
            <a:normAutofit/>
          </a:bodyPr>
          <a:lstStyle/>
          <a:p>
            <a:r>
              <a:rPr lang="en-US"/>
              <a:t>Key Concepts</a:t>
            </a:r>
            <a:endParaRPr lang="en-IN"/>
          </a:p>
        </p:txBody>
      </p:sp>
      <p:graphicFrame>
        <p:nvGraphicFramePr>
          <p:cNvPr id="4" name="Table 3">
            <a:extLst>
              <a:ext uri="{FF2B5EF4-FFF2-40B4-BE49-F238E27FC236}">
                <a16:creationId xmlns:a16="http://schemas.microsoft.com/office/drawing/2014/main" id="{3E20B01A-A293-4874-C121-FC6D6216BC35}"/>
              </a:ext>
            </a:extLst>
          </p:cNvPr>
          <p:cNvGraphicFramePr>
            <a:graphicFrameLocks noGrp="1"/>
          </p:cNvGraphicFramePr>
          <p:nvPr>
            <p:extLst>
              <p:ext uri="{D42A27DB-BD31-4B8C-83A1-F6EECF244321}">
                <p14:modId xmlns:p14="http://schemas.microsoft.com/office/powerpoint/2010/main" val="1861568666"/>
              </p:ext>
            </p:extLst>
          </p:nvPr>
        </p:nvGraphicFramePr>
        <p:xfrm>
          <a:off x="557213" y="1509712"/>
          <a:ext cx="10833687" cy="4577080"/>
        </p:xfrm>
        <a:graphic>
          <a:graphicData uri="http://schemas.openxmlformats.org/drawingml/2006/table">
            <a:tbl>
              <a:tblPr firstRow="1" bandRow="1">
                <a:tableStyleId>{5C22544A-7EE6-4342-B048-85BDC9FD1C3A}</a:tableStyleId>
              </a:tblPr>
              <a:tblGrid>
                <a:gridCol w="3611229">
                  <a:extLst>
                    <a:ext uri="{9D8B030D-6E8A-4147-A177-3AD203B41FA5}">
                      <a16:colId xmlns:a16="http://schemas.microsoft.com/office/drawing/2014/main" val="1812695091"/>
                    </a:ext>
                  </a:extLst>
                </a:gridCol>
                <a:gridCol w="3611229">
                  <a:extLst>
                    <a:ext uri="{9D8B030D-6E8A-4147-A177-3AD203B41FA5}">
                      <a16:colId xmlns:a16="http://schemas.microsoft.com/office/drawing/2014/main" val="1027609569"/>
                    </a:ext>
                  </a:extLst>
                </a:gridCol>
                <a:gridCol w="3611229">
                  <a:extLst>
                    <a:ext uri="{9D8B030D-6E8A-4147-A177-3AD203B41FA5}">
                      <a16:colId xmlns:a16="http://schemas.microsoft.com/office/drawing/2014/main" val="1126352861"/>
                    </a:ext>
                  </a:extLst>
                </a:gridCol>
              </a:tblGrid>
              <a:tr h="370840">
                <a:tc>
                  <a:txBody>
                    <a:bodyPr/>
                    <a:lstStyle/>
                    <a:p>
                      <a:r>
                        <a:rPr lang="en-US" sz="1400">
                          <a:latin typeface="Microsoft JhengHei" panose="020B0604030504040204" pitchFamily="34" charset="-120"/>
                          <a:ea typeface="Microsoft JhengHei" panose="020B0604030504040204" pitchFamily="34" charset="-120"/>
                        </a:rPr>
                        <a:t>Concept</a:t>
                      </a:r>
                    </a:p>
                  </a:txBody>
                  <a:tcPr anchor="ctr"/>
                </a:tc>
                <a:tc>
                  <a:txBody>
                    <a:bodyPr/>
                    <a:lstStyle/>
                    <a:p>
                      <a:r>
                        <a:rPr lang="en-US" sz="1400">
                          <a:latin typeface="Microsoft JhengHei" panose="020B0604030504040204" pitchFamily="34" charset="-120"/>
                          <a:ea typeface="Microsoft JhengHei" panose="020B0604030504040204" pitchFamily="34" charset="-120"/>
                        </a:rPr>
                        <a:t>Definition</a:t>
                      </a:r>
                    </a:p>
                  </a:txBody>
                  <a:tcPr anchor="ctr"/>
                </a:tc>
                <a:tc>
                  <a:txBody>
                    <a:bodyPr/>
                    <a:lstStyle/>
                    <a:p>
                      <a:r>
                        <a:rPr lang="en-US" sz="1400">
                          <a:latin typeface="Microsoft JhengHei" panose="020B0604030504040204" pitchFamily="34" charset="-120"/>
                          <a:ea typeface="Microsoft JhengHei" panose="020B0604030504040204" pitchFamily="34" charset="-120"/>
                        </a:rPr>
                        <a:t>Key Characteristics</a:t>
                      </a:r>
                    </a:p>
                  </a:txBody>
                  <a:tcPr anchor="ctr"/>
                </a:tc>
                <a:extLst>
                  <a:ext uri="{0D108BD9-81ED-4DB2-BD59-A6C34878D82A}">
                    <a16:rowId xmlns:a16="http://schemas.microsoft.com/office/drawing/2014/main" val="3095714807"/>
                  </a:ext>
                </a:extLst>
              </a:tr>
              <a:tr h="370840">
                <a:tc>
                  <a:txBody>
                    <a:bodyPr/>
                    <a:lstStyle/>
                    <a:p>
                      <a:r>
                        <a:rPr lang="en-US" sz="1400" b="1">
                          <a:latin typeface="Microsoft JhengHei" panose="020B0604030504040204" pitchFamily="34" charset="-120"/>
                          <a:ea typeface="Microsoft JhengHei" panose="020B0604030504040204" pitchFamily="34" charset="-120"/>
                        </a:rPr>
                        <a:t>Multimodal LLMs</a:t>
                      </a:r>
                      <a:endParaRPr lang="en-US" sz="1400">
                        <a:latin typeface="Microsoft JhengHei" panose="020B0604030504040204" pitchFamily="34" charset="-120"/>
                        <a:ea typeface="Microsoft JhengHei" panose="020B0604030504040204" pitchFamily="34" charset="-120"/>
                      </a:endParaRPr>
                    </a:p>
                  </a:txBody>
                  <a:tcPr anchor="ctr"/>
                </a:tc>
                <a:tc>
                  <a:txBody>
                    <a:bodyPr/>
                    <a:lstStyle/>
                    <a:p>
                      <a:r>
                        <a:rPr lang="en-US" sz="1400">
                          <a:latin typeface="Microsoft JhengHei" panose="020B0604030504040204" pitchFamily="34" charset="-120"/>
                          <a:ea typeface="Microsoft JhengHei" panose="020B0604030504040204" pitchFamily="34" charset="-120"/>
                        </a:rPr>
                        <a:t>AI models that process and generate multiple types of media including text, images, audio, and video.</a:t>
                      </a:r>
                    </a:p>
                  </a:txBody>
                  <a:tcPr anchor="ctr"/>
                </a:tc>
                <a:tc>
                  <a:txBody>
                    <a:bodyPr/>
                    <a:lstStyle/>
                    <a:p>
                      <a:r>
                        <a:rPr lang="en-US" sz="1400">
                          <a:latin typeface="Microsoft JhengHei" panose="020B0604030504040204" pitchFamily="34" charset="-120"/>
                          <a:ea typeface="Microsoft JhengHei" panose="020B0604030504040204" pitchFamily="34" charset="-120"/>
                        </a:rPr>
                        <a:t>Integrate diverse information types. Enable cross-modal understanding. Support complex applications like visual Q&amp;A. Create more natural human-AI interaction.</a:t>
                      </a:r>
                    </a:p>
                  </a:txBody>
                  <a:tcPr anchor="ctr"/>
                </a:tc>
                <a:extLst>
                  <a:ext uri="{0D108BD9-81ED-4DB2-BD59-A6C34878D82A}">
                    <a16:rowId xmlns:a16="http://schemas.microsoft.com/office/drawing/2014/main" val="2203716990"/>
                  </a:ext>
                </a:extLst>
              </a:tr>
              <a:tr h="370840">
                <a:tc>
                  <a:txBody>
                    <a:bodyPr/>
                    <a:lstStyle/>
                    <a:p>
                      <a:r>
                        <a:rPr lang="en-US" sz="1400" b="1">
                          <a:latin typeface="Microsoft JhengHei" panose="020B0604030504040204" pitchFamily="34" charset="-120"/>
                          <a:ea typeface="Microsoft JhengHei" panose="020B0604030504040204" pitchFamily="34" charset="-120"/>
                        </a:rPr>
                        <a:t>Embeddings</a:t>
                      </a:r>
                      <a:endParaRPr lang="en-US" sz="1400">
                        <a:latin typeface="Microsoft JhengHei" panose="020B0604030504040204" pitchFamily="34" charset="-120"/>
                        <a:ea typeface="Microsoft JhengHei" panose="020B0604030504040204" pitchFamily="34" charset="-120"/>
                      </a:endParaRPr>
                    </a:p>
                  </a:txBody>
                  <a:tcPr anchor="ctr"/>
                </a:tc>
                <a:tc>
                  <a:txBody>
                    <a:bodyPr/>
                    <a:lstStyle/>
                    <a:p>
                      <a:r>
                        <a:rPr lang="en-US" sz="1400">
                          <a:latin typeface="Microsoft JhengHei" panose="020B0604030504040204" pitchFamily="34" charset="-120"/>
                          <a:ea typeface="Microsoft JhengHei" panose="020B0604030504040204" pitchFamily="34" charset="-120"/>
                        </a:rPr>
                        <a:t>Mathematical vector representations of data in high-dimensional space that capture semantic relationships.</a:t>
                      </a:r>
                    </a:p>
                  </a:txBody>
                  <a:tcPr anchor="ctr"/>
                </a:tc>
                <a:tc>
                  <a:txBody>
                    <a:bodyPr/>
                    <a:lstStyle/>
                    <a:p>
                      <a:r>
                        <a:rPr lang="en-US" sz="1400">
                          <a:latin typeface="Microsoft JhengHei" panose="020B0604030504040204" pitchFamily="34" charset="-120"/>
                          <a:ea typeface="Microsoft JhengHei" panose="020B0604030504040204" pitchFamily="34" charset="-120"/>
                        </a:rPr>
                        <a:t>Preserve contextual meaning. Enable similarity comparisons. Support clustering and classification. Form the foundation for retrieval systems.</a:t>
                      </a:r>
                    </a:p>
                  </a:txBody>
                  <a:tcPr anchor="ctr"/>
                </a:tc>
                <a:extLst>
                  <a:ext uri="{0D108BD9-81ED-4DB2-BD59-A6C34878D82A}">
                    <a16:rowId xmlns:a16="http://schemas.microsoft.com/office/drawing/2014/main" val="3629555570"/>
                  </a:ext>
                </a:extLst>
              </a:tr>
              <a:tr h="370840">
                <a:tc>
                  <a:txBody>
                    <a:bodyPr/>
                    <a:lstStyle/>
                    <a:p>
                      <a:r>
                        <a:rPr lang="en-US" sz="1400" b="1">
                          <a:latin typeface="Microsoft JhengHei" panose="020B0604030504040204" pitchFamily="34" charset="-120"/>
                          <a:ea typeface="Microsoft JhengHei" panose="020B0604030504040204" pitchFamily="34" charset="-120"/>
                        </a:rPr>
                        <a:t>Prompt Engineering</a:t>
                      </a:r>
                      <a:endParaRPr lang="en-US" sz="1400">
                        <a:latin typeface="Microsoft JhengHei" panose="020B0604030504040204" pitchFamily="34" charset="-120"/>
                        <a:ea typeface="Microsoft JhengHei" panose="020B0604030504040204" pitchFamily="34" charset="-120"/>
                      </a:endParaRPr>
                    </a:p>
                  </a:txBody>
                  <a:tcPr anchor="ctr"/>
                </a:tc>
                <a:tc>
                  <a:txBody>
                    <a:bodyPr/>
                    <a:lstStyle/>
                    <a:p>
                      <a:r>
                        <a:rPr lang="en-US" sz="1400">
                          <a:latin typeface="Microsoft JhengHei" panose="020B0604030504040204" pitchFamily="34" charset="-120"/>
                          <a:ea typeface="Microsoft JhengHei" panose="020B0604030504040204" pitchFamily="34" charset="-120"/>
                        </a:rPr>
                        <a:t>The practice of designing optimal inputs to guide AI models toward generating desired outputs.</a:t>
                      </a:r>
                    </a:p>
                  </a:txBody>
                  <a:tcPr anchor="ctr"/>
                </a:tc>
                <a:tc>
                  <a:txBody>
                    <a:bodyPr/>
                    <a:lstStyle/>
                    <a:p>
                      <a:r>
                        <a:rPr lang="en-US" sz="1400">
                          <a:latin typeface="Microsoft JhengHei" panose="020B0604030504040204" pitchFamily="34" charset="-120"/>
                          <a:ea typeface="Microsoft JhengHei" panose="020B0604030504040204" pitchFamily="34" charset="-120"/>
                        </a:rPr>
                        <a:t>Requires understanding of model behavior. Incorporates techniques like few-shot learning. Balances specificity with flexibility. Evolves with model capabilities.</a:t>
                      </a:r>
                    </a:p>
                  </a:txBody>
                  <a:tcPr anchor="ctr"/>
                </a:tc>
                <a:extLst>
                  <a:ext uri="{0D108BD9-81ED-4DB2-BD59-A6C34878D82A}">
                    <a16:rowId xmlns:a16="http://schemas.microsoft.com/office/drawing/2014/main" val="3803397159"/>
                  </a:ext>
                </a:extLst>
              </a:tr>
              <a:tr h="370840">
                <a:tc>
                  <a:txBody>
                    <a:bodyPr/>
                    <a:lstStyle/>
                    <a:p>
                      <a:r>
                        <a:rPr lang="en-US" sz="1400" b="1">
                          <a:latin typeface="Microsoft JhengHei" panose="020B0604030504040204" pitchFamily="34" charset="-120"/>
                          <a:ea typeface="Microsoft JhengHei" panose="020B0604030504040204" pitchFamily="34" charset="-120"/>
                        </a:rPr>
                        <a:t>Tokens</a:t>
                      </a:r>
                      <a:endParaRPr lang="en-US" sz="1400">
                        <a:latin typeface="Microsoft JhengHei" panose="020B0604030504040204" pitchFamily="34" charset="-120"/>
                        <a:ea typeface="Microsoft JhengHei" panose="020B0604030504040204" pitchFamily="34" charset="-120"/>
                      </a:endParaRPr>
                    </a:p>
                  </a:txBody>
                  <a:tcPr anchor="ctr"/>
                </a:tc>
                <a:tc>
                  <a:txBody>
                    <a:bodyPr/>
                    <a:lstStyle/>
                    <a:p>
                      <a:r>
                        <a:rPr lang="en-US" sz="1400">
                          <a:latin typeface="Microsoft JhengHei" panose="020B0604030504040204" pitchFamily="34" charset="-120"/>
                          <a:ea typeface="Microsoft JhengHei" panose="020B0604030504040204" pitchFamily="34" charset="-120"/>
                        </a:rPr>
                        <a:t>The basic processing units of language models that represent words, parts of words, or symbols.</a:t>
                      </a:r>
                    </a:p>
                  </a:txBody>
                  <a:tcPr anchor="ctr"/>
                </a:tc>
                <a:tc>
                  <a:txBody>
                    <a:bodyPr/>
                    <a:lstStyle/>
                    <a:p>
                      <a:r>
                        <a:rPr lang="en-US" sz="1400">
                          <a:latin typeface="Microsoft JhengHei" panose="020B0604030504040204" pitchFamily="34" charset="-120"/>
                          <a:ea typeface="Microsoft JhengHei" panose="020B0604030504040204" pitchFamily="34" charset="-120"/>
                        </a:rPr>
                        <a:t>Determine context window size. Impact computational requirements. Affect model pricing and usage limits. Influence output coherence and quality.</a:t>
                      </a:r>
                    </a:p>
                  </a:txBody>
                  <a:tcPr anchor="ctr"/>
                </a:tc>
                <a:extLst>
                  <a:ext uri="{0D108BD9-81ED-4DB2-BD59-A6C34878D82A}">
                    <a16:rowId xmlns:a16="http://schemas.microsoft.com/office/drawing/2014/main" val="588190786"/>
                  </a:ext>
                </a:extLst>
              </a:tr>
            </a:tbl>
          </a:graphicData>
        </a:graphic>
      </p:graphicFrame>
    </p:spTree>
    <p:extLst>
      <p:ext uri="{BB962C8B-B14F-4D97-AF65-F5344CB8AC3E}">
        <p14:creationId xmlns:p14="http://schemas.microsoft.com/office/powerpoint/2010/main" val="1624394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64F96-A7AD-E019-6F85-32140A89C72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8E5DA4-C42E-DE11-4CD9-D50FA163EC4B}"/>
              </a:ext>
            </a:extLst>
          </p:cNvPr>
          <p:cNvSpPr>
            <a:spLocks noGrp="1"/>
          </p:cNvSpPr>
          <p:nvPr>
            <p:ph type="body" sz="quarter" idx="12"/>
          </p:nvPr>
        </p:nvSpPr>
        <p:spPr>
          <a:xfrm>
            <a:off x="556800" y="527928"/>
            <a:ext cx="11078400" cy="454205"/>
          </a:xfrm>
        </p:spPr>
        <p:txBody>
          <a:bodyPr>
            <a:normAutofit lnSpcReduction="10000"/>
          </a:bodyPr>
          <a:lstStyle/>
          <a:p>
            <a:r>
              <a:rPr lang="en-IN"/>
              <a:t>Generative AI Service Providers</a:t>
            </a:r>
            <a:endParaRPr lang="en-CA"/>
          </a:p>
        </p:txBody>
      </p:sp>
      <p:graphicFrame>
        <p:nvGraphicFramePr>
          <p:cNvPr id="8" name="Table 7">
            <a:extLst>
              <a:ext uri="{FF2B5EF4-FFF2-40B4-BE49-F238E27FC236}">
                <a16:creationId xmlns:a16="http://schemas.microsoft.com/office/drawing/2014/main" id="{49894ECD-017C-4733-9FB7-2CDF39DC6848}"/>
              </a:ext>
            </a:extLst>
          </p:cNvPr>
          <p:cNvGraphicFramePr>
            <a:graphicFrameLocks noGrp="1"/>
          </p:cNvGraphicFramePr>
          <p:nvPr>
            <p:extLst>
              <p:ext uri="{D42A27DB-BD31-4B8C-83A1-F6EECF244321}">
                <p14:modId xmlns:p14="http://schemas.microsoft.com/office/powerpoint/2010/main" val="1650527209"/>
              </p:ext>
            </p:extLst>
          </p:nvPr>
        </p:nvGraphicFramePr>
        <p:xfrm>
          <a:off x="556388" y="1229693"/>
          <a:ext cx="11078400" cy="4775205"/>
        </p:xfrm>
        <a:graphic>
          <a:graphicData uri="http://schemas.openxmlformats.org/drawingml/2006/table">
            <a:tbl>
              <a:tblPr firstRow="1" bandRow="1">
                <a:tableStyleId>{5C22544A-7EE6-4342-B048-85BDC9FD1C3A}</a:tableStyleId>
              </a:tblPr>
              <a:tblGrid>
                <a:gridCol w="2769600">
                  <a:extLst>
                    <a:ext uri="{9D8B030D-6E8A-4147-A177-3AD203B41FA5}">
                      <a16:colId xmlns:a16="http://schemas.microsoft.com/office/drawing/2014/main" val="3008618206"/>
                    </a:ext>
                  </a:extLst>
                </a:gridCol>
                <a:gridCol w="2769600">
                  <a:extLst>
                    <a:ext uri="{9D8B030D-6E8A-4147-A177-3AD203B41FA5}">
                      <a16:colId xmlns:a16="http://schemas.microsoft.com/office/drawing/2014/main" val="3987192127"/>
                    </a:ext>
                  </a:extLst>
                </a:gridCol>
                <a:gridCol w="2769600">
                  <a:extLst>
                    <a:ext uri="{9D8B030D-6E8A-4147-A177-3AD203B41FA5}">
                      <a16:colId xmlns:a16="http://schemas.microsoft.com/office/drawing/2014/main" val="309043354"/>
                    </a:ext>
                  </a:extLst>
                </a:gridCol>
                <a:gridCol w="2769600">
                  <a:extLst>
                    <a:ext uri="{9D8B030D-6E8A-4147-A177-3AD203B41FA5}">
                      <a16:colId xmlns:a16="http://schemas.microsoft.com/office/drawing/2014/main" val="1820604964"/>
                    </a:ext>
                  </a:extLst>
                </a:gridCol>
              </a:tblGrid>
              <a:tr h="377462">
                <a:tc>
                  <a:txBody>
                    <a:bodyPr/>
                    <a:lstStyle/>
                    <a:p>
                      <a:endParaRPr lang="en-IN" sz="1600"/>
                    </a:p>
                  </a:txBody>
                  <a:tcPr anchor="ctr"/>
                </a:tc>
                <a:tc>
                  <a:txBody>
                    <a:bodyPr/>
                    <a:lstStyle/>
                    <a:p>
                      <a:r>
                        <a:rPr lang="en-IN" sz="1600" b="1"/>
                        <a:t>Azure OpenAI</a:t>
                      </a:r>
                      <a:endParaRPr lang="en-IN" sz="1600"/>
                    </a:p>
                  </a:txBody>
                  <a:tcPr anchor="ctr"/>
                </a:tc>
                <a:tc>
                  <a:txBody>
                    <a:bodyPr/>
                    <a:lstStyle/>
                    <a:p>
                      <a:r>
                        <a:rPr lang="en-IN" sz="1600" b="1"/>
                        <a:t>Vertex AI (Google)</a:t>
                      </a:r>
                      <a:endParaRPr lang="en-IN" sz="1600"/>
                    </a:p>
                  </a:txBody>
                  <a:tcPr anchor="ctr"/>
                </a:tc>
                <a:tc>
                  <a:txBody>
                    <a:bodyPr/>
                    <a:lstStyle/>
                    <a:p>
                      <a:r>
                        <a:rPr lang="en-IN" sz="1600" b="1"/>
                        <a:t>Amazon Bedrock</a:t>
                      </a:r>
                      <a:endParaRPr lang="en-IN" sz="1600"/>
                    </a:p>
                  </a:txBody>
                  <a:tcPr anchor="ctr"/>
                </a:tc>
                <a:extLst>
                  <a:ext uri="{0D108BD9-81ED-4DB2-BD59-A6C34878D82A}">
                    <a16:rowId xmlns:a16="http://schemas.microsoft.com/office/drawing/2014/main" val="2156256583"/>
                  </a:ext>
                </a:extLst>
              </a:tr>
              <a:tr h="451704">
                <a:tc>
                  <a:txBody>
                    <a:bodyPr/>
                    <a:lstStyle/>
                    <a:p>
                      <a:r>
                        <a:rPr lang="en-IN" sz="1600" b="1"/>
                        <a:t>Main Provider</a:t>
                      </a:r>
                      <a:endParaRPr lang="en-IN" sz="1600"/>
                    </a:p>
                  </a:txBody>
                  <a:tcPr anchor="ctr"/>
                </a:tc>
                <a:tc>
                  <a:txBody>
                    <a:bodyPr/>
                    <a:lstStyle/>
                    <a:p>
                      <a:r>
                        <a:rPr lang="en-IN" sz="1600"/>
                        <a:t>Microsoft Azure</a:t>
                      </a:r>
                    </a:p>
                  </a:txBody>
                  <a:tcPr anchor="ctr"/>
                </a:tc>
                <a:tc>
                  <a:txBody>
                    <a:bodyPr/>
                    <a:lstStyle/>
                    <a:p>
                      <a:r>
                        <a:rPr lang="en-IN" sz="1600"/>
                        <a:t>Google Cloud</a:t>
                      </a:r>
                    </a:p>
                  </a:txBody>
                  <a:tcPr anchor="ctr"/>
                </a:tc>
                <a:tc>
                  <a:txBody>
                    <a:bodyPr/>
                    <a:lstStyle/>
                    <a:p>
                      <a:r>
                        <a:rPr lang="en-IN" sz="1600"/>
                        <a:t>Amazon Web Services (AWS)</a:t>
                      </a:r>
                    </a:p>
                  </a:txBody>
                  <a:tcPr anchor="ctr"/>
                </a:tc>
                <a:extLst>
                  <a:ext uri="{0D108BD9-81ED-4DB2-BD59-A6C34878D82A}">
                    <a16:rowId xmlns:a16="http://schemas.microsoft.com/office/drawing/2014/main" val="2110585204"/>
                  </a:ext>
                </a:extLst>
              </a:tr>
              <a:tr h="651980">
                <a:tc>
                  <a:txBody>
                    <a:bodyPr/>
                    <a:lstStyle/>
                    <a:p>
                      <a:r>
                        <a:rPr lang="en-IN" sz="1600" b="1"/>
                        <a:t>Model Support</a:t>
                      </a:r>
                      <a:endParaRPr lang="en-IN" sz="1600"/>
                    </a:p>
                  </a:txBody>
                  <a:tcPr anchor="ctr"/>
                </a:tc>
                <a:tc>
                  <a:txBody>
                    <a:bodyPr/>
                    <a:lstStyle/>
                    <a:p>
                      <a:r>
                        <a:rPr lang="en-IN" sz="1600"/>
                        <a:t>OpenAI (GPT-4, GPT-3.5, DALL·E, etc.)</a:t>
                      </a:r>
                    </a:p>
                  </a:txBody>
                  <a:tcPr anchor="ctr"/>
                </a:tc>
                <a:tc>
                  <a:txBody>
                    <a:bodyPr/>
                    <a:lstStyle/>
                    <a:p>
                      <a:r>
                        <a:rPr lang="en-IN" sz="1600"/>
                        <a:t>PaLM, Gemini, Codey, Imagen</a:t>
                      </a:r>
                    </a:p>
                  </a:txBody>
                  <a:tcPr anchor="ctr"/>
                </a:tc>
                <a:tc>
                  <a:txBody>
                    <a:bodyPr/>
                    <a:lstStyle/>
                    <a:p>
                      <a:r>
                        <a:rPr lang="it-IT" sz="1600"/>
                        <a:t>Claude (Anthropic), AI21, Cohere, Meta, Mistral</a:t>
                      </a:r>
                    </a:p>
                  </a:txBody>
                  <a:tcPr anchor="ctr"/>
                </a:tc>
                <a:extLst>
                  <a:ext uri="{0D108BD9-81ED-4DB2-BD59-A6C34878D82A}">
                    <a16:rowId xmlns:a16="http://schemas.microsoft.com/office/drawing/2014/main" val="1620633457"/>
                  </a:ext>
                </a:extLst>
              </a:tr>
              <a:tr h="651980">
                <a:tc>
                  <a:txBody>
                    <a:bodyPr/>
                    <a:lstStyle/>
                    <a:p>
                      <a:r>
                        <a:rPr lang="en-IN" sz="1600" b="1"/>
                        <a:t>Best For</a:t>
                      </a:r>
                      <a:endParaRPr lang="en-IN" sz="1600"/>
                    </a:p>
                  </a:txBody>
                  <a:tcPr anchor="ctr"/>
                </a:tc>
                <a:tc>
                  <a:txBody>
                    <a:bodyPr/>
                    <a:lstStyle/>
                    <a:p>
                      <a:r>
                        <a:rPr lang="en-IN" sz="1600"/>
                        <a:t>Text generation, enterprise integration</a:t>
                      </a:r>
                    </a:p>
                  </a:txBody>
                  <a:tcPr anchor="ctr"/>
                </a:tc>
                <a:tc>
                  <a:txBody>
                    <a:bodyPr/>
                    <a:lstStyle/>
                    <a:p>
                      <a:r>
                        <a:rPr lang="en-US" sz="1600"/>
                        <a:t>Full ML pipeline, custom model building</a:t>
                      </a:r>
                    </a:p>
                  </a:txBody>
                  <a:tcPr anchor="ctr"/>
                </a:tc>
                <a:tc>
                  <a:txBody>
                    <a:bodyPr/>
                    <a:lstStyle/>
                    <a:p>
                      <a:r>
                        <a:rPr lang="en-IN" sz="1600"/>
                        <a:t>Multi-model choice, fast deployment</a:t>
                      </a:r>
                    </a:p>
                  </a:txBody>
                  <a:tcPr anchor="ctr"/>
                </a:tc>
                <a:extLst>
                  <a:ext uri="{0D108BD9-81ED-4DB2-BD59-A6C34878D82A}">
                    <a16:rowId xmlns:a16="http://schemas.microsoft.com/office/drawing/2014/main" val="141110312"/>
                  </a:ext>
                </a:extLst>
              </a:tr>
              <a:tr h="686139">
                <a:tc>
                  <a:txBody>
                    <a:bodyPr/>
                    <a:lstStyle/>
                    <a:p>
                      <a:r>
                        <a:rPr lang="en-IN" sz="1600" b="1"/>
                        <a:t>Integration</a:t>
                      </a:r>
                      <a:endParaRPr lang="en-IN" sz="1600"/>
                    </a:p>
                  </a:txBody>
                  <a:tcPr anchor="ctr"/>
                </a:tc>
                <a:tc>
                  <a:txBody>
                    <a:bodyPr/>
                    <a:lstStyle/>
                    <a:p>
                      <a:r>
                        <a:rPr lang="en-US" sz="1600"/>
                        <a:t>Strong with Microsoft tools (Office, Teams)</a:t>
                      </a:r>
                    </a:p>
                  </a:txBody>
                  <a:tcPr anchor="ctr"/>
                </a:tc>
                <a:tc>
                  <a:txBody>
                    <a:bodyPr/>
                    <a:lstStyle/>
                    <a:p>
                      <a:r>
                        <a:rPr lang="en-US" sz="1600"/>
                        <a:t>Strong with Google tools (Gmail, Docs, Sheets)</a:t>
                      </a:r>
                    </a:p>
                  </a:txBody>
                  <a:tcPr anchor="ctr"/>
                </a:tc>
                <a:tc>
                  <a:txBody>
                    <a:bodyPr/>
                    <a:lstStyle/>
                    <a:p>
                      <a:r>
                        <a:rPr lang="en-US" sz="1600"/>
                        <a:t>Strong with AWS services (S3, Lambda, SageMaker)</a:t>
                      </a:r>
                    </a:p>
                  </a:txBody>
                  <a:tcPr anchor="ctr"/>
                </a:tc>
                <a:extLst>
                  <a:ext uri="{0D108BD9-81ED-4DB2-BD59-A6C34878D82A}">
                    <a16:rowId xmlns:a16="http://schemas.microsoft.com/office/drawing/2014/main" val="2717548085"/>
                  </a:ext>
                </a:extLst>
              </a:tr>
              <a:tr h="651980">
                <a:tc>
                  <a:txBody>
                    <a:bodyPr/>
                    <a:lstStyle/>
                    <a:p>
                      <a:r>
                        <a:rPr lang="en-IN" sz="1600" b="1"/>
                        <a:t>Customization</a:t>
                      </a:r>
                      <a:endParaRPr lang="en-IN" sz="1600"/>
                    </a:p>
                  </a:txBody>
                  <a:tcPr anchor="ctr"/>
                </a:tc>
                <a:tc>
                  <a:txBody>
                    <a:bodyPr/>
                    <a:lstStyle/>
                    <a:p>
                      <a:r>
                        <a:rPr lang="en-IN" sz="1600"/>
                        <a:t>Limited fine-tuning, embeddings available</a:t>
                      </a:r>
                    </a:p>
                  </a:txBody>
                  <a:tcPr anchor="ctr"/>
                </a:tc>
                <a:tc>
                  <a:txBody>
                    <a:bodyPr/>
                    <a:lstStyle/>
                    <a:p>
                      <a:r>
                        <a:rPr lang="en-IN" sz="1600"/>
                        <a:t>Supports fine-tuning, AutoML, pipelines</a:t>
                      </a:r>
                    </a:p>
                  </a:txBody>
                  <a:tcPr anchor="ctr"/>
                </a:tc>
                <a:tc>
                  <a:txBody>
                    <a:bodyPr/>
                    <a:lstStyle/>
                    <a:p>
                      <a:r>
                        <a:rPr lang="en-US" sz="1600"/>
                        <a:t>Agents, Guardrails, and some customization tools</a:t>
                      </a:r>
                    </a:p>
                  </a:txBody>
                  <a:tcPr anchor="ctr"/>
                </a:tc>
                <a:extLst>
                  <a:ext uri="{0D108BD9-81ED-4DB2-BD59-A6C34878D82A}">
                    <a16:rowId xmlns:a16="http://schemas.microsoft.com/office/drawing/2014/main" val="2105750964"/>
                  </a:ext>
                </a:extLst>
              </a:tr>
              <a:tr h="651980">
                <a:tc>
                  <a:txBody>
                    <a:bodyPr/>
                    <a:lstStyle/>
                    <a:p>
                      <a:r>
                        <a:rPr lang="en-IN" sz="1600" b="1"/>
                        <a:t>Security &amp; Compliance</a:t>
                      </a:r>
                      <a:endParaRPr lang="en-IN" sz="1600"/>
                    </a:p>
                  </a:txBody>
                  <a:tcPr anchor="ctr"/>
                </a:tc>
                <a:tc>
                  <a:txBody>
                    <a:bodyPr/>
                    <a:lstStyle/>
                    <a:p>
                      <a:r>
                        <a:rPr lang="en-IN" sz="1600"/>
                        <a:t>Enterprise-ready, HIPAA, ISO, SOC</a:t>
                      </a:r>
                    </a:p>
                  </a:txBody>
                  <a:tcPr anchor="ctr"/>
                </a:tc>
                <a:tc>
                  <a:txBody>
                    <a:bodyPr/>
                    <a:lstStyle/>
                    <a:p>
                      <a:r>
                        <a:rPr lang="en-US" sz="1600"/>
                        <a:t>Strong security, private service options</a:t>
                      </a:r>
                    </a:p>
                  </a:txBody>
                  <a:tcPr anchor="ctr"/>
                </a:tc>
                <a:tc>
                  <a:txBody>
                    <a:bodyPr/>
                    <a:lstStyle/>
                    <a:p>
                      <a:r>
                        <a:rPr lang="en-US" sz="1600"/>
                        <a:t>High compliance for finance, healthcare, etc.</a:t>
                      </a:r>
                    </a:p>
                  </a:txBody>
                  <a:tcPr anchor="ctr"/>
                </a:tc>
                <a:extLst>
                  <a:ext uri="{0D108BD9-81ED-4DB2-BD59-A6C34878D82A}">
                    <a16:rowId xmlns:a16="http://schemas.microsoft.com/office/drawing/2014/main" val="1194815820"/>
                  </a:ext>
                </a:extLst>
              </a:tr>
              <a:tr h="651980">
                <a:tc>
                  <a:txBody>
                    <a:bodyPr/>
                    <a:lstStyle/>
                    <a:p>
                      <a:r>
                        <a:rPr lang="en-IN" sz="1600" b="1"/>
                        <a:t>UI &amp; Tools</a:t>
                      </a:r>
                      <a:endParaRPr lang="en-IN" sz="1600"/>
                    </a:p>
                  </a:txBody>
                  <a:tcPr anchor="ctr"/>
                </a:tc>
                <a:tc>
                  <a:txBody>
                    <a:bodyPr/>
                    <a:lstStyle/>
                    <a:p>
                      <a:r>
                        <a:rPr lang="en-IN" sz="1600"/>
                        <a:t>Azure Portal, OpenAI Studio</a:t>
                      </a:r>
                    </a:p>
                  </a:txBody>
                  <a:tcPr anchor="ctr"/>
                </a:tc>
                <a:tc>
                  <a:txBody>
                    <a:bodyPr/>
                    <a:lstStyle/>
                    <a:p>
                      <a:r>
                        <a:rPr lang="en-IN" sz="1600"/>
                        <a:t>Google Console, Notebooks, Vertex Pipelines</a:t>
                      </a:r>
                    </a:p>
                  </a:txBody>
                  <a:tcPr anchor="ctr"/>
                </a:tc>
                <a:tc>
                  <a:txBody>
                    <a:bodyPr/>
                    <a:lstStyle/>
                    <a:p>
                      <a:r>
                        <a:rPr lang="en-IN" sz="1600"/>
                        <a:t>Bedrock Console, API-first design</a:t>
                      </a:r>
                    </a:p>
                  </a:txBody>
                  <a:tcPr anchor="ctr"/>
                </a:tc>
                <a:extLst>
                  <a:ext uri="{0D108BD9-81ED-4DB2-BD59-A6C34878D82A}">
                    <a16:rowId xmlns:a16="http://schemas.microsoft.com/office/drawing/2014/main" val="2273568555"/>
                  </a:ext>
                </a:extLst>
              </a:tr>
            </a:tbl>
          </a:graphicData>
        </a:graphic>
      </p:graphicFrame>
    </p:spTree>
    <p:extLst>
      <p:ext uri="{BB962C8B-B14F-4D97-AF65-F5344CB8AC3E}">
        <p14:creationId xmlns:p14="http://schemas.microsoft.com/office/powerpoint/2010/main" val="2350938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DA74B4-DA60-6DCF-C265-8B7E0E4896AF}"/>
              </a:ext>
            </a:extLst>
          </p:cNvPr>
          <p:cNvSpPr>
            <a:spLocks noGrp="1"/>
          </p:cNvSpPr>
          <p:nvPr>
            <p:ph type="title"/>
          </p:nvPr>
        </p:nvSpPr>
        <p:spPr/>
        <p:txBody>
          <a:bodyPr/>
          <a:lstStyle/>
          <a:p>
            <a:r>
              <a:rPr lang="en-US" dirty="0"/>
              <a:t>Generative AI Application Architectural Patterns</a:t>
            </a:r>
            <a:endParaRPr lang="en-IN" dirty="0"/>
          </a:p>
        </p:txBody>
      </p:sp>
      <p:sp>
        <p:nvSpPr>
          <p:cNvPr id="6" name="Text Placeholder 5">
            <a:extLst>
              <a:ext uri="{FF2B5EF4-FFF2-40B4-BE49-F238E27FC236}">
                <a16:creationId xmlns:a16="http://schemas.microsoft.com/office/drawing/2014/main" id="{47F2D681-D02F-0666-BF27-6B4FF3800BD0}"/>
              </a:ext>
            </a:extLst>
          </p:cNvPr>
          <p:cNvSpPr>
            <a:spLocks noGrp="1"/>
          </p:cNvSpPr>
          <p:nvPr>
            <p:ph type="body" idx="1"/>
          </p:nvPr>
        </p:nvSpPr>
        <p:spPr/>
        <p:txBody>
          <a:bodyPr/>
          <a:lstStyle/>
          <a:p>
            <a:endParaRPr lang="en-IN"/>
          </a:p>
        </p:txBody>
      </p:sp>
      <p:sp>
        <p:nvSpPr>
          <p:cNvPr id="2" name="Footer Placeholder 1">
            <a:extLst>
              <a:ext uri="{FF2B5EF4-FFF2-40B4-BE49-F238E27FC236}">
                <a16:creationId xmlns:a16="http://schemas.microsoft.com/office/drawing/2014/main" id="{709CE3EC-1249-5383-3B68-688DB2E96265}"/>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1319364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308FE-7BB8-2C1D-C791-B5FB0A7ACC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FFE5DFA-D3D7-3F09-7D20-4F4D03C260B4}"/>
              </a:ext>
            </a:extLst>
          </p:cNvPr>
          <p:cNvSpPr>
            <a:spLocks noGrp="1"/>
          </p:cNvSpPr>
          <p:nvPr>
            <p:ph type="body" sz="quarter" idx="12"/>
          </p:nvPr>
        </p:nvSpPr>
        <p:spPr>
          <a:xfrm>
            <a:off x="557213" y="528638"/>
            <a:ext cx="11077575" cy="454025"/>
          </a:xfrm>
        </p:spPr>
        <p:txBody>
          <a:bodyPr>
            <a:normAutofit lnSpcReduction="10000"/>
          </a:bodyPr>
          <a:lstStyle/>
          <a:p>
            <a:r>
              <a:rPr lang="en-US"/>
              <a:t>Enterprise Generative AI Architecture</a:t>
            </a:r>
          </a:p>
        </p:txBody>
      </p:sp>
      <p:pic>
        <p:nvPicPr>
          <p:cNvPr id="10" name="Picture 2" descr="A diagram of a pyramid&#10;&#10;AI-generated content may be incorrect.">
            <a:extLst>
              <a:ext uri="{FF2B5EF4-FFF2-40B4-BE49-F238E27FC236}">
                <a16:creationId xmlns:a16="http://schemas.microsoft.com/office/drawing/2014/main" id="{2C66CDF7-B015-0568-C290-8F1A4BC4D7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83126" y="1532881"/>
            <a:ext cx="7225748" cy="424512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25152F54-6B0C-EB9F-4D64-826F77A724CB}"/>
                  </a:ext>
                </a:extLst>
              </p14:cNvPr>
              <p14:cNvContentPartPr/>
              <p14:nvPr/>
            </p14:nvContentPartPr>
            <p14:xfrm>
              <a:off x="7797447" y="2634642"/>
              <a:ext cx="583560" cy="145800"/>
            </p14:xfrm>
          </p:contentPart>
        </mc:Choice>
        <mc:Fallback>
          <p:pic>
            <p:nvPicPr>
              <p:cNvPr id="17" name="Ink 16">
                <a:extLst>
                  <a:ext uri="{FF2B5EF4-FFF2-40B4-BE49-F238E27FC236}">
                    <a16:creationId xmlns:a16="http://schemas.microsoft.com/office/drawing/2014/main" id="{25152F54-6B0C-EB9F-4D64-826F77A724CB}"/>
                  </a:ext>
                </a:extLst>
              </p:cNvPr>
              <p:cNvPicPr/>
              <p:nvPr/>
            </p:nvPicPr>
            <p:blipFill>
              <a:blip r:embed="rId5"/>
              <a:stretch>
                <a:fillRect/>
              </a:stretch>
            </p:blipFill>
            <p:spPr>
              <a:xfrm>
                <a:off x="7788447" y="2625642"/>
                <a:ext cx="601200" cy="163440"/>
              </a:xfrm>
              <a:prstGeom prst="rect">
                <a:avLst/>
              </a:prstGeom>
            </p:spPr>
          </p:pic>
        </mc:Fallback>
      </mc:AlternateContent>
      <p:grpSp>
        <p:nvGrpSpPr>
          <p:cNvPr id="95" name="Group 94">
            <a:extLst>
              <a:ext uri="{FF2B5EF4-FFF2-40B4-BE49-F238E27FC236}">
                <a16:creationId xmlns:a16="http://schemas.microsoft.com/office/drawing/2014/main" id="{A826DA8E-B3F8-7189-EF4E-9223F43E04B4}"/>
              </a:ext>
            </a:extLst>
          </p:cNvPr>
          <p:cNvGrpSpPr/>
          <p:nvPr/>
        </p:nvGrpSpPr>
        <p:grpSpPr>
          <a:xfrm>
            <a:off x="8658207" y="2382282"/>
            <a:ext cx="970200" cy="318600"/>
            <a:chOff x="8658207" y="2382282"/>
            <a:chExt cx="970200" cy="318600"/>
          </a:xfrm>
        </p:grpSpPr>
        <mc:AlternateContent xmlns:mc="http://schemas.openxmlformats.org/markup-compatibility/2006">
          <mc:Choice xmlns:p14="http://schemas.microsoft.com/office/powerpoint/2010/main" Requires="p14">
            <p:contentPart p14:bwMode="auto" r:id="rId6">
              <p14:nvContentPartPr>
                <p14:cNvPr id="65" name="Ink 64">
                  <a:extLst>
                    <a:ext uri="{FF2B5EF4-FFF2-40B4-BE49-F238E27FC236}">
                      <a16:creationId xmlns:a16="http://schemas.microsoft.com/office/drawing/2014/main" id="{EBC50EE6-DEEA-30EC-805A-247D51EA93FF}"/>
                    </a:ext>
                  </a:extLst>
                </p14:cNvPr>
                <p14:cNvContentPartPr/>
                <p14:nvPr/>
              </p14:nvContentPartPr>
              <p14:xfrm>
                <a:off x="8658207" y="2543562"/>
                <a:ext cx="172440" cy="157320"/>
              </p14:xfrm>
            </p:contentPart>
          </mc:Choice>
          <mc:Fallback>
            <p:pic>
              <p:nvPicPr>
                <p:cNvPr id="65" name="Ink 64">
                  <a:extLst>
                    <a:ext uri="{FF2B5EF4-FFF2-40B4-BE49-F238E27FC236}">
                      <a16:creationId xmlns:a16="http://schemas.microsoft.com/office/drawing/2014/main" id="{EBC50EE6-DEEA-30EC-805A-247D51EA93FF}"/>
                    </a:ext>
                  </a:extLst>
                </p:cNvPr>
                <p:cNvPicPr/>
                <p:nvPr/>
              </p:nvPicPr>
              <p:blipFill>
                <a:blip r:embed="rId7"/>
                <a:stretch>
                  <a:fillRect/>
                </a:stretch>
              </p:blipFill>
              <p:spPr>
                <a:xfrm>
                  <a:off x="8649567" y="2534922"/>
                  <a:ext cx="1900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8" name="Ink 67">
                  <a:extLst>
                    <a:ext uri="{FF2B5EF4-FFF2-40B4-BE49-F238E27FC236}">
                      <a16:creationId xmlns:a16="http://schemas.microsoft.com/office/drawing/2014/main" id="{AAAD182F-4E24-AC61-51C3-3FA4D94D4C32}"/>
                    </a:ext>
                  </a:extLst>
                </p14:cNvPr>
                <p14:cNvContentPartPr/>
                <p14:nvPr/>
              </p14:nvContentPartPr>
              <p14:xfrm>
                <a:off x="8860527" y="2382282"/>
                <a:ext cx="43920" cy="317520"/>
              </p14:xfrm>
            </p:contentPart>
          </mc:Choice>
          <mc:Fallback>
            <p:pic>
              <p:nvPicPr>
                <p:cNvPr id="68" name="Ink 67">
                  <a:extLst>
                    <a:ext uri="{FF2B5EF4-FFF2-40B4-BE49-F238E27FC236}">
                      <a16:creationId xmlns:a16="http://schemas.microsoft.com/office/drawing/2014/main" id="{AAAD182F-4E24-AC61-51C3-3FA4D94D4C32}"/>
                    </a:ext>
                  </a:extLst>
                </p:cNvPr>
                <p:cNvPicPr/>
                <p:nvPr/>
              </p:nvPicPr>
              <p:blipFill>
                <a:blip r:embed="rId9"/>
                <a:stretch>
                  <a:fillRect/>
                </a:stretch>
              </p:blipFill>
              <p:spPr>
                <a:xfrm>
                  <a:off x="8851527" y="2373642"/>
                  <a:ext cx="6156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0" name="Ink 69">
                  <a:extLst>
                    <a:ext uri="{FF2B5EF4-FFF2-40B4-BE49-F238E27FC236}">
                      <a16:creationId xmlns:a16="http://schemas.microsoft.com/office/drawing/2014/main" id="{502A3D50-053C-53D7-0D4B-43C26D12F4C7}"/>
                    </a:ext>
                  </a:extLst>
                </p14:cNvPr>
                <p14:cNvContentPartPr/>
                <p14:nvPr/>
              </p14:nvContentPartPr>
              <p14:xfrm>
                <a:off x="8892567" y="2569842"/>
                <a:ext cx="265320" cy="57960"/>
              </p14:xfrm>
            </p:contentPart>
          </mc:Choice>
          <mc:Fallback>
            <p:pic>
              <p:nvPicPr>
                <p:cNvPr id="70" name="Ink 69">
                  <a:extLst>
                    <a:ext uri="{FF2B5EF4-FFF2-40B4-BE49-F238E27FC236}">
                      <a16:creationId xmlns:a16="http://schemas.microsoft.com/office/drawing/2014/main" id="{502A3D50-053C-53D7-0D4B-43C26D12F4C7}"/>
                    </a:ext>
                  </a:extLst>
                </p:cNvPr>
                <p:cNvPicPr/>
                <p:nvPr/>
              </p:nvPicPr>
              <p:blipFill>
                <a:blip r:embed="rId11"/>
                <a:stretch>
                  <a:fillRect/>
                </a:stretch>
              </p:blipFill>
              <p:spPr>
                <a:xfrm>
                  <a:off x="8883927" y="2561202"/>
                  <a:ext cx="2829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1" name="Ink 80">
                  <a:extLst>
                    <a:ext uri="{FF2B5EF4-FFF2-40B4-BE49-F238E27FC236}">
                      <a16:creationId xmlns:a16="http://schemas.microsoft.com/office/drawing/2014/main" id="{A861437A-7C43-8B0C-CAB8-65F11C9339EC}"/>
                    </a:ext>
                  </a:extLst>
                </p14:cNvPr>
                <p14:cNvContentPartPr/>
                <p14:nvPr/>
              </p14:nvContentPartPr>
              <p14:xfrm>
                <a:off x="9242847" y="2399202"/>
                <a:ext cx="44640" cy="281520"/>
              </p14:xfrm>
            </p:contentPart>
          </mc:Choice>
          <mc:Fallback>
            <p:pic>
              <p:nvPicPr>
                <p:cNvPr id="81" name="Ink 80">
                  <a:extLst>
                    <a:ext uri="{FF2B5EF4-FFF2-40B4-BE49-F238E27FC236}">
                      <a16:creationId xmlns:a16="http://schemas.microsoft.com/office/drawing/2014/main" id="{A861437A-7C43-8B0C-CAB8-65F11C9339EC}"/>
                    </a:ext>
                  </a:extLst>
                </p:cNvPr>
                <p:cNvPicPr/>
                <p:nvPr/>
              </p:nvPicPr>
              <p:blipFill>
                <a:blip r:embed="rId13"/>
                <a:stretch>
                  <a:fillRect/>
                </a:stretch>
              </p:blipFill>
              <p:spPr>
                <a:xfrm>
                  <a:off x="9234207" y="2390562"/>
                  <a:ext cx="622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2" name="Ink 81">
                  <a:extLst>
                    <a:ext uri="{FF2B5EF4-FFF2-40B4-BE49-F238E27FC236}">
                      <a16:creationId xmlns:a16="http://schemas.microsoft.com/office/drawing/2014/main" id="{451DED2A-E80C-91B1-212F-8EAFF3F148E2}"/>
                    </a:ext>
                  </a:extLst>
                </p14:cNvPr>
                <p14:cNvContentPartPr/>
                <p14:nvPr/>
              </p14:nvContentPartPr>
              <p14:xfrm>
                <a:off x="9355167" y="2554722"/>
                <a:ext cx="71280" cy="76320"/>
              </p14:xfrm>
            </p:contentPart>
          </mc:Choice>
          <mc:Fallback>
            <p:pic>
              <p:nvPicPr>
                <p:cNvPr id="82" name="Ink 81">
                  <a:extLst>
                    <a:ext uri="{FF2B5EF4-FFF2-40B4-BE49-F238E27FC236}">
                      <a16:creationId xmlns:a16="http://schemas.microsoft.com/office/drawing/2014/main" id="{451DED2A-E80C-91B1-212F-8EAFF3F148E2}"/>
                    </a:ext>
                  </a:extLst>
                </p:cNvPr>
                <p:cNvPicPr/>
                <p:nvPr/>
              </p:nvPicPr>
              <p:blipFill>
                <a:blip r:embed="rId15"/>
                <a:stretch>
                  <a:fillRect/>
                </a:stretch>
              </p:blipFill>
              <p:spPr>
                <a:xfrm>
                  <a:off x="9346167" y="2545722"/>
                  <a:ext cx="889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3" name="Ink 82">
                  <a:extLst>
                    <a:ext uri="{FF2B5EF4-FFF2-40B4-BE49-F238E27FC236}">
                      <a16:creationId xmlns:a16="http://schemas.microsoft.com/office/drawing/2014/main" id="{966D570F-EB58-4CAB-5EEF-1977D13180EC}"/>
                    </a:ext>
                  </a:extLst>
                </p14:cNvPr>
                <p14:cNvContentPartPr/>
                <p14:nvPr/>
              </p14:nvContentPartPr>
              <p14:xfrm>
                <a:off x="9478287" y="2527722"/>
                <a:ext cx="12240" cy="3600"/>
              </p14:xfrm>
            </p:contentPart>
          </mc:Choice>
          <mc:Fallback>
            <p:pic>
              <p:nvPicPr>
                <p:cNvPr id="83" name="Ink 82">
                  <a:extLst>
                    <a:ext uri="{FF2B5EF4-FFF2-40B4-BE49-F238E27FC236}">
                      <a16:creationId xmlns:a16="http://schemas.microsoft.com/office/drawing/2014/main" id="{966D570F-EB58-4CAB-5EEF-1977D13180EC}"/>
                    </a:ext>
                  </a:extLst>
                </p:cNvPr>
                <p:cNvPicPr/>
                <p:nvPr/>
              </p:nvPicPr>
              <p:blipFill>
                <a:blip r:embed="rId17"/>
                <a:stretch>
                  <a:fillRect/>
                </a:stretch>
              </p:blipFill>
              <p:spPr>
                <a:xfrm>
                  <a:off x="9469647" y="2518722"/>
                  <a:ext cx="2988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4" name="Ink 83">
                  <a:extLst>
                    <a:ext uri="{FF2B5EF4-FFF2-40B4-BE49-F238E27FC236}">
                      <a16:creationId xmlns:a16="http://schemas.microsoft.com/office/drawing/2014/main" id="{1F2A0A4D-83ED-666C-7911-6CC0C11757D7}"/>
                    </a:ext>
                  </a:extLst>
                </p14:cNvPr>
                <p14:cNvContentPartPr/>
                <p14:nvPr/>
              </p14:nvContentPartPr>
              <p14:xfrm>
                <a:off x="9515727" y="2546442"/>
                <a:ext cx="112680" cy="103320"/>
              </p14:xfrm>
            </p:contentPart>
          </mc:Choice>
          <mc:Fallback>
            <p:pic>
              <p:nvPicPr>
                <p:cNvPr id="84" name="Ink 83">
                  <a:extLst>
                    <a:ext uri="{FF2B5EF4-FFF2-40B4-BE49-F238E27FC236}">
                      <a16:creationId xmlns:a16="http://schemas.microsoft.com/office/drawing/2014/main" id="{1F2A0A4D-83ED-666C-7911-6CC0C11757D7}"/>
                    </a:ext>
                  </a:extLst>
                </p:cNvPr>
                <p:cNvPicPr/>
                <p:nvPr/>
              </p:nvPicPr>
              <p:blipFill>
                <a:blip r:embed="rId19"/>
                <a:stretch>
                  <a:fillRect/>
                </a:stretch>
              </p:blipFill>
              <p:spPr>
                <a:xfrm>
                  <a:off x="9507087" y="2537802"/>
                  <a:ext cx="130320" cy="120960"/>
                </a:xfrm>
                <a:prstGeom prst="rect">
                  <a:avLst/>
                </a:prstGeom>
              </p:spPr>
            </p:pic>
          </mc:Fallback>
        </mc:AlternateContent>
      </p:grpSp>
      <p:grpSp>
        <p:nvGrpSpPr>
          <p:cNvPr id="94" name="Group 93">
            <a:extLst>
              <a:ext uri="{FF2B5EF4-FFF2-40B4-BE49-F238E27FC236}">
                <a16:creationId xmlns:a16="http://schemas.microsoft.com/office/drawing/2014/main" id="{7C84DF87-314C-B4F0-3431-57CB177FDCDA}"/>
              </a:ext>
            </a:extLst>
          </p:cNvPr>
          <p:cNvGrpSpPr/>
          <p:nvPr/>
        </p:nvGrpSpPr>
        <p:grpSpPr>
          <a:xfrm>
            <a:off x="10098927" y="2277162"/>
            <a:ext cx="1662120" cy="423720"/>
            <a:chOff x="10098927" y="2277162"/>
            <a:chExt cx="1662120" cy="423720"/>
          </a:xfrm>
        </p:grpSpPr>
        <mc:AlternateContent xmlns:mc="http://schemas.openxmlformats.org/markup-compatibility/2006">
          <mc:Choice xmlns:p14="http://schemas.microsoft.com/office/powerpoint/2010/main" Requires="p14">
            <p:contentPart p14:bwMode="auto" r:id="rId20">
              <p14:nvContentPartPr>
                <p14:cNvPr id="85" name="Ink 84">
                  <a:extLst>
                    <a:ext uri="{FF2B5EF4-FFF2-40B4-BE49-F238E27FC236}">
                      <a16:creationId xmlns:a16="http://schemas.microsoft.com/office/drawing/2014/main" id="{B69F4EE9-3276-2A53-D710-C8002656F966}"/>
                    </a:ext>
                  </a:extLst>
                </p14:cNvPr>
                <p14:cNvContentPartPr/>
                <p14:nvPr/>
              </p14:nvContentPartPr>
              <p14:xfrm>
                <a:off x="10098927" y="2406762"/>
                <a:ext cx="325440" cy="204480"/>
              </p14:xfrm>
            </p:contentPart>
          </mc:Choice>
          <mc:Fallback>
            <p:pic>
              <p:nvPicPr>
                <p:cNvPr id="85" name="Ink 84">
                  <a:extLst>
                    <a:ext uri="{FF2B5EF4-FFF2-40B4-BE49-F238E27FC236}">
                      <a16:creationId xmlns:a16="http://schemas.microsoft.com/office/drawing/2014/main" id="{B69F4EE9-3276-2A53-D710-C8002656F966}"/>
                    </a:ext>
                  </a:extLst>
                </p:cNvPr>
                <p:cNvPicPr/>
                <p:nvPr/>
              </p:nvPicPr>
              <p:blipFill>
                <a:blip r:embed="rId21"/>
                <a:stretch>
                  <a:fillRect/>
                </a:stretch>
              </p:blipFill>
              <p:spPr>
                <a:xfrm>
                  <a:off x="10090287" y="2398122"/>
                  <a:ext cx="3430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86" name="Ink 85">
                  <a:extLst>
                    <a:ext uri="{FF2B5EF4-FFF2-40B4-BE49-F238E27FC236}">
                      <a16:creationId xmlns:a16="http://schemas.microsoft.com/office/drawing/2014/main" id="{4FD328D9-DA19-C742-8A05-382278978063}"/>
                    </a:ext>
                  </a:extLst>
                </p14:cNvPr>
                <p14:cNvContentPartPr/>
                <p14:nvPr/>
              </p14:nvContentPartPr>
              <p14:xfrm>
                <a:off x="10468287" y="2479842"/>
                <a:ext cx="162360" cy="93240"/>
              </p14:xfrm>
            </p:contentPart>
          </mc:Choice>
          <mc:Fallback>
            <p:pic>
              <p:nvPicPr>
                <p:cNvPr id="86" name="Ink 85">
                  <a:extLst>
                    <a:ext uri="{FF2B5EF4-FFF2-40B4-BE49-F238E27FC236}">
                      <a16:creationId xmlns:a16="http://schemas.microsoft.com/office/drawing/2014/main" id="{4FD328D9-DA19-C742-8A05-382278978063}"/>
                    </a:ext>
                  </a:extLst>
                </p:cNvPr>
                <p:cNvPicPr/>
                <p:nvPr/>
              </p:nvPicPr>
              <p:blipFill>
                <a:blip r:embed="rId23"/>
                <a:stretch>
                  <a:fillRect/>
                </a:stretch>
              </p:blipFill>
              <p:spPr>
                <a:xfrm>
                  <a:off x="10459647" y="2470842"/>
                  <a:ext cx="1800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7" name="Ink 86">
                  <a:extLst>
                    <a:ext uri="{FF2B5EF4-FFF2-40B4-BE49-F238E27FC236}">
                      <a16:creationId xmlns:a16="http://schemas.microsoft.com/office/drawing/2014/main" id="{5BFD1623-BA7E-28EB-7FAB-575693DA468C}"/>
                    </a:ext>
                  </a:extLst>
                </p14:cNvPr>
                <p14:cNvContentPartPr/>
                <p14:nvPr/>
              </p14:nvContentPartPr>
              <p14:xfrm>
                <a:off x="10682847" y="2431602"/>
                <a:ext cx="96480" cy="134640"/>
              </p14:xfrm>
            </p:contentPart>
          </mc:Choice>
          <mc:Fallback>
            <p:pic>
              <p:nvPicPr>
                <p:cNvPr id="87" name="Ink 86">
                  <a:extLst>
                    <a:ext uri="{FF2B5EF4-FFF2-40B4-BE49-F238E27FC236}">
                      <a16:creationId xmlns:a16="http://schemas.microsoft.com/office/drawing/2014/main" id="{5BFD1623-BA7E-28EB-7FAB-575693DA468C}"/>
                    </a:ext>
                  </a:extLst>
                </p:cNvPr>
                <p:cNvPicPr/>
                <p:nvPr/>
              </p:nvPicPr>
              <p:blipFill>
                <a:blip r:embed="rId25"/>
                <a:stretch>
                  <a:fillRect/>
                </a:stretch>
              </p:blipFill>
              <p:spPr>
                <a:xfrm>
                  <a:off x="10673847" y="2422602"/>
                  <a:ext cx="1141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88" name="Ink 87">
                  <a:extLst>
                    <a:ext uri="{FF2B5EF4-FFF2-40B4-BE49-F238E27FC236}">
                      <a16:creationId xmlns:a16="http://schemas.microsoft.com/office/drawing/2014/main" id="{3220138C-D615-7101-B82B-9B3723204477}"/>
                    </a:ext>
                  </a:extLst>
                </p14:cNvPr>
                <p14:cNvContentPartPr/>
                <p14:nvPr/>
              </p14:nvContentPartPr>
              <p14:xfrm>
                <a:off x="10823967" y="2277162"/>
                <a:ext cx="56160" cy="306000"/>
              </p14:xfrm>
            </p:contentPart>
          </mc:Choice>
          <mc:Fallback>
            <p:pic>
              <p:nvPicPr>
                <p:cNvPr id="88" name="Ink 87">
                  <a:extLst>
                    <a:ext uri="{FF2B5EF4-FFF2-40B4-BE49-F238E27FC236}">
                      <a16:creationId xmlns:a16="http://schemas.microsoft.com/office/drawing/2014/main" id="{3220138C-D615-7101-B82B-9B3723204477}"/>
                    </a:ext>
                  </a:extLst>
                </p:cNvPr>
                <p:cNvPicPr/>
                <p:nvPr/>
              </p:nvPicPr>
              <p:blipFill>
                <a:blip r:embed="rId27"/>
                <a:stretch>
                  <a:fillRect/>
                </a:stretch>
              </p:blipFill>
              <p:spPr>
                <a:xfrm>
                  <a:off x="10815327" y="2268522"/>
                  <a:ext cx="738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89" name="Ink 88">
                  <a:extLst>
                    <a:ext uri="{FF2B5EF4-FFF2-40B4-BE49-F238E27FC236}">
                      <a16:creationId xmlns:a16="http://schemas.microsoft.com/office/drawing/2014/main" id="{13A6D2E5-79E6-8D20-896D-125CDFB32BED}"/>
                    </a:ext>
                  </a:extLst>
                </p14:cNvPr>
                <p14:cNvContentPartPr/>
                <p14:nvPr/>
              </p14:nvContentPartPr>
              <p14:xfrm>
                <a:off x="10886967" y="2490282"/>
                <a:ext cx="61560" cy="66960"/>
              </p14:xfrm>
            </p:contentPart>
          </mc:Choice>
          <mc:Fallback>
            <p:pic>
              <p:nvPicPr>
                <p:cNvPr id="89" name="Ink 88">
                  <a:extLst>
                    <a:ext uri="{FF2B5EF4-FFF2-40B4-BE49-F238E27FC236}">
                      <a16:creationId xmlns:a16="http://schemas.microsoft.com/office/drawing/2014/main" id="{13A6D2E5-79E6-8D20-896D-125CDFB32BED}"/>
                    </a:ext>
                  </a:extLst>
                </p:cNvPr>
                <p:cNvPicPr/>
                <p:nvPr/>
              </p:nvPicPr>
              <p:blipFill>
                <a:blip r:embed="rId29"/>
                <a:stretch>
                  <a:fillRect/>
                </a:stretch>
              </p:blipFill>
              <p:spPr>
                <a:xfrm>
                  <a:off x="10877967" y="2481642"/>
                  <a:ext cx="792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0" name="Ink 89">
                  <a:extLst>
                    <a:ext uri="{FF2B5EF4-FFF2-40B4-BE49-F238E27FC236}">
                      <a16:creationId xmlns:a16="http://schemas.microsoft.com/office/drawing/2014/main" id="{E938E325-65F4-0CD1-130D-16048D4D27C9}"/>
                    </a:ext>
                  </a:extLst>
                </p14:cNvPr>
                <p14:cNvContentPartPr/>
                <p14:nvPr/>
              </p14:nvContentPartPr>
              <p14:xfrm>
                <a:off x="11115207" y="2320722"/>
                <a:ext cx="47880" cy="380160"/>
              </p14:xfrm>
            </p:contentPart>
          </mc:Choice>
          <mc:Fallback>
            <p:pic>
              <p:nvPicPr>
                <p:cNvPr id="90" name="Ink 89">
                  <a:extLst>
                    <a:ext uri="{FF2B5EF4-FFF2-40B4-BE49-F238E27FC236}">
                      <a16:creationId xmlns:a16="http://schemas.microsoft.com/office/drawing/2014/main" id="{E938E325-65F4-0CD1-130D-16048D4D27C9}"/>
                    </a:ext>
                  </a:extLst>
                </p:cNvPr>
                <p:cNvPicPr/>
                <p:nvPr/>
              </p:nvPicPr>
              <p:blipFill>
                <a:blip r:embed="rId31"/>
                <a:stretch>
                  <a:fillRect/>
                </a:stretch>
              </p:blipFill>
              <p:spPr>
                <a:xfrm>
                  <a:off x="11106207" y="2311722"/>
                  <a:ext cx="6552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1" name="Ink 90">
                  <a:extLst>
                    <a:ext uri="{FF2B5EF4-FFF2-40B4-BE49-F238E27FC236}">
                      <a16:creationId xmlns:a16="http://schemas.microsoft.com/office/drawing/2014/main" id="{A821F34A-4099-9A3F-BC91-B0C91F65D758}"/>
                    </a:ext>
                  </a:extLst>
                </p14:cNvPr>
                <p14:cNvContentPartPr/>
                <p14:nvPr/>
              </p14:nvContentPartPr>
              <p14:xfrm>
                <a:off x="11186847" y="2372562"/>
                <a:ext cx="55800" cy="219600"/>
              </p14:xfrm>
            </p:contentPart>
          </mc:Choice>
          <mc:Fallback>
            <p:pic>
              <p:nvPicPr>
                <p:cNvPr id="91" name="Ink 90">
                  <a:extLst>
                    <a:ext uri="{FF2B5EF4-FFF2-40B4-BE49-F238E27FC236}">
                      <a16:creationId xmlns:a16="http://schemas.microsoft.com/office/drawing/2014/main" id="{A821F34A-4099-9A3F-BC91-B0C91F65D758}"/>
                    </a:ext>
                  </a:extLst>
                </p:cNvPr>
                <p:cNvPicPr/>
                <p:nvPr/>
              </p:nvPicPr>
              <p:blipFill>
                <a:blip r:embed="rId33"/>
                <a:stretch>
                  <a:fillRect/>
                </a:stretch>
              </p:blipFill>
              <p:spPr>
                <a:xfrm>
                  <a:off x="11178207" y="2363562"/>
                  <a:ext cx="734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2" name="Ink 91">
                  <a:extLst>
                    <a:ext uri="{FF2B5EF4-FFF2-40B4-BE49-F238E27FC236}">
                      <a16:creationId xmlns:a16="http://schemas.microsoft.com/office/drawing/2014/main" id="{6519A8F1-F868-335E-9007-279113D42BC6}"/>
                    </a:ext>
                  </a:extLst>
                </p14:cNvPr>
                <p14:cNvContentPartPr/>
                <p14:nvPr/>
              </p14:nvContentPartPr>
              <p14:xfrm>
                <a:off x="11317167" y="2474802"/>
                <a:ext cx="110520" cy="108000"/>
              </p14:xfrm>
            </p:contentPart>
          </mc:Choice>
          <mc:Fallback>
            <p:pic>
              <p:nvPicPr>
                <p:cNvPr id="92" name="Ink 91">
                  <a:extLst>
                    <a:ext uri="{FF2B5EF4-FFF2-40B4-BE49-F238E27FC236}">
                      <a16:creationId xmlns:a16="http://schemas.microsoft.com/office/drawing/2014/main" id="{6519A8F1-F868-335E-9007-279113D42BC6}"/>
                    </a:ext>
                  </a:extLst>
                </p:cNvPr>
                <p:cNvPicPr/>
                <p:nvPr/>
              </p:nvPicPr>
              <p:blipFill>
                <a:blip r:embed="rId35"/>
                <a:stretch>
                  <a:fillRect/>
                </a:stretch>
              </p:blipFill>
              <p:spPr>
                <a:xfrm>
                  <a:off x="11308167" y="2465802"/>
                  <a:ext cx="1281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3" name="Ink 92">
                  <a:extLst>
                    <a:ext uri="{FF2B5EF4-FFF2-40B4-BE49-F238E27FC236}">
                      <a16:creationId xmlns:a16="http://schemas.microsoft.com/office/drawing/2014/main" id="{FE9722E0-ECD9-3DE9-ACC0-14F277DA1053}"/>
                    </a:ext>
                  </a:extLst>
                </p14:cNvPr>
                <p14:cNvContentPartPr/>
                <p14:nvPr/>
              </p14:nvContentPartPr>
              <p14:xfrm>
                <a:off x="11472687" y="2395962"/>
                <a:ext cx="288360" cy="153360"/>
              </p14:xfrm>
            </p:contentPart>
          </mc:Choice>
          <mc:Fallback>
            <p:pic>
              <p:nvPicPr>
                <p:cNvPr id="93" name="Ink 92">
                  <a:extLst>
                    <a:ext uri="{FF2B5EF4-FFF2-40B4-BE49-F238E27FC236}">
                      <a16:creationId xmlns:a16="http://schemas.microsoft.com/office/drawing/2014/main" id="{FE9722E0-ECD9-3DE9-ACC0-14F277DA1053}"/>
                    </a:ext>
                  </a:extLst>
                </p:cNvPr>
                <p:cNvPicPr/>
                <p:nvPr/>
              </p:nvPicPr>
              <p:blipFill>
                <a:blip r:embed="rId37"/>
                <a:stretch>
                  <a:fillRect/>
                </a:stretch>
              </p:blipFill>
              <p:spPr>
                <a:xfrm>
                  <a:off x="11463687" y="2387322"/>
                  <a:ext cx="306000" cy="171000"/>
                </a:xfrm>
                <a:prstGeom prst="rect">
                  <a:avLst/>
                </a:prstGeom>
              </p:spPr>
            </p:pic>
          </mc:Fallback>
        </mc:AlternateContent>
      </p:grpSp>
      <p:grpSp>
        <p:nvGrpSpPr>
          <p:cNvPr id="112" name="Group 111">
            <a:extLst>
              <a:ext uri="{FF2B5EF4-FFF2-40B4-BE49-F238E27FC236}">
                <a16:creationId xmlns:a16="http://schemas.microsoft.com/office/drawing/2014/main" id="{76C02108-71E9-F4A0-CA6F-1C181D2702E4}"/>
              </a:ext>
            </a:extLst>
          </p:cNvPr>
          <p:cNvGrpSpPr/>
          <p:nvPr/>
        </p:nvGrpSpPr>
        <p:grpSpPr>
          <a:xfrm>
            <a:off x="9625527" y="1586322"/>
            <a:ext cx="2143800" cy="511920"/>
            <a:chOff x="9625527" y="1586322"/>
            <a:chExt cx="2143800" cy="511920"/>
          </a:xfrm>
        </p:grpSpPr>
        <mc:AlternateContent xmlns:mc="http://schemas.openxmlformats.org/markup-compatibility/2006">
          <mc:Choice xmlns:p14="http://schemas.microsoft.com/office/powerpoint/2010/main" Requires="p14">
            <p:contentPart p14:bwMode="auto" r:id="rId38">
              <p14:nvContentPartPr>
                <p14:cNvPr id="96" name="Ink 95">
                  <a:extLst>
                    <a:ext uri="{FF2B5EF4-FFF2-40B4-BE49-F238E27FC236}">
                      <a16:creationId xmlns:a16="http://schemas.microsoft.com/office/drawing/2014/main" id="{39F3F3C8-D812-EEE4-EBDD-B86716620AFB}"/>
                    </a:ext>
                  </a:extLst>
                </p14:cNvPr>
                <p14:cNvContentPartPr/>
                <p14:nvPr/>
              </p14:nvContentPartPr>
              <p14:xfrm>
                <a:off x="9625527" y="1627362"/>
                <a:ext cx="177840" cy="470880"/>
              </p14:xfrm>
            </p:contentPart>
          </mc:Choice>
          <mc:Fallback>
            <p:pic>
              <p:nvPicPr>
                <p:cNvPr id="96" name="Ink 95">
                  <a:extLst>
                    <a:ext uri="{FF2B5EF4-FFF2-40B4-BE49-F238E27FC236}">
                      <a16:creationId xmlns:a16="http://schemas.microsoft.com/office/drawing/2014/main" id="{39F3F3C8-D812-EEE4-EBDD-B86716620AFB}"/>
                    </a:ext>
                  </a:extLst>
                </p:cNvPr>
                <p:cNvPicPr/>
                <p:nvPr/>
              </p:nvPicPr>
              <p:blipFill>
                <a:blip r:embed="rId39"/>
                <a:stretch>
                  <a:fillRect/>
                </a:stretch>
              </p:blipFill>
              <p:spPr>
                <a:xfrm>
                  <a:off x="9616527" y="1618362"/>
                  <a:ext cx="19548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7" name="Ink 96">
                  <a:extLst>
                    <a:ext uri="{FF2B5EF4-FFF2-40B4-BE49-F238E27FC236}">
                      <a16:creationId xmlns:a16="http://schemas.microsoft.com/office/drawing/2014/main" id="{1930341F-F04F-18D6-5907-CDC49C36E436}"/>
                    </a:ext>
                  </a:extLst>
                </p14:cNvPr>
                <p14:cNvContentPartPr/>
                <p14:nvPr/>
              </p14:nvContentPartPr>
              <p14:xfrm>
                <a:off x="9885087" y="1908882"/>
                <a:ext cx="101520" cy="137160"/>
              </p14:xfrm>
            </p:contentPart>
          </mc:Choice>
          <mc:Fallback>
            <p:pic>
              <p:nvPicPr>
                <p:cNvPr id="97" name="Ink 96">
                  <a:extLst>
                    <a:ext uri="{FF2B5EF4-FFF2-40B4-BE49-F238E27FC236}">
                      <a16:creationId xmlns:a16="http://schemas.microsoft.com/office/drawing/2014/main" id="{1930341F-F04F-18D6-5907-CDC49C36E436}"/>
                    </a:ext>
                  </a:extLst>
                </p:cNvPr>
                <p:cNvPicPr/>
                <p:nvPr/>
              </p:nvPicPr>
              <p:blipFill>
                <a:blip r:embed="rId41"/>
                <a:stretch>
                  <a:fillRect/>
                </a:stretch>
              </p:blipFill>
              <p:spPr>
                <a:xfrm>
                  <a:off x="9876087" y="1899882"/>
                  <a:ext cx="1191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8" name="Ink 97">
                  <a:extLst>
                    <a:ext uri="{FF2B5EF4-FFF2-40B4-BE49-F238E27FC236}">
                      <a16:creationId xmlns:a16="http://schemas.microsoft.com/office/drawing/2014/main" id="{0C9E0EC6-C5D4-1F2C-79CD-02AB8C8F0B17}"/>
                    </a:ext>
                  </a:extLst>
                </p14:cNvPr>
                <p14:cNvContentPartPr/>
                <p14:nvPr/>
              </p14:nvContentPartPr>
              <p14:xfrm>
                <a:off x="10018647" y="1611522"/>
                <a:ext cx="87480" cy="455040"/>
              </p14:xfrm>
            </p:contentPart>
          </mc:Choice>
          <mc:Fallback>
            <p:pic>
              <p:nvPicPr>
                <p:cNvPr id="98" name="Ink 97">
                  <a:extLst>
                    <a:ext uri="{FF2B5EF4-FFF2-40B4-BE49-F238E27FC236}">
                      <a16:creationId xmlns:a16="http://schemas.microsoft.com/office/drawing/2014/main" id="{0C9E0EC6-C5D4-1F2C-79CD-02AB8C8F0B17}"/>
                    </a:ext>
                  </a:extLst>
                </p:cNvPr>
                <p:cNvPicPr/>
                <p:nvPr/>
              </p:nvPicPr>
              <p:blipFill>
                <a:blip r:embed="rId43"/>
                <a:stretch>
                  <a:fillRect/>
                </a:stretch>
              </p:blipFill>
              <p:spPr>
                <a:xfrm>
                  <a:off x="10009647" y="1602882"/>
                  <a:ext cx="105120" cy="472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99" name="Ink 98">
                  <a:extLst>
                    <a:ext uri="{FF2B5EF4-FFF2-40B4-BE49-F238E27FC236}">
                      <a16:creationId xmlns:a16="http://schemas.microsoft.com/office/drawing/2014/main" id="{A9F316F9-B8FD-5F54-56D7-501CC6128960}"/>
                    </a:ext>
                  </a:extLst>
                </p14:cNvPr>
                <p14:cNvContentPartPr/>
                <p14:nvPr/>
              </p14:nvContentPartPr>
              <p14:xfrm>
                <a:off x="10100007" y="1861722"/>
                <a:ext cx="238680" cy="144720"/>
              </p14:xfrm>
            </p:contentPart>
          </mc:Choice>
          <mc:Fallback>
            <p:pic>
              <p:nvPicPr>
                <p:cNvPr id="99" name="Ink 98">
                  <a:extLst>
                    <a:ext uri="{FF2B5EF4-FFF2-40B4-BE49-F238E27FC236}">
                      <a16:creationId xmlns:a16="http://schemas.microsoft.com/office/drawing/2014/main" id="{A9F316F9-B8FD-5F54-56D7-501CC6128960}"/>
                    </a:ext>
                  </a:extLst>
                </p:cNvPr>
                <p:cNvPicPr/>
                <p:nvPr/>
              </p:nvPicPr>
              <p:blipFill>
                <a:blip r:embed="rId45"/>
                <a:stretch>
                  <a:fillRect/>
                </a:stretch>
              </p:blipFill>
              <p:spPr>
                <a:xfrm>
                  <a:off x="10091367" y="1852722"/>
                  <a:ext cx="2563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0" name="Ink 99">
                  <a:extLst>
                    <a:ext uri="{FF2B5EF4-FFF2-40B4-BE49-F238E27FC236}">
                      <a16:creationId xmlns:a16="http://schemas.microsoft.com/office/drawing/2014/main" id="{43FDBBA0-DFBE-D656-8B68-67BB5BB1C05E}"/>
                    </a:ext>
                  </a:extLst>
                </p14:cNvPr>
                <p14:cNvContentPartPr/>
                <p14:nvPr/>
              </p14:nvContentPartPr>
              <p14:xfrm>
                <a:off x="10350927" y="1856322"/>
                <a:ext cx="121320" cy="143280"/>
              </p14:xfrm>
            </p:contentPart>
          </mc:Choice>
          <mc:Fallback>
            <p:pic>
              <p:nvPicPr>
                <p:cNvPr id="100" name="Ink 99">
                  <a:extLst>
                    <a:ext uri="{FF2B5EF4-FFF2-40B4-BE49-F238E27FC236}">
                      <a16:creationId xmlns:a16="http://schemas.microsoft.com/office/drawing/2014/main" id="{43FDBBA0-DFBE-D656-8B68-67BB5BB1C05E}"/>
                    </a:ext>
                  </a:extLst>
                </p:cNvPr>
                <p:cNvPicPr/>
                <p:nvPr/>
              </p:nvPicPr>
              <p:blipFill>
                <a:blip r:embed="rId47"/>
                <a:stretch>
                  <a:fillRect/>
                </a:stretch>
              </p:blipFill>
              <p:spPr>
                <a:xfrm>
                  <a:off x="10341927" y="1847322"/>
                  <a:ext cx="1389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1" name="Ink 100">
                  <a:extLst>
                    <a:ext uri="{FF2B5EF4-FFF2-40B4-BE49-F238E27FC236}">
                      <a16:creationId xmlns:a16="http://schemas.microsoft.com/office/drawing/2014/main" id="{E47805B4-D4B1-2D44-ED54-4882F1BEEEC6}"/>
                    </a:ext>
                  </a:extLst>
                </p14:cNvPr>
                <p14:cNvContentPartPr/>
                <p14:nvPr/>
              </p14:nvContentPartPr>
              <p14:xfrm>
                <a:off x="10573407" y="1870722"/>
                <a:ext cx="259560" cy="108360"/>
              </p14:xfrm>
            </p:contentPart>
          </mc:Choice>
          <mc:Fallback>
            <p:pic>
              <p:nvPicPr>
                <p:cNvPr id="101" name="Ink 100">
                  <a:extLst>
                    <a:ext uri="{FF2B5EF4-FFF2-40B4-BE49-F238E27FC236}">
                      <a16:creationId xmlns:a16="http://schemas.microsoft.com/office/drawing/2014/main" id="{E47805B4-D4B1-2D44-ED54-4882F1BEEEC6}"/>
                    </a:ext>
                  </a:extLst>
                </p:cNvPr>
                <p:cNvPicPr/>
                <p:nvPr/>
              </p:nvPicPr>
              <p:blipFill>
                <a:blip r:embed="rId49"/>
                <a:stretch>
                  <a:fillRect/>
                </a:stretch>
              </p:blipFill>
              <p:spPr>
                <a:xfrm>
                  <a:off x="10564767" y="1862082"/>
                  <a:ext cx="2772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2" name="Ink 101">
                  <a:extLst>
                    <a:ext uri="{FF2B5EF4-FFF2-40B4-BE49-F238E27FC236}">
                      <a16:creationId xmlns:a16="http://schemas.microsoft.com/office/drawing/2014/main" id="{3D0FA9AD-3552-42C4-373C-7A4ABBCDCEA8}"/>
                    </a:ext>
                  </a:extLst>
                </p14:cNvPr>
                <p14:cNvContentPartPr/>
                <p14:nvPr/>
              </p14:nvContentPartPr>
              <p14:xfrm>
                <a:off x="10890207" y="1877922"/>
                <a:ext cx="23040" cy="70920"/>
              </p14:xfrm>
            </p:contentPart>
          </mc:Choice>
          <mc:Fallback>
            <p:pic>
              <p:nvPicPr>
                <p:cNvPr id="102" name="Ink 101">
                  <a:extLst>
                    <a:ext uri="{FF2B5EF4-FFF2-40B4-BE49-F238E27FC236}">
                      <a16:creationId xmlns:a16="http://schemas.microsoft.com/office/drawing/2014/main" id="{3D0FA9AD-3552-42C4-373C-7A4ABBCDCEA8}"/>
                    </a:ext>
                  </a:extLst>
                </p:cNvPr>
                <p:cNvPicPr/>
                <p:nvPr/>
              </p:nvPicPr>
              <p:blipFill>
                <a:blip r:embed="rId51"/>
                <a:stretch>
                  <a:fillRect/>
                </a:stretch>
              </p:blipFill>
              <p:spPr>
                <a:xfrm>
                  <a:off x="10881207" y="1868922"/>
                  <a:ext cx="406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3" name="Ink 102">
                  <a:extLst>
                    <a:ext uri="{FF2B5EF4-FFF2-40B4-BE49-F238E27FC236}">
                      <a16:creationId xmlns:a16="http://schemas.microsoft.com/office/drawing/2014/main" id="{85911F3E-C72C-0D92-D4C0-9CD071E7B919}"/>
                    </a:ext>
                  </a:extLst>
                </p14:cNvPr>
                <p14:cNvContentPartPr/>
                <p14:nvPr/>
              </p14:nvContentPartPr>
              <p14:xfrm>
                <a:off x="10883727" y="1824282"/>
                <a:ext cx="9000" cy="1080"/>
              </p14:xfrm>
            </p:contentPart>
          </mc:Choice>
          <mc:Fallback>
            <p:pic>
              <p:nvPicPr>
                <p:cNvPr id="103" name="Ink 102">
                  <a:extLst>
                    <a:ext uri="{FF2B5EF4-FFF2-40B4-BE49-F238E27FC236}">
                      <a16:creationId xmlns:a16="http://schemas.microsoft.com/office/drawing/2014/main" id="{85911F3E-C72C-0D92-D4C0-9CD071E7B919}"/>
                    </a:ext>
                  </a:extLst>
                </p:cNvPr>
                <p:cNvPicPr/>
                <p:nvPr/>
              </p:nvPicPr>
              <p:blipFill>
                <a:blip r:embed="rId53"/>
                <a:stretch>
                  <a:fillRect/>
                </a:stretch>
              </p:blipFill>
              <p:spPr>
                <a:xfrm>
                  <a:off x="10875087" y="1815282"/>
                  <a:ext cx="2664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04" name="Ink 103">
                  <a:extLst>
                    <a:ext uri="{FF2B5EF4-FFF2-40B4-BE49-F238E27FC236}">
                      <a16:creationId xmlns:a16="http://schemas.microsoft.com/office/drawing/2014/main" id="{44AD23B9-2A54-65EF-4F1D-B753B130F4E4}"/>
                    </a:ext>
                  </a:extLst>
                </p14:cNvPr>
                <p14:cNvContentPartPr/>
                <p14:nvPr/>
              </p14:nvContentPartPr>
              <p14:xfrm>
                <a:off x="10939167" y="1867122"/>
                <a:ext cx="143640" cy="87840"/>
              </p14:xfrm>
            </p:contentPart>
          </mc:Choice>
          <mc:Fallback>
            <p:pic>
              <p:nvPicPr>
                <p:cNvPr id="104" name="Ink 103">
                  <a:extLst>
                    <a:ext uri="{FF2B5EF4-FFF2-40B4-BE49-F238E27FC236}">
                      <a16:creationId xmlns:a16="http://schemas.microsoft.com/office/drawing/2014/main" id="{44AD23B9-2A54-65EF-4F1D-B753B130F4E4}"/>
                    </a:ext>
                  </a:extLst>
                </p:cNvPr>
                <p:cNvPicPr/>
                <p:nvPr/>
              </p:nvPicPr>
              <p:blipFill>
                <a:blip r:embed="rId55"/>
                <a:stretch>
                  <a:fillRect/>
                </a:stretch>
              </p:blipFill>
              <p:spPr>
                <a:xfrm>
                  <a:off x="10930167" y="1858482"/>
                  <a:ext cx="1612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5" name="Ink 104">
                  <a:extLst>
                    <a:ext uri="{FF2B5EF4-FFF2-40B4-BE49-F238E27FC236}">
                      <a16:creationId xmlns:a16="http://schemas.microsoft.com/office/drawing/2014/main" id="{6DBF1033-67CA-68F4-D20B-2A38E9BB8A95}"/>
                    </a:ext>
                  </a:extLst>
                </p14:cNvPr>
                <p14:cNvContentPartPr/>
                <p14:nvPr/>
              </p14:nvContentPartPr>
              <p14:xfrm>
                <a:off x="11128167" y="1872882"/>
                <a:ext cx="19440" cy="51480"/>
              </p14:xfrm>
            </p:contentPart>
          </mc:Choice>
          <mc:Fallback>
            <p:pic>
              <p:nvPicPr>
                <p:cNvPr id="105" name="Ink 104">
                  <a:extLst>
                    <a:ext uri="{FF2B5EF4-FFF2-40B4-BE49-F238E27FC236}">
                      <a16:creationId xmlns:a16="http://schemas.microsoft.com/office/drawing/2014/main" id="{6DBF1033-67CA-68F4-D20B-2A38E9BB8A95}"/>
                    </a:ext>
                  </a:extLst>
                </p:cNvPr>
                <p:cNvPicPr/>
                <p:nvPr/>
              </p:nvPicPr>
              <p:blipFill>
                <a:blip r:embed="rId57"/>
                <a:stretch>
                  <a:fillRect/>
                </a:stretch>
              </p:blipFill>
              <p:spPr>
                <a:xfrm>
                  <a:off x="11119527" y="1863882"/>
                  <a:ext cx="370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06" name="Ink 105">
                  <a:extLst>
                    <a:ext uri="{FF2B5EF4-FFF2-40B4-BE49-F238E27FC236}">
                      <a16:creationId xmlns:a16="http://schemas.microsoft.com/office/drawing/2014/main" id="{775497FE-6CED-6A35-EC77-9CC5514FC9A9}"/>
                    </a:ext>
                  </a:extLst>
                </p14:cNvPr>
                <p14:cNvContentPartPr/>
                <p14:nvPr/>
              </p14:nvContentPartPr>
              <p14:xfrm>
                <a:off x="11133567" y="1791522"/>
                <a:ext cx="24840" cy="20880"/>
              </p14:xfrm>
            </p:contentPart>
          </mc:Choice>
          <mc:Fallback>
            <p:pic>
              <p:nvPicPr>
                <p:cNvPr id="106" name="Ink 105">
                  <a:extLst>
                    <a:ext uri="{FF2B5EF4-FFF2-40B4-BE49-F238E27FC236}">
                      <a16:creationId xmlns:a16="http://schemas.microsoft.com/office/drawing/2014/main" id="{775497FE-6CED-6A35-EC77-9CC5514FC9A9}"/>
                    </a:ext>
                  </a:extLst>
                </p:cNvPr>
                <p:cNvPicPr/>
                <p:nvPr/>
              </p:nvPicPr>
              <p:blipFill>
                <a:blip r:embed="rId59"/>
                <a:stretch>
                  <a:fillRect/>
                </a:stretch>
              </p:blipFill>
              <p:spPr>
                <a:xfrm>
                  <a:off x="11124567" y="1782882"/>
                  <a:ext cx="424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07" name="Ink 106">
                  <a:extLst>
                    <a:ext uri="{FF2B5EF4-FFF2-40B4-BE49-F238E27FC236}">
                      <a16:creationId xmlns:a16="http://schemas.microsoft.com/office/drawing/2014/main" id="{FADE9994-1191-68E8-E8F5-C907705C9474}"/>
                    </a:ext>
                  </a:extLst>
                </p14:cNvPr>
                <p14:cNvContentPartPr/>
                <p14:nvPr/>
              </p14:nvContentPartPr>
              <p14:xfrm>
                <a:off x="11179647" y="1855602"/>
                <a:ext cx="109800" cy="141840"/>
              </p14:xfrm>
            </p:contentPart>
          </mc:Choice>
          <mc:Fallback>
            <p:pic>
              <p:nvPicPr>
                <p:cNvPr id="107" name="Ink 106">
                  <a:extLst>
                    <a:ext uri="{FF2B5EF4-FFF2-40B4-BE49-F238E27FC236}">
                      <a16:creationId xmlns:a16="http://schemas.microsoft.com/office/drawing/2014/main" id="{FADE9994-1191-68E8-E8F5-C907705C9474}"/>
                    </a:ext>
                  </a:extLst>
                </p:cNvPr>
                <p:cNvPicPr/>
                <p:nvPr/>
              </p:nvPicPr>
              <p:blipFill>
                <a:blip r:embed="rId61"/>
                <a:stretch>
                  <a:fillRect/>
                </a:stretch>
              </p:blipFill>
              <p:spPr>
                <a:xfrm>
                  <a:off x="11171007" y="1846962"/>
                  <a:ext cx="12744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08" name="Ink 107">
                  <a:extLst>
                    <a:ext uri="{FF2B5EF4-FFF2-40B4-BE49-F238E27FC236}">
                      <a16:creationId xmlns:a16="http://schemas.microsoft.com/office/drawing/2014/main" id="{7DB78128-6EA8-8155-FE29-CCA7511C74B5}"/>
                    </a:ext>
                  </a:extLst>
                </p14:cNvPr>
                <p14:cNvContentPartPr/>
                <p14:nvPr/>
              </p14:nvContentPartPr>
              <p14:xfrm>
                <a:off x="11320047" y="1586322"/>
                <a:ext cx="68760" cy="349560"/>
              </p14:xfrm>
            </p:contentPart>
          </mc:Choice>
          <mc:Fallback>
            <p:pic>
              <p:nvPicPr>
                <p:cNvPr id="108" name="Ink 107">
                  <a:extLst>
                    <a:ext uri="{FF2B5EF4-FFF2-40B4-BE49-F238E27FC236}">
                      <a16:creationId xmlns:a16="http://schemas.microsoft.com/office/drawing/2014/main" id="{7DB78128-6EA8-8155-FE29-CCA7511C74B5}"/>
                    </a:ext>
                  </a:extLst>
                </p:cNvPr>
                <p:cNvPicPr/>
                <p:nvPr/>
              </p:nvPicPr>
              <p:blipFill>
                <a:blip r:embed="rId63"/>
                <a:stretch>
                  <a:fillRect/>
                </a:stretch>
              </p:blipFill>
              <p:spPr>
                <a:xfrm>
                  <a:off x="11311047" y="1577682"/>
                  <a:ext cx="8640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09" name="Ink 108">
                  <a:extLst>
                    <a:ext uri="{FF2B5EF4-FFF2-40B4-BE49-F238E27FC236}">
                      <a16:creationId xmlns:a16="http://schemas.microsoft.com/office/drawing/2014/main" id="{9FFF9FAE-5AEE-622E-8A2C-BCFFE1BE3A6D}"/>
                    </a:ext>
                  </a:extLst>
                </p14:cNvPr>
                <p14:cNvContentPartPr/>
                <p14:nvPr/>
              </p14:nvContentPartPr>
              <p14:xfrm>
                <a:off x="11390967" y="1835802"/>
                <a:ext cx="119880" cy="119520"/>
              </p14:xfrm>
            </p:contentPart>
          </mc:Choice>
          <mc:Fallback>
            <p:pic>
              <p:nvPicPr>
                <p:cNvPr id="109" name="Ink 108">
                  <a:extLst>
                    <a:ext uri="{FF2B5EF4-FFF2-40B4-BE49-F238E27FC236}">
                      <a16:creationId xmlns:a16="http://schemas.microsoft.com/office/drawing/2014/main" id="{9FFF9FAE-5AEE-622E-8A2C-BCFFE1BE3A6D}"/>
                    </a:ext>
                  </a:extLst>
                </p:cNvPr>
                <p:cNvPicPr/>
                <p:nvPr/>
              </p:nvPicPr>
              <p:blipFill>
                <a:blip r:embed="rId65"/>
                <a:stretch>
                  <a:fillRect/>
                </a:stretch>
              </p:blipFill>
              <p:spPr>
                <a:xfrm>
                  <a:off x="11381967" y="1827162"/>
                  <a:ext cx="1375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10" name="Ink 109">
                  <a:extLst>
                    <a:ext uri="{FF2B5EF4-FFF2-40B4-BE49-F238E27FC236}">
                      <a16:creationId xmlns:a16="http://schemas.microsoft.com/office/drawing/2014/main" id="{FE42329D-6402-3DA7-B73B-4DCFACA3F27D}"/>
                    </a:ext>
                  </a:extLst>
                </p14:cNvPr>
                <p14:cNvContentPartPr/>
                <p14:nvPr/>
              </p14:nvContentPartPr>
              <p14:xfrm>
                <a:off x="11538567" y="1780362"/>
                <a:ext cx="28080" cy="18720"/>
              </p14:xfrm>
            </p:contentPart>
          </mc:Choice>
          <mc:Fallback>
            <p:pic>
              <p:nvPicPr>
                <p:cNvPr id="110" name="Ink 109">
                  <a:extLst>
                    <a:ext uri="{FF2B5EF4-FFF2-40B4-BE49-F238E27FC236}">
                      <a16:creationId xmlns:a16="http://schemas.microsoft.com/office/drawing/2014/main" id="{FE42329D-6402-3DA7-B73B-4DCFACA3F27D}"/>
                    </a:ext>
                  </a:extLst>
                </p:cNvPr>
                <p:cNvPicPr/>
                <p:nvPr/>
              </p:nvPicPr>
              <p:blipFill>
                <a:blip r:embed="rId67"/>
                <a:stretch>
                  <a:fillRect/>
                </a:stretch>
              </p:blipFill>
              <p:spPr>
                <a:xfrm>
                  <a:off x="11529927" y="1771362"/>
                  <a:ext cx="457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11" name="Ink 110">
                  <a:extLst>
                    <a:ext uri="{FF2B5EF4-FFF2-40B4-BE49-F238E27FC236}">
                      <a16:creationId xmlns:a16="http://schemas.microsoft.com/office/drawing/2014/main" id="{7006168F-75C9-2640-B968-DDBAF891A54F}"/>
                    </a:ext>
                  </a:extLst>
                </p14:cNvPr>
                <p14:cNvContentPartPr/>
                <p14:nvPr/>
              </p14:nvContentPartPr>
              <p14:xfrm>
                <a:off x="11619927" y="1831122"/>
                <a:ext cx="149400" cy="99720"/>
              </p14:xfrm>
            </p:contentPart>
          </mc:Choice>
          <mc:Fallback>
            <p:pic>
              <p:nvPicPr>
                <p:cNvPr id="111" name="Ink 110">
                  <a:extLst>
                    <a:ext uri="{FF2B5EF4-FFF2-40B4-BE49-F238E27FC236}">
                      <a16:creationId xmlns:a16="http://schemas.microsoft.com/office/drawing/2014/main" id="{7006168F-75C9-2640-B968-DDBAF891A54F}"/>
                    </a:ext>
                  </a:extLst>
                </p:cNvPr>
                <p:cNvPicPr/>
                <p:nvPr/>
              </p:nvPicPr>
              <p:blipFill>
                <a:blip r:embed="rId69"/>
                <a:stretch>
                  <a:fillRect/>
                </a:stretch>
              </p:blipFill>
              <p:spPr>
                <a:xfrm>
                  <a:off x="11611287" y="1822482"/>
                  <a:ext cx="167040" cy="117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0">
            <p14:nvContentPartPr>
              <p14:cNvPr id="113" name="Ink 112">
                <a:extLst>
                  <a:ext uri="{FF2B5EF4-FFF2-40B4-BE49-F238E27FC236}">
                    <a16:creationId xmlns:a16="http://schemas.microsoft.com/office/drawing/2014/main" id="{E15D7207-D252-5902-63CD-BB8CE63FEF36}"/>
                  </a:ext>
                </a:extLst>
              </p14:cNvPr>
              <p14:cNvContentPartPr/>
              <p14:nvPr/>
            </p14:nvContentPartPr>
            <p14:xfrm>
              <a:off x="7882407" y="3244842"/>
              <a:ext cx="325440" cy="109800"/>
            </p14:xfrm>
          </p:contentPart>
        </mc:Choice>
        <mc:Fallback>
          <p:pic>
            <p:nvPicPr>
              <p:cNvPr id="113" name="Ink 112">
                <a:extLst>
                  <a:ext uri="{FF2B5EF4-FFF2-40B4-BE49-F238E27FC236}">
                    <a16:creationId xmlns:a16="http://schemas.microsoft.com/office/drawing/2014/main" id="{E15D7207-D252-5902-63CD-BB8CE63FEF36}"/>
                  </a:ext>
                </a:extLst>
              </p:cNvPr>
              <p:cNvPicPr/>
              <p:nvPr/>
            </p:nvPicPr>
            <p:blipFill>
              <a:blip r:embed="rId71"/>
              <a:stretch>
                <a:fillRect/>
              </a:stretch>
            </p:blipFill>
            <p:spPr>
              <a:xfrm>
                <a:off x="7873767" y="3235842"/>
                <a:ext cx="343080" cy="127440"/>
              </a:xfrm>
              <a:prstGeom prst="rect">
                <a:avLst/>
              </a:prstGeom>
            </p:spPr>
          </p:pic>
        </mc:Fallback>
      </mc:AlternateContent>
      <p:grpSp>
        <p:nvGrpSpPr>
          <p:cNvPr id="133" name="Group 132">
            <a:extLst>
              <a:ext uri="{FF2B5EF4-FFF2-40B4-BE49-F238E27FC236}">
                <a16:creationId xmlns:a16="http://schemas.microsoft.com/office/drawing/2014/main" id="{C9AE4ED1-C138-2E3B-E152-589B5BDB37CE}"/>
              </a:ext>
            </a:extLst>
          </p:cNvPr>
          <p:cNvGrpSpPr/>
          <p:nvPr/>
        </p:nvGrpSpPr>
        <p:grpSpPr>
          <a:xfrm>
            <a:off x="8440407" y="3265002"/>
            <a:ext cx="1328400" cy="438840"/>
            <a:chOff x="8440407" y="3265002"/>
            <a:chExt cx="1328400" cy="438840"/>
          </a:xfrm>
        </p:grpSpPr>
        <mc:AlternateContent xmlns:mc="http://schemas.openxmlformats.org/markup-compatibility/2006">
          <mc:Choice xmlns:p14="http://schemas.microsoft.com/office/powerpoint/2010/main" Requires="p14">
            <p:contentPart p14:bwMode="auto" r:id="rId72">
              <p14:nvContentPartPr>
                <p14:cNvPr id="114" name="Ink 113">
                  <a:extLst>
                    <a:ext uri="{FF2B5EF4-FFF2-40B4-BE49-F238E27FC236}">
                      <a16:creationId xmlns:a16="http://schemas.microsoft.com/office/drawing/2014/main" id="{2D89BFA0-BD8D-34CA-95CD-D91DE2A3BB8D}"/>
                    </a:ext>
                  </a:extLst>
                </p14:cNvPr>
                <p14:cNvContentPartPr/>
                <p14:nvPr/>
              </p14:nvContentPartPr>
              <p14:xfrm>
                <a:off x="8440407" y="3265002"/>
                <a:ext cx="216360" cy="194760"/>
              </p14:xfrm>
            </p:contentPart>
          </mc:Choice>
          <mc:Fallback>
            <p:pic>
              <p:nvPicPr>
                <p:cNvPr id="114" name="Ink 113">
                  <a:extLst>
                    <a:ext uri="{FF2B5EF4-FFF2-40B4-BE49-F238E27FC236}">
                      <a16:creationId xmlns:a16="http://schemas.microsoft.com/office/drawing/2014/main" id="{2D89BFA0-BD8D-34CA-95CD-D91DE2A3BB8D}"/>
                    </a:ext>
                  </a:extLst>
                </p:cNvPr>
                <p:cNvPicPr/>
                <p:nvPr/>
              </p:nvPicPr>
              <p:blipFill>
                <a:blip r:embed="rId73"/>
                <a:stretch>
                  <a:fillRect/>
                </a:stretch>
              </p:blipFill>
              <p:spPr>
                <a:xfrm>
                  <a:off x="8431407" y="3256362"/>
                  <a:ext cx="2340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5" name="Ink 114">
                  <a:extLst>
                    <a:ext uri="{FF2B5EF4-FFF2-40B4-BE49-F238E27FC236}">
                      <a16:creationId xmlns:a16="http://schemas.microsoft.com/office/drawing/2014/main" id="{3C2B3339-02D1-BD8C-D633-B7D806176338}"/>
                    </a:ext>
                  </a:extLst>
                </p14:cNvPr>
                <p14:cNvContentPartPr/>
                <p14:nvPr/>
              </p14:nvContentPartPr>
              <p14:xfrm>
                <a:off x="8657487" y="3325842"/>
                <a:ext cx="311040" cy="378000"/>
              </p14:xfrm>
            </p:contentPart>
          </mc:Choice>
          <mc:Fallback>
            <p:pic>
              <p:nvPicPr>
                <p:cNvPr id="115" name="Ink 114">
                  <a:extLst>
                    <a:ext uri="{FF2B5EF4-FFF2-40B4-BE49-F238E27FC236}">
                      <a16:creationId xmlns:a16="http://schemas.microsoft.com/office/drawing/2014/main" id="{3C2B3339-02D1-BD8C-D633-B7D806176338}"/>
                    </a:ext>
                  </a:extLst>
                </p:cNvPr>
                <p:cNvPicPr/>
                <p:nvPr/>
              </p:nvPicPr>
              <p:blipFill>
                <a:blip r:embed="rId75"/>
                <a:stretch>
                  <a:fillRect/>
                </a:stretch>
              </p:blipFill>
              <p:spPr>
                <a:xfrm>
                  <a:off x="8648487" y="3317202"/>
                  <a:ext cx="32868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16" name="Ink 115">
                  <a:extLst>
                    <a:ext uri="{FF2B5EF4-FFF2-40B4-BE49-F238E27FC236}">
                      <a16:creationId xmlns:a16="http://schemas.microsoft.com/office/drawing/2014/main" id="{3A0DD194-41DB-8999-6DB1-4052E64EA0E2}"/>
                    </a:ext>
                  </a:extLst>
                </p14:cNvPr>
                <p14:cNvContentPartPr/>
                <p14:nvPr/>
              </p14:nvContentPartPr>
              <p14:xfrm>
                <a:off x="8894007" y="3339162"/>
                <a:ext cx="151920" cy="122760"/>
              </p14:xfrm>
            </p:contentPart>
          </mc:Choice>
          <mc:Fallback>
            <p:pic>
              <p:nvPicPr>
                <p:cNvPr id="116" name="Ink 115">
                  <a:extLst>
                    <a:ext uri="{FF2B5EF4-FFF2-40B4-BE49-F238E27FC236}">
                      <a16:creationId xmlns:a16="http://schemas.microsoft.com/office/drawing/2014/main" id="{3A0DD194-41DB-8999-6DB1-4052E64EA0E2}"/>
                    </a:ext>
                  </a:extLst>
                </p:cNvPr>
                <p:cNvPicPr/>
                <p:nvPr/>
              </p:nvPicPr>
              <p:blipFill>
                <a:blip r:embed="rId77"/>
                <a:stretch>
                  <a:fillRect/>
                </a:stretch>
              </p:blipFill>
              <p:spPr>
                <a:xfrm>
                  <a:off x="8885007" y="3330162"/>
                  <a:ext cx="1695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17" name="Ink 116">
                  <a:extLst>
                    <a:ext uri="{FF2B5EF4-FFF2-40B4-BE49-F238E27FC236}">
                      <a16:creationId xmlns:a16="http://schemas.microsoft.com/office/drawing/2014/main" id="{44018C4D-3BA0-A56B-90BD-67B7BC1A46B6}"/>
                    </a:ext>
                  </a:extLst>
                </p14:cNvPr>
                <p14:cNvContentPartPr/>
                <p14:nvPr/>
              </p14:nvContentPartPr>
              <p14:xfrm>
                <a:off x="9113967" y="3367962"/>
                <a:ext cx="78480" cy="78840"/>
              </p14:xfrm>
            </p:contentPart>
          </mc:Choice>
          <mc:Fallback>
            <p:pic>
              <p:nvPicPr>
                <p:cNvPr id="117" name="Ink 116">
                  <a:extLst>
                    <a:ext uri="{FF2B5EF4-FFF2-40B4-BE49-F238E27FC236}">
                      <a16:creationId xmlns:a16="http://schemas.microsoft.com/office/drawing/2014/main" id="{44018C4D-3BA0-A56B-90BD-67B7BC1A46B6}"/>
                    </a:ext>
                  </a:extLst>
                </p:cNvPr>
                <p:cNvPicPr/>
                <p:nvPr/>
              </p:nvPicPr>
              <p:blipFill>
                <a:blip r:embed="rId79"/>
                <a:stretch>
                  <a:fillRect/>
                </a:stretch>
              </p:blipFill>
              <p:spPr>
                <a:xfrm>
                  <a:off x="9105327" y="3359322"/>
                  <a:ext cx="961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18" name="Ink 117">
                  <a:extLst>
                    <a:ext uri="{FF2B5EF4-FFF2-40B4-BE49-F238E27FC236}">
                      <a16:creationId xmlns:a16="http://schemas.microsoft.com/office/drawing/2014/main" id="{9E0C986C-253D-9789-8ED1-B4D1D08AFFFD}"/>
                    </a:ext>
                  </a:extLst>
                </p14:cNvPr>
                <p14:cNvContentPartPr/>
                <p14:nvPr/>
              </p14:nvContentPartPr>
              <p14:xfrm>
                <a:off x="9234567" y="3349962"/>
                <a:ext cx="265680" cy="111240"/>
              </p14:xfrm>
            </p:contentPart>
          </mc:Choice>
          <mc:Fallback>
            <p:pic>
              <p:nvPicPr>
                <p:cNvPr id="118" name="Ink 117">
                  <a:extLst>
                    <a:ext uri="{FF2B5EF4-FFF2-40B4-BE49-F238E27FC236}">
                      <a16:creationId xmlns:a16="http://schemas.microsoft.com/office/drawing/2014/main" id="{9E0C986C-253D-9789-8ED1-B4D1D08AFFFD}"/>
                    </a:ext>
                  </a:extLst>
                </p:cNvPr>
                <p:cNvPicPr/>
                <p:nvPr/>
              </p:nvPicPr>
              <p:blipFill>
                <a:blip r:embed="rId81"/>
                <a:stretch>
                  <a:fillRect/>
                </a:stretch>
              </p:blipFill>
              <p:spPr>
                <a:xfrm>
                  <a:off x="9225567" y="3341322"/>
                  <a:ext cx="2833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19" name="Ink 118">
                  <a:extLst>
                    <a:ext uri="{FF2B5EF4-FFF2-40B4-BE49-F238E27FC236}">
                      <a16:creationId xmlns:a16="http://schemas.microsoft.com/office/drawing/2014/main" id="{6F610E2A-4037-C7CB-0F2A-35686F221B88}"/>
                    </a:ext>
                  </a:extLst>
                </p14:cNvPr>
                <p14:cNvContentPartPr/>
                <p14:nvPr/>
              </p14:nvContentPartPr>
              <p14:xfrm>
                <a:off x="9601047" y="3324762"/>
                <a:ext cx="35640" cy="109800"/>
              </p14:xfrm>
            </p:contentPart>
          </mc:Choice>
          <mc:Fallback>
            <p:pic>
              <p:nvPicPr>
                <p:cNvPr id="119" name="Ink 118">
                  <a:extLst>
                    <a:ext uri="{FF2B5EF4-FFF2-40B4-BE49-F238E27FC236}">
                      <a16:creationId xmlns:a16="http://schemas.microsoft.com/office/drawing/2014/main" id="{6F610E2A-4037-C7CB-0F2A-35686F221B88}"/>
                    </a:ext>
                  </a:extLst>
                </p:cNvPr>
                <p:cNvPicPr/>
                <p:nvPr/>
              </p:nvPicPr>
              <p:blipFill>
                <a:blip r:embed="rId83"/>
                <a:stretch>
                  <a:fillRect/>
                </a:stretch>
              </p:blipFill>
              <p:spPr>
                <a:xfrm>
                  <a:off x="9592047" y="3315762"/>
                  <a:ext cx="532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20" name="Ink 119">
                  <a:extLst>
                    <a:ext uri="{FF2B5EF4-FFF2-40B4-BE49-F238E27FC236}">
                      <a16:creationId xmlns:a16="http://schemas.microsoft.com/office/drawing/2014/main" id="{6F4A77F8-011E-EDD8-2566-EA95F44A8BE7}"/>
                    </a:ext>
                  </a:extLst>
                </p14:cNvPr>
                <p14:cNvContentPartPr/>
                <p14:nvPr/>
              </p14:nvContentPartPr>
              <p14:xfrm>
                <a:off x="9619407" y="3293082"/>
                <a:ext cx="48960" cy="7200"/>
              </p14:xfrm>
            </p:contentPart>
          </mc:Choice>
          <mc:Fallback>
            <p:pic>
              <p:nvPicPr>
                <p:cNvPr id="120" name="Ink 119">
                  <a:extLst>
                    <a:ext uri="{FF2B5EF4-FFF2-40B4-BE49-F238E27FC236}">
                      <a16:creationId xmlns:a16="http://schemas.microsoft.com/office/drawing/2014/main" id="{6F4A77F8-011E-EDD8-2566-EA95F44A8BE7}"/>
                    </a:ext>
                  </a:extLst>
                </p:cNvPr>
                <p:cNvPicPr/>
                <p:nvPr/>
              </p:nvPicPr>
              <p:blipFill>
                <a:blip r:embed="rId85"/>
                <a:stretch>
                  <a:fillRect/>
                </a:stretch>
              </p:blipFill>
              <p:spPr>
                <a:xfrm>
                  <a:off x="9610407" y="3284442"/>
                  <a:ext cx="666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21" name="Ink 120">
                  <a:extLst>
                    <a:ext uri="{FF2B5EF4-FFF2-40B4-BE49-F238E27FC236}">
                      <a16:creationId xmlns:a16="http://schemas.microsoft.com/office/drawing/2014/main" id="{E4FDB7CC-FBC9-D279-AAAC-4CEEE7124AB9}"/>
                    </a:ext>
                  </a:extLst>
                </p14:cNvPr>
                <p14:cNvContentPartPr/>
                <p14:nvPr/>
              </p14:nvContentPartPr>
              <p14:xfrm>
                <a:off x="9668007" y="3323322"/>
                <a:ext cx="100800" cy="91440"/>
              </p14:xfrm>
            </p:contentPart>
          </mc:Choice>
          <mc:Fallback>
            <p:pic>
              <p:nvPicPr>
                <p:cNvPr id="121" name="Ink 120">
                  <a:extLst>
                    <a:ext uri="{FF2B5EF4-FFF2-40B4-BE49-F238E27FC236}">
                      <a16:creationId xmlns:a16="http://schemas.microsoft.com/office/drawing/2014/main" id="{E4FDB7CC-FBC9-D279-AAAC-4CEEE7124AB9}"/>
                    </a:ext>
                  </a:extLst>
                </p:cNvPr>
                <p:cNvPicPr/>
                <p:nvPr/>
              </p:nvPicPr>
              <p:blipFill>
                <a:blip r:embed="rId87"/>
                <a:stretch>
                  <a:fillRect/>
                </a:stretch>
              </p:blipFill>
              <p:spPr>
                <a:xfrm>
                  <a:off x="9659007" y="3314682"/>
                  <a:ext cx="118440" cy="109080"/>
                </a:xfrm>
                <a:prstGeom prst="rect">
                  <a:avLst/>
                </a:prstGeom>
              </p:spPr>
            </p:pic>
          </mc:Fallback>
        </mc:AlternateContent>
      </p:grpSp>
      <p:grpSp>
        <p:nvGrpSpPr>
          <p:cNvPr id="132" name="Group 131">
            <a:extLst>
              <a:ext uri="{FF2B5EF4-FFF2-40B4-BE49-F238E27FC236}">
                <a16:creationId xmlns:a16="http://schemas.microsoft.com/office/drawing/2014/main" id="{5A1AF6F0-30A0-C8DC-A48D-D6FB7AF26A2D}"/>
              </a:ext>
            </a:extLst>
          </p:cNvPr>
          <p:cNvGrpSpPr/>
          <p:nvPr/>
        </p:nvGrpSpPr>
        <p:grpSpPr>
          <a:xfrm>
            <a:off x="10112967" y="3082122"/>
            <a:ext cx="1965960" cy="336600"/>
            <a:chOff x="10112967" y="3082122"/>
            <a:chExt cx="1965960" cy="336600"/>
          </a:xfrm>
        </p:grpSpPr>
        <mc:AlternateContent xmlns:mc="http://schemas.openxmlformats.org/markup-compatibility/2006">
          <mc:Choice xmlns:p14="http://schemas.microsoft.com/office/powerpoint/2010/main" Requires="p14">
            <p:contentPart p14:bwMode="auto" r:id="rId88">
              <p14:nvContentPartPr>
                <p14:cNvPr id="122" name="Ink 121">
                  <a:extLst>
                    <a:ext uri="{FF2B5EF4-FFF2-40B4-BE49-F238E27FC236}">
                      <a16:creationId xmlns:a16="http://schemas.microsoft.com/office/drawing/2014/main" id="{EEB22964-6DCD-070B-FA9B-8EEE9BF7F43D}"/>
                    </a:ext>
                  </a:extLst>
                </p14:cNvPr>
                <p14:cNvContentPartPr/>
                <p14:nvPr/>
              </p14:nvContentPartPr>
              <p14:xfrm>
                <a:off x="10112967" y="3239802"/>
                <a:ext cx="294840" cy="133200"/>
              </p14:xfrm>
            </p:contentPart>
          </mc:Choice>
          <mc:Fallback>
            <p:pic>
              <p:nvPicPr>
                <p:cNvPr id="122" name="Ink 121">
                  <a:extLst>
                    <a:ext uri="{FF2B5EF4-FFF2-40B4-BE49-F238E27FC236}">
                      <a16:creationId xmlns:a16="http://schemas.microsoft.com/office/drawing/2014/main" id="{EEB22964-6DCD-070B-FA9B-8EEE9BF7F43D}"/>
                    </a:ext>
                  </a:extLst>
                </p:cNvPr>
                <p:cNvPicPr/>
                <p:nvPr/>
              </p:nvPicPr>
              <p:blipFill>
                <a:blip r:embed="rId89"/>
                <a:stretch>
                  <a:fillRect/>
                </a:stretch>
              </p:blipFill>
              <p:spPr>
                <a:xfrm>
                  <a:off x="10103967" y="3231162"/>
                  <a:ext cx="312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23" name="Ink 122">
                  <a:extLst>
                    <a:ext uri="{FF2B5EF4-FFF2-40B4-BE49-F238E27FC236}">
                      <a16:creationId xmlns:a16="http://schemas.microsoft.com/office/drawing/2014/main" id="{02C8B1D6-2C34-B64F-BB32-AE2FC41AD8FD}"/>
                    </a:ext>
                  </a:extLst>
                </p14:cNvPr>
                <p14:cNvContentPartPr/>
                <p14:nvPr/>
              </p14:nvContentPartPr>
              <p14:xfrm>
                <a:off x="10456407" y="3266442"/>
                <a:ext cx="127800" cy="94680"/>
              </p14:xfrm>
            </p:contentPart>
          </mc:Choice>
          <mc:Fallback>
            <p:pic>
              <p:nvPicPr>
                <p:cNvPr id="123" name="Ink 122">
                  <a:extLst>
                    <a:ext uri="{FF2B5EF4-FFF2-40B4-BE49-F238E27FC236}">
                      <a16:creationId xmlns:a16="http://schemas.microsoft.com/office/drawing/2014/main" id="{02C8B1D6-2C34-B64F-BB32-AE2FC41AD8FD}"/>
                    </a:ext>
                  </a:extLst>
                </p:cNvPr>
                <p:cNvPicPr/>
                <p:nvPr/>
              </p:nvPicPr>
              <p:blipFill>
                <a:blip r:embed="rId91"/>
                <a:stretch>
                  <a:fillRect/>
                </a:stretch>
              </p:blipFill>
              <p:spPr>
                <a:xfrm>
                  <a:off x="10447407" y="3257802"/>
                  <a:ext cx="1454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4" name="Ink 123">
                  <a:extLst>
                    <a:ext uri="{FF2B5EF4-FFF2-40B4-BE49-F238E27FC236}">
                      <a16:creationId xmlns:a16="http://schemas.microsoft.com/office/drawing/2014/main" id="{97D5A084-ACA9-B6EB-1FA2-B791AB9AA106}"/>
                    </a:ext>
                  </a:extLst>
                </p14:cNvPr>
                <p14:cNvContentPartPr/>
                <p14:nvPr/>
              </p14:nvContentPartPr>
              <p14:xfrm>
                <a:off x="10648647" y="3254562"/>
                <a:ext cx="87840" cy="95040"/>
              </p14:xfrm>
            </p:contentPart>
          </mc:Choice>
          <mc:Fallback>
            <p:pic>
              <p:nvPicPr>
                <p:cNvPr id="124" name="Ink 123">
                  <a:extLst>
                    <a:ext uri="{FF2B5EF4-FFF2-40B4-BE49-F238E27FC236}">
                      <a16:creationId xmlns:a16="http://schemas.microsoft.com/office/drawing/2014/main" id="{97D5A084-ACA9-B6EB-1FA2-B791AB9AA106}"/>
                    </a:ext>
                  </a:extLst>
                </p:cNvPr>
                <p:cNvPicPr/>
                <p:nvPr/>
              </p:nvPicPr>
              <p:blipFill>
                <a:blip r:embed="rId93"/>
                <a:stretch>
                  <a:fillRect/>
                </a:stretch>
              </p:blipFill>
              <p:spPr>
                <a:xfrm>
                  <a:off x="10639647" y="3245562"/>
                  <a:ext cx="1054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25" name="Ink 124">
                  <a:extLst>
                    <a:ext uri="{FF2B5EF4-FFF2-40B4-BE49-F238E27FC236}">
                      <a16:creationId xmlns:a16="http://schemas.microsoft.com/office/drawing/2014/main" id="{B2603758-C4BA-6FFF-215A-8E5A65697A93}"/>
                    </a:ext>
                  </a:extLst>
                </p14:cNvPr>
                <p14:cNvContentPartPr/>
                <p14:nvPr/>
              </p14:nvContentPartPr>
              <p14:xfrm>
                <a:off x="10853487" y="3083562"/>
                <a:ext cx="37440" cy="259560"/>
              </p14:xfrm>
            </p:contentPart>
          </mc:Choice>
          <mc:Fallback>
            <p:pic>
              <p:nvPicPr>
                <p:cNvPr id="125" name="Ink 124">
                  <a:extLst>
                    <a:ext uri="{FF2B5EF4-FFF2-40B4-BE49-F238E27FC236}">
                      <a16:creationId xmlns:a16="http://schemas.microsoft.com/office/drawing/2014/main" id="{B2603758-C4BA-6FFF-215A-8E5A65697A93}"/>
                    </a:ext>
                  </a:extLst>
                </p:cNvPr>
                <p:cNvPicPr/>
                <p:nvPr/>
              </p:nvPicPr>
              <p:blipFill>
                <a:blip r:embed="rId95"/>
                <a:stretch>
                  <a:fillRect/>
                </a:stretch>
              </p:blipFill>
              <p:spPr>
                <a:xfrm>
                  <a:off x="10844847" y="3074922"/>
                  <a:ext cx="5508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6" name="Ink 125">
                  <a:extLst>
                    <a:ext uri="{FF2B5EF4-FFF2-40B4-BE49-F238E27FC236}">
                      <a16:creationId xmlns:a16="http://schemas.microsoft.com/office/drawing/2014/main" id="{B777EB1F-8FB4-95E4-A15B-C7A8AA50F5BF}"/>
                    </a:ext>
                  </a:extLst>
                </p14:cNvPr>
                <p14:cNvContentPartPr/>
                <p14:nvPr/>
              </p14:nvContentPartPr>
              <p14:xfrm>
                <a:off x="10894887" y="3260322"/>
                <a:ext cx="140400" cy="58320"/>
              </p14:xfrm>
            </p:contentPart>
          </mc:Choice>
          <mc:Fallback>
            <p:pic>
              <p:nvPicPr>
                <p:cNvPr id="126" name="Ink 125">
                  <a:extLst>
                    <a:ext uri="{FF2B5EF4-FFF2-40B4-BE49-F238E27FC236}">
                      <a16:creationId xmlns:a16="http://schemas.microsoft.com/office/drawing/2014/main" id="{B777EB1F-8FB4-95E4-A15B-C7A8AA50F5BF}"/>
                    </a:ext>
                  </a:extLst>
                </p:cNvPr>
                <p:cNvPicPr/>
                <p:nvPr/>
              </p:nvPicPr>
              <p:blipFill>
                <a:blip r:embed="rId97"/>
                <a:stretch>
                  <a:fillRect/>
                </a:stretch>
              </p:blipFill>
              <p:spPr>
                <a:xfrm>
                  <a:off x="10885887" y="3251682"/>
                  <a:ext cx="15804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7" name="Ink 126">
                  <a:extLst>
                    <a:ext uri="{FF2B5EF4-FFF2-40B4-BE49-F238E27FC236}">
                      <a16:creationId xmlns:a16="http://schemas.microsoft.com/office/drawing/2014/main" id="{A99EE9F5-4504-6E6C-E563-03D632F015FE}"/>
                    </a:ext>
                  </a:extLst>
                </p14:cNvPr>
                <p14:cNvContentPartPr/>
                <p14:nvPr/>
              </p14:nvContentPartPr>
              <p14:xfrm>
                <a:off x="11108007" y="3082122"/>
                <a:ext cx="138600" cy="336600"/>
              </p14:xfrm>
            </p:contentPart>
          </mc:Choice>
          <mc:Fallback>
            <p:pic>
              <p:nvPicPr>
                <p:cNvPr id="127" name="Ink 126">
                  <a:extLst>
                    <a:ext uri="{FF2B5EF4-FFF2-40B4-BE49-F238E27FC236}">
                      <a16:creationId xmlns:a16="http://schemas.microsoft.com/office/drawing/2014/main" id="{A99EE9F5-4504-6E6C-E563-03D632F015FE}"/>
                    </a:ext>
                  </a:extLst>
                </p:cNvPr>
                <p:cNvPicPr/>
                <p:nvPr/>
              </p:nvPicPr>
              <p:blipFill>
                <a:blip r:embed="rId99"/>
                <a:stretch>
                  <a:fillRect/>
                </a:stretch>
              </p:blipFill>
              <p:spPr>
                <a:xfrm>
                  <a:off x="11099367" y="3073122"/>
                  <a:ext cx="15624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28" name="Ink 127">
                  <a:extLst>
                    <a:ext uri="{FF2B5EF4-FFF2-40B4-BE49-F238E27FC236}">
                      <a16:creationId xmlns:a16="http://schemas.microsoft.com/office/drawing/2014/main" id="{B424D1D1-1C63-CC78-A97B-A706AD471160}"/>
                    </a:ext>
                  </a:extLst>
                </p14:cNvPr>
                <p14:cNvContentPartPr/>
                <p14:nvPr/>
              </p14:nvContentPartPr>
              <p14:xfrm>
                <a:off x="11259567" y="3112722"/>
                <a:ext cx="73800" cy="225000"/>
              </p14:xfrm>
            </p:contentPart>
          </mc:Choice>
          <mc:Fallback>
            <p:pic>
              <p:nvPicPr>
                <p:cNvPr id="128" name="Ink 127">
                  <a:extLst>
                    <a:ext uri="{FF2B5EF4-FFF2-40B4-BE49-F238E27FC236}">
                      <a16:creationId xmlns:a16="http://schemas.microsoft.com/office/drawing/2014/main" id="{B424D1D1-1C63-CC78-A97B-A706AD471160}"/>
                    </a:ext>
                  </a:extLst>
                </p:cNvPr>
                <p:cNvPicPr/>
                <p:nvPr/>
              </p:nvPicPr>
              <p:blipFill>
                <a:blip r:embed="rId101"/>
                <a:stretch>
                  <a:fillRect/>
                </a:stretch>
              </p:blipFill>
              <p:spPr>
                <a:xfrm>
                  <a:off x="11250567" y="3103722"/>
                  <a:ext cx="914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29" name="Ink 128">
                  <a:extLst>
                    <a:ext uri="{FF2B5EF4-FFF2-40B4-BE49-F238E27FC236}">
                      <a16:creationId xmlns:a16="http://schemas.microsoft.com/office/drawing/2014/main" id="{87453011-6FE8-0D0E-32C9-8696AB18B58F}"/>
                    </a:ext>
                  </a:extLst>
                </p14:cNvPr>
                <p14:cNvContentPartPr/>
                <p14:nvPr/>
              </p14:nvContentPartPr>
              <p14:xfrm>
                <a:off x="11348127" y="3221082"/>
                <a:ext cx="108360" cy="94320"/>
              </p14:xfrm>
            </p:contentPart>
          </mc:Choice>
          <mc:Fallback>
            <p:pic>
              <p:nvPicPr>
                <p:cNvPr id="129" name="Ink 128">
                  <a:extLst>
                    <a:ext uri="{FF2B5EF4-FFF2-40B4-BE49-F238E27FC236}">
                      <a16:creationId xmlns:a16="http://schemas.microsoft.com/office/drawing/2014/main" id="{87453011-6FE8-0D0E-32C9-8696AB18B58F}"/>
                    </a:ext>
                  </a:extLst>
                </p:cNvPr>
                <p:cNvPicPr/>
                <p:nvPr/>
              </p:nvPicPr>
              <p:blipFill>
                <a:blip r:embed="rId103"/>
                <a:stretch>
                  <a:fillRect/>
                </a:stretch>
              </p:blipFill>
              <p:spPr>
                <a:xfrm>
                  <a:off x="11339487" y="3212442"/>
                  <a:ext cx="1260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30" name="Ink 129">
                  <a:extLst>
                    <a:ext uri="{FF2B5EF4-FFF2-40B4-BE49-F238E27FC236}">
                      <a16:creationId xmlns:a16="http://schemas.microsoft.com/office/drawing/2014/main" id="{91952CD8-5489-A7F8-BF3E-5D46A494DDAA}"/>
                    </a:ext>
                  </a:extLst>
                </p14:cNvPr>
                <p14:cNvContentPartPr/>
                <p14:nvPr/>
              </p14:nvContentPartPr>
              <p14:xfrm>
                <a:off x="11532807" y="3142602"/>
                <a:ext cx="269640" cy="136440"/>
              </p14:xfrm>
            </p:contentPart>
          </mc:Choice>
          <mc:Fallback>
            <p:pic>
              <p:nvPicPr>
                <p:cNvPr id="130" name="Ink 129">
                  <a:extLst>
                    <a:ext uri="{FF2B5EF4-FFF2-40B4-BE49-F238E27FC236}">
                      <a16:creationId xmlns:a16="http://schemas.microsoft.com/office/drawing/2014/main" id="{91952CD8-5489-A7F8-BF3E-5D46A494DDAA}"/>
                    </a:ext>
                  </a:extLst>
                </p:cNvPr>
                <p:cNvPicPr/>
                <p:nvPr/>
              </p:nvPicPr>
              <p:blipFill>
                <a:blip r:embed="rId105"/>
                <a:stretch>
                  <a:fillRect/>
                </a:stretch>
              </p:blipFill>
              <p:spPr>
                <a:xfrm>
                  <a:off x="11524167" y="3133602"/>
                  <a:ext cx="2872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31" name="Ink 130">
                  <a:extLst>
                    <a:ext uri="{FF2B5EF4-FFF2-40B4-BE49-F238E27FC236}">
                      <a16:creationId xmlns:a16="http://schemas.microsoft.com/office/drawing/2014/main" id="{FCF5FFBE-1638-0B3F-727F-9583BB139186}"/>
                    </a:ext>
                  </a:extLst>
                </p14:cNvPr>
                <p14:cNvContentPartPr/>
                <p14:nvPr/>
              </p14:nvContentPartPr>
              <p14:xfrm>
                <a:off x="11911887" y="3136842"/>
                <a:ext cx="167040" cy="135720"/>
              </p14:xfrm>
            </p:contentPart>
          </mc:Choice>
          <mc:Fallback>
            <p:pic>
              <p:nvPicPr>
                <p:cNvPr id="131" name="Ink 130">
                  <a:extLst>
                    <a:ext uri="{FF2B5EF4-FFF2-40B4-BE49-F238E27FC236}">
                      <a16:creationId xmlns:a16="http://schemas.microsoft.com/office/drawing/2014/main" id="{FCF5FFBE-1638-0B3F-727F-9583BB139186}"/>
                    </a:ext>
                  </a:extLst>
                </p:cNvPr>
                <p:cNvPicPr/>
                <p:nvPr/>
              </p:nvPicPr>
              <p:blipFill>
                <a:blip r:embed="rId107"/>
                <a:stretch>
                  <a:fillRect/>
                </a:stretch>
              </p:blipFill>
              <p:spPr>
                <a:xfrm>
                  <a:off x="11903247" y="3128202"/>
                  <a:ext cx="184680" cy="153360"/>
                </a:xfrm>
                <a:prstGeom prst="rect">
                  <a:avLst/>
                </a:prstGeom>
              </p:spPr>
            </p:pic>
          </mc:Fallback>
        </mc:AlternateContent>
      </p:grpSp>
    </p:spTree>
    <p:extLst>
      <p:ext uri="{BB962C8B-B14F-4D97-AF65-F5344CB8AC3E}">
        <p14:creationId xmlns:p14="http://schemas.microsoft.com/office/powerpoint/2010/main" val="2084969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0E154-B6DA-0142-4649-FF0078C7FDD0}"/>
              </a:ext>
            </a:extLst>
          </p:cNvPr>
          <p:cNvSpPr>
            <a:spLocks noGrp="1"/>
          </p:cNvSpPr>
          <p:nvPr>
            <p:ph type="title"/>
          </p:nvPr>
        </p:nvSpPr>
        <p:spPr/>
        <p:txBody>
          <a:bodyPr/>
          <a:lstStyle/>
          <a:p>
            <a:r>
              <a:rPr lang="en-IN" dirty="0"/>
              <a:t>Generative AI Foundations</a:t>
            </a:r>
          </a:p>
        </p:txBody>
      </p:sp>
      <p:sp>
        <p:nvSpPr>
          <p:cNvPr id="3" name="Text Placeholder 2">
            <a:extLst>
              <a:ext uri="{FF2B5EF4-FFF2-40B4-BE49-F238E27FC236}">
                <a16:creationId xmlns:a16="http://schemas.microsoft.com/office/drawing/2014/main" id="{CEAEC9B0-3484-0414-5565-2F3D590E198B}"/>
              </a:ext>
            </a:extLst>
          </p:cNvPr>
          <p:cNvSpPr>
            <a:spLocks noGrp="1"/>
          </p:cNvSpPr>
          <p:nvPr>
            <p:ph type="body" idx="1"/>
          </p:nvPr>
        </p:nvSpPr>
        <p:spPr/>
        <p:txBody>
          <a:bodyPr/>
          <a:lstStyle/>
          <a:p>
            <a:endParaRPr lang="en-IN"/>
          </a:p>
        </p:txBody>
      </p:sp>
      <p:sp>
        <p:nvSpPr>
          <p:cNvPr id="5" name="Footer Placeholder 4">
            <a:extLst>
              <a:ext uri="{FF2B5EF4-FFF2-40B4-BE49-F238E27FC236}">
                <a16:creationId xmlns:a16="http://schemas.microsoft.com/office/drawing/2014/main" id="{68DD95C0-AD43-2D58-ACA7-EC062F8E1BEF}"/>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616388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Prompt-Based Solutions</a:t>
            </a: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3815166"/>
            <a:ext cx="5539200" cy="1668534"/>
          </a:xfrm>
          <a:prstGeom prst="rect">
            <a:avLst/>
          </a:prstGeom>
          <a:noFill/>
          <a:ln>
            <a:solidFill>
              <a:schemeClr val="accent1"/>
            </a:solidFill>
          </a:ln>
        </p:spPr>
        <p:txBody>
          <a:bodyPr wrap="square">
            <a:spAutoFit/>
          </a:bodyPr>
          <a:lstStyle/>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This method is a simple interaction where the AI responds directly to a user's input without any need for additional data or context. </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 success of the response heavily depends on the clarity and specificity of the prompt.</a:t>
            </a:r>
            <a:endParaRPr lang="en-US" altLang="en-US" sz="1400">
              <a:latin typeface="Microsoft JhengHei" panose="020B0604030504040204" pitchFamily="34" charset="-120"/>
              <a:ea typeface="Microsoft JhengHei" panose="020B0604030504040204" pitchFamily="34" charset="-120"/>
            </a:endParaRP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760466"/>
            <a:ext cx="5539200" cy="1668534"/>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Prompt-based solutions involve providing an AI model with a clear, specific instruction or question, typically in the form of text.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 model generates a response based on the prompt using its pre-existing training and knowledge.</a:t>
            </a:r>
          </a:p>
        </p:txBody>
      </p:sp>
      <p:pic>
        <p:nvPicPr>
          <p:cNvPr id="15368" name="Picture 8">
            <a:extLst>
              <a:ext uri="{FF2B5EF4-FFF2-40B4-BE49-F238E27FC236}">
                <a16:creationId xmlns:a16="http://schemas.microsoft.com/office/drawing/2014/main" id="{12056B09-7FE1-40EB-B393-696135D4F9CF}"/>
              </a:ext>
            </a:extLst>
          </p:cNvPr>
          <p:cNvPicPr>
            <a:picLocks noChangeAspect="1" noChangeArrowheads="1"/>
          </p:cNvPicPr>
          <p:nvPr/>
        </p:nvPicPr>
        <p:blipFill>
          <a:blip r:embed="rId3">
            <a:clrChange>
              <a:clrFrom>
                <a:srgbClr val="F8F9FA"/>
              </a:clrFrom>
              <a:clrTo>
                <a:srgbClr val="F8F9FA">
                  <a:alpha val="0"/>
                </a:srgbClr>
              </a:clrTo>
            </a:clrChange>
            <a:extLst>
              <a:ext uri="{28A0092B-C50C-407E-A947-70E740481C1C}">
                <a14:useLocalDpi xmlns:a14="http://schemas.microsoft.com/office/drawing/2010/main" val="0"/>
              </a:ext>
            </a:extLst>
          </a:blip>
          <a:srcRect/>
          <a:stretch>
            <a:fillRect/>
          </a:stretch>
        </p:blipFill>
        <p:spPr bwMode="auto">
          <a:xfrm>
            <a:off x="6096000" y="2234970"/>
            <a:ext cx="5567209" cy="2388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106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77C33-D2CA-BB4B-C835-618C12F4F4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A80A-65D7-25EE-3C27-3950B71E3986}"/>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168E54DC-E3B6-4E41-28D0-E16AE86920D0}"/>
              </a:ext>
            </a:extLst>
          </p:cNvPr>
          <p:cNvSpPr>
            <a:spLocks noGrp="1"/>
          </p:cNvSpPr>
          <p:nvPr>
            <p:ph type="body" sz="quarter" idx="13"/>
          </p:nvPr>
        </p:nvSpPr>
        <p:spPr>
          <a:xfrm>
            <a:off x="556800" y="1019360"/>
            <a:ext cx="11078400" cy="454205"/>
          </a:xfrm>
        </p:spPr>
        <p:txBody>
          <a:bodyPr/>
          <a:lstStyle/>
          <a:p>
            <a:r>
              <a:rPr lang="en-IN"/>
              <a:t>Examples of Applications: Prompt-Based Solutions</a:t>
            </a:r>
          </a:p>
        </p:txBody>
      </p:sp>
      <p:graphicFrame>
        <p:nvGraphicFramePr>
          <p:cNvPr id="4" name="Diagram 3">
            <a:extLst>
              <a:ext uri="{FF2B5EF4-FFF2-40B4-BE49-F238E27FC236}">
                <a16:creationId xmlns:a16="http://schemas.microsoft.com/office/drawing/2014/main" id="{A580F8EF-DD4F-428E-9C5D-18D4833EB3C8}"/>
              </a:ext>
            </a:extLst>
          </p:cNvPr>
          <p:cNvGraphicFramePr/>
          <p:nvPr>
            <p:extLst>
              <p:ext uri="{D42A27DB-BD31-4B8C-83A1-F6EECF244321}">
                <p14:modId xmlns:p14="http://schemas.microsoft.com/office/powerpoint/2010/main" val="3509559864"/>
              </p:ext>
            </p:extLst>
          </p:nvPr>
        </p:nvGraphicFramePr>
        <p:xfrm>
          <a:off x="868243" y="2189940"/>
          <a:ext cx="3347935" cy="337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458" name="Picture 2" descr="Your Step-by-Step Guide to Building a Quick Q&amp;A Chatbot">
            <a:extLst>
              <a:ext uri="{FF2B5EF4-FFF2-40B4-BE49-F238E27FC236}">
                <a16:creationId xmlns:a16="http://schemas.microsoft.com/office/drawing/2014/main" id="{2363D54B-C7BB-4076-B3F0-0967AC9139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79" r="17166"/>
          <a:stretch/>
        </p:blipFill>
        <p:spPr bwMode="auto">
          <a:xfrm>
            <a:off x="6432148" y="1889107"/>
            <a:ext cx="4765637" cy="368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938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a:xfrm>
            <a:off x="556800" y="527928"/>
            <a:ext cx="11078400" cy="454205"/>
          </a:xfrm>
        </p:spPr>
        <p:txBody>
          <a:bodyPr vert="horz" lIns="0" tIns="0" rIns="0" bIns="0" rtlCol="0">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a:xfrm>
            <a:off x="556800" y="1019360"/>
            <a:ext cx="11078400" cy="454205"/>
          </a:xfrm>
        </p:spPr>
        <p:txBody>
          <a:bodyPr/>
          <a:lstStyle/>
          <a:p>
            <a:r>
              <a:rPr lang="en-IN"/>
              <a:t>Automation Using Chains</a:t>
            </a: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3903656"/>
            <a:ext cx="5539200" cy="1668534"/>
          </a:xfrm>
          <a:prstGeom prst="rect">
            <a:avLst/>
          </a:prstGeom>
          <a:noFill/>
          <a:ln>
            <a:solidFill>
              <a:schemeClr val="accent1"/>
            </a:solidFill>
          </a:ln>
        </p:spPr>
        <p:txBody>
          <a:bodyPr wrap="square">
            <a:spAutoFit/>
          </a:bodyPr>
          <a:lstStyle/>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It allows for the automation of intricate tasks where multiple operations are required. </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For instance, the AI might first analyze text, then generate a summary, and refine it based on feedback, each step building upon the previous.</a:t>
            </a:r>
            <a:endParaRPr lang="en-US" altLang="en-US" sz="1400">
              <a:latin typeface="Microsoft JhengHei" panose="020B0604030504040204" pitchFamily="34" charset="-120"/>
              <a:ea typeface="Microsoft JhengHei" panose="020B0604030504040204" pitchFamily="34" charset="-120"/>
            </a:endParaRP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639679"/>
            <a:ext cx="5539200" cy="1991699"/>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Automation using chains refers to linking multiple tasks or prompts together in a sequence to automate a complex process.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Each output from one task becomes the input for the next step in the chain, creating a workflow that automates multi-step processes.</a:t>
            </a:r>
          </a:p>
        </p:txBody>
      </p:sp>
      <p:pic>
        <p:nvPicPr>
          <p:cNvPr id="16386" name="Picture 2" descr="Unleashing the Power of LangChain Expression Language (LCEL): from proof of  concept to production - Artefact">
            <a:extLst>
              <a:ext uri="{FF2B5EF4-FFF2-40B4-BE49-F238E27FC236}">
                <a16:creationId xmlns:a16="http://schemas.microsoft.com/office/drawing/2014/main" id="{4D7CE31D-C1E1-4DBC-9624-665FB6044E6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54218" y="2300520"/>
            <a:ext cx="5480570" cy="2256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157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77C33-D2CA-BB4B-C835-618C12F4F4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A80A-65D7-25EE-3C27-3950B71E3986}"/>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168E54DC-E3B6-4E41-28D0-E16AE86920D0}"/>
              </a:ext>
            </a:extLst>
          </p:cNvPr>
          <p:cNvSpPr>
            <a:spLocks noGrp="1"/>
          </p:cNvSpPr>
          <p:nvPr>
            <p:ph type="body" sz="quarter" idx="13"/>
          </p:nvPr>
        </p:nvSpPr>
        <p:spPr>
          <a:xfrm>
            <a:off x="556800" y="1019360"/>
            <a:ext cx="11078400" cy="454205"/>
          </a:xfrm>
        </p:spPr>
        <p:txBody>
          <a:bodyPr/>
          <a:lstStyle/>
          <a:p>
            <a:r>
              <a:rPr lang="en-IN"/>
              <a:t>Use cases: Automation Using Chains</a:t>
            </a:r>
          </a:p>
        </p:txBody>
      </p:sp>
      <p:graphicFrame>
        <p:nvGraphicFramePr>
          <p:cNvPr id="4" name="Diagram 3">
            <a:extLst>
              <a:ext uri="{FF2B5EF4-FFF2-40B4-BE49-F238E27FC236}">
                <a16:creationId xmlns:a16="http://schemas.microsoft.com/office/drawing/2014/main" id="{A580F8EF-DD4F-428E-9C5D-18D4833EB3C8}"/>
              </a:ext>
            </a:extLst>
          </p:cNvPr>
          <p:cNvGraphicFramePr/>
          <p:nvPr>
            <p:extLst>
              <p:ext uri="{D42A27DB-BD31-4B8C-83A1-F6EECF244321}">
                <p14:modId xmlns:p14="http://schemas.microsoft.com/office/powerpoint/2010/main" val="1095770678"/>
              </p:ext>
            </p:extLst>
          </p:nvPr>
        </p:nvGraphicFramePr>
        <p:xfrm>
          <a:off x="878076" y="1977596"/>
          <a:ext cx="3347935" cy="337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484" name="Picture 4" descr="15 Social Media Content Management Tools in 2025">
            <a:extLst>
              <a:ext uri="{FF2B5EF4-FFF2-40B4-BE49-F238E27FC236}">
                <a16:creationId xmlns:a16="http://schemas.microsoft.com/office/drawing/2014/main" id="{D88D4A72-39D5-443B-B17A-E7AD55A55B0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626" t="9388" r="22861" b="7836"/>
          <a:stretch/>
        </p:blipFill>
        <p:spPr bwMode="auto">
          <a:xfrm>
            <a:off x="6532954" y="1640747"/>
            <a:ext cx="4780970" cy="387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292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a:xfrm>
            <a:off x="556800" y="1019360"/>
            <a:ext cx="11078400" cy="454205"/>
          </a:xfrm>
        </p:spPr>
        <p:txBody>
          <a:bodyPr/>
          <a:lstStyle/>
          <a:p>
            <a:r>
              <a:rPr lang="en-IN"/>
              <a:t>Agent-Based Solutions</a:t>
            </a: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3746971"/>
            <a:ext cx="5539200" cy="1991699"/>
          </a:xfrm>
          <a:prstGeom prst="rect">
            <a:avLst/>
          </a:prstGeom>
          <a:noFill/>
          <a:ln>
            <a:solidFill>
              <a:schemeClr val="accent1"/>
            </a:solidFill>
          </a:ln>
        </p:spPr>
        <p:txBody>
          <a:bodyPr wrap="square">
            <a:spAutoFit/>
          </a:bodyPr>
          <a:lstStyle/>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 AI agent works autonomously, making decisions and acting toward achieving a larger objective without needing direct input at each step. </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These systems are designed to adapt to various situations and manage long-term tasks, such as scheduling or project management.</a:t>
            </a:r>
            <a:endParaRPr lang="en-US" altLang="en-US" sz="1400">
              <a:latin typeface="Microsoft JhengHei" panose="020B0604030504040204" pitchFamily="34" charset="-120"/>
              <a:ea typeface="Microsoft JhengHei" panose="020B0604030504040204" pitchFamily="34" charset="-120"/>
            </a:endParaRP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744585"/>
            <a:ext cx="5539200" cy="1668534"/>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Agent-based solutions involve creating an autonomous AI agent that can perform tasks, make decisions, and adapt to changing conditions with minimal human input.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These agents operate independently once initialized and can take actions to meet a goal over time.</a:t>
            </a:r>
          </a:p>
        </p:txBody>
      </p:sp>
      <p:pic>
        <p:nvPicPr>
          <p:cNvPr id="5" name="Picture 4">
            <a:extLst>
              <a:ext uri="{FF2B5EF4-FFF2-40B4-BE49-F238E27FC236}">
                <a16:creationId xmlns:a16="http://schemas.microsoft.com/office/drawing/2014/main" id="{B3A0900C-2690-4AF7-B9A0-E687805C4E3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1783729"/>
            <a:ext cx="5345138" cy="3644412"/>
          </a:xfrm>
          <a:prstGeom prst="rect">
            <a:avLst/>
          </a:prstGeom>
        </p:spPr>
      </p:pic>
    </p:spTree>
    <p:extLst>
      <p:ext uri="{BB962C8B-B14F-4D97-AF65-F5344CB8AC3E}">
        <p14:creationId xmlns:p14="http://schemas.microsoft.com/office/powerpoint/2010/main" val="1404573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1B5F4-E4C7-1C1E-D9EE-CCC76AD0D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E34D0-6769-7F3F-3B20-4ECAC0062CB5}"/>
              </a:ext>
            </a:extLst>
          </p:cNvPr>
          <p:cNvSpPr>
            <a:spLocks noGrp="1"/>
          </p:cNvSpPr>
          <p:nvPr>
            <p:ph type="title"/>
          </p:nvPr>
        </p:nvSpPr>
        <p:spPr>
          <a:xfrm>
            <a:off x="7135599" y="2166148"/>
            <a:ext cx="2798199" cy="733132"/>
          </a:xfrm>
          <a:ln>
            <a:noFill/>
          </a:ln>
        </p:spPr>
        <p:txBody>
          <a:bodyPr anchor="b">
            <a:normAutofit/>
          </a:bodyPr>
          <a:lstStyle/>
          <a:p>
            <a:pPr algn="ctr"/>
            <a:r>
              <a:rPr lang="en-IN" sz="4000" dirty="0"/>
              <a:t>Agentic AI</a:t>
            </a:r>
          </a:p>
        </p:txBody>
      </p:sp>
      <p:pic>
        <p:nvPicPr>
          <p:cNvPr id="7" name="Graphic 6" descr="Robot">
            <a:extLst>
              <a:ext uri="{FF2B5EF4-FFF2-40B4-BE49-F238E27FC236}">
                <a16:creationId xmlns:a16="http://schemas.microsoft.com/office/drawing/2014/main" id="{759675F4-DC6E-AE44-415F-898532AD75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8BFE80BC-2212-168D-94C7-E044D724A2B5}"/>
              </a:ext>
            </a:extLst>
          </p:cNvPr>
          <p:cNvSpPr>
            <a:spLocks noGrp="1"/>
          </p:cNvSpPr>
          <p:nvPr>
            <p:ph idx="1"/>
          </p:nvPr>
        </p:nvSpPr>
        <p:spPr>
          <a:xfrm>
            <a:off x="5619494" y="3371263"/>
            <a:ext cx="5830410" cy="1779972"/>
          </a:xfrm>
        </p:spPr>
        <p:txBody>
          <a:bodyPr anchor="t">
            <a:noAutofit/>
          </a:bodyPr>
          <a:lstStyle/>
          <a:p>
            <a:pPr marL="0" indent="0" algn="just">
              <a:lnSpc>
                <a:spcPct val="150000"/>
              </a:lnSpc>
              <a:buNone/>
            </a:pPr>
            <a:r>
              <a:rPr lang="en-US" sz="1600" dirty="0">
                <a:latin typeface="Microsoft JhengHei" panose="020B0604030504040204" pitchFamily="34" charset="-120"/>
                <a:ea typeface="Microsoft JhengHei" panose="020B0604030504040204" pitchFamily="34" charset="-120"/>
              </a:rPr>
              <a:t>Agentic AI refers to artificial intelligence systems that act as autonomous agents — capable of setting goals, making decisions, and taking actions proactively, often in complex environments, without needing constant human input.</a:t>
            </a:r>
          </a:p>
        </p:txBody>
      </p:sp>
      <p:pic>
        <p:nvPicPr>
          <p:cNvPr id="5" name="Picture 4" descr="A blue and white logo&#10;&#10;AI-generated content may be incorrect.">
            <a:extLst>
              <a:ext uri="{FF2B5EF4-FFF2-40B4-BE49-F238E27FC236}">
                <a16:creationId xmlns:a16="http://schemas.microsoft.com/office/drawing/2014/main" id="{CCBBF115-5061-684E-4694-24D27DA47778}"/>
              </a:ext>
            </a:extLst>
          </p:cNvPr>
          <p:cNvPicPr>
            <a:picLocks noGrp="1" noRot="1" noMove="1" noResize="1" noEditPoints="1" noAdjustHandles="1" noChangeArrowheads="1" noChangeShapeType="1" noCrop="1"/>
          </p:cNvPicPr>
          <p:nvPr/>
        </p:nvPicPr>
        <p:blipFill>
          <a:blip r:embed="rId5">
            <a:alphaModFix amt="50000"/>
            <a:extLst>
              <a:ext uri="{28A0092B-C50C-407E-A947-70E740481C1C}">
                <a14:useLocalDpi xmlns:a14="http://schemas.microsoft.com/office/drawing/2010/main" val="0"/>
              </a:ext>
            </a:extLst>
          </a:blip>
          <a:stretch>
            <a:fillRect/>
          </a:stretch>
        </p:blipFill>
        <p:spPr>
          <a:xfrm>
            <a:off x="11046781" y="7481"/>
            <a:ext cx="1145219" cy="494991"/>
          </a:xfrm>
          <a:prstGeom prst="rect">
            <a:avLst/>
          </a:prstGeom>
        </p:spPr>
      </p:pic>
      <p:sp>
        <p:nvSpPr>
          <p:cNvPr id="6" name="Footer Placeholder 5">
            <a:extLst>
              <a:ext uri="{FF2B5EF4-FFF2-40B4-BE49-F238E27FC236}">
                <a16:creationId xmlns:a16="http://schemas.microsoft.com/office/drawing/2014/main" id="{E8EB1B2F-5952-7565-FBFD-667B6EE463C0}"/>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831932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71304-1CA9-4E1F-AFAE-4525047D3D1F}"/>
              </a:ext>
            </a:extLst>
          </p:cNvPr>
          <p:cNvSpPr>
            <a:spLocks noGrp="1"/>
          </p:cNvSpPr>
          <p:nvPr>
            <p:ph type="title"/>
          </p:nvPr>
        </p:nvSpPr>
        <p:spPr/>
        <p:txBody>
          <a:bodyPr/>
          <a:lstStyle/>
          <a:p>
            <a:r>
              <a:rPr lang="en-IN" dirty="0"/>
              <a:t>Agentic AI</a:t>
            </a:r>
          </a:p>
        </p:txBody>
      </p:sp>
      <p:pic>
        <p:nvPicPr>
          <p:cNvPr id="4098" name="Picture 2" descr="image">
            <a:extLst>
              <a:ext uri="{FF2B5EF4-FFF2-40B4-BE49-F238E27FC236}">
                <a16:creationId xmlns:a16="http://schemas.microsoft.com/office/drawing/2014/main" id="{46843A55-2693-2E18-C1E8-FDCD196BD9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43254" y="1847850"/>
            <a:ext cx="6762589"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899D5A-0C95-45BA-9DAB-B850DB0D9A6F}"/>
              </a:ext>
            </a:extLst>
          </p:cNvPr>
          <p:cNvSpPr txBox="1"/>
          <p:nvPr/>
        </p:nvSpPr>
        <p:spPr>
          <a:xfrm>
            <a:off x="838200" y="2797214"/>
            <a:ext cx="3373496" cy="1477328"/>
          </a:xfrm>
          <a:prstGeom prst="rect">
            <a:avLst/>
          </a:prstGeom>
          <a:noFill/>
        </p:spPr>
        <p:txBody>
          <a:bodyPr wrap="square">
            <a:spAutoFit/>
          </a:bodyPr>
          <a:lstStyle/>
          <a:p>
            <a:r>
              <a:rPr lang="en-US" b="0" i="0" dirty="0">
                <a:effectLst/>
                <a:latin typeface="Public Sans"/>
              </a:rPr>
              <a:t>An </a:t>
            </a:r>
            <a:r>
              <a:rPr lang="en-US" b="0" i="1" dirty="0">
                <a:effectLst/>
                <a:latin typeface="Public Sans"/>
              </a:rPr>
              <a:t>agent</a:t>
            </a:r>
            <a:r>
              <a:rPr lang="en-US" b="0" i="0" dirty="0">
                <a:effectLst/>
                <a:latin typeface="Public Sans"/>
              </a:rPr>
              <a:t> consists of three components: a </a:t>
            </a:r>
            <a:r>
              <a:rPr lang="en-US" b="1" i="0" dirty="0">
                <a:effectLst/>
                <a:latin typeface="Public Sans"/>
              </a:rPr>
              <a:t>large language model (LLM)</a:t>
            </a:r>
            <a:r>
              <a:rPr lang="en-US" b="0" i="0" dirty="0">
                <a:effectLst/>
                <a:latin typeface="Public Sans"/>
              </a:rPr>
              <a:t>, a set of </a:t>
            </a:r>
            <a:r>
              <a:rPr lang="en-US" b="1" i="0" dirty="0">
                <a:effectLst/>
                <a:latin typeface="Public Sans"/>
              </a:rPr>
              <a:t>tools</a:t>
            </a:r>
            <a:r>
              <a:rPr lang="en-US" b="0" i="0" dirty="0">
                <a:effectLst/>
                <a:latin typeface="Public Sans"/>
              </a:rPr>
              <a:t> it can use, and a </a:t>
            </a:r>
            <a:r>
              <a:rPr lang="en-US" b="1" i="0" dirty="0">
                <a:effectLst/>
                <a:latin typeface="Public Sans"/>
              </a:rPr>
              <a:t>prompt</a:t>
            </a:r>
            <a:r>
              <a:rPr lang="en-US" b="0" i="0" dirty="0">
                <a:effectLst/>
                <a:latin typeface="Public Sans"/>
              </a:rPr>
              <a:t> that provides instructions.</a:t>
            </a:r>
            <a:endParaRPr lang="en-IN" dirty="0"/>
          </a:p>
        </p:txBody>
      </p:sp>
      <p:sp>
        <p:nvSpPr>
          <p:cNvPr id="5" name="TextBox 4">
            <a:extLst>
              <a:ext uri="{FF2B5EF4-FFF2-40B4-BE49-F238E27FC236}">
                <a16:creationId xmlns:a16="http://schemas.microsoft.com/office/drawing/2014/main" id="{155422F0-AF43-9FE8-ABD8-033700581A44}"/>
              </a:ext>
            </a:extLst>
          </p:cNvPr>
          <p:cNvSpPr txBox="1"/>
          <p:nvPr/>
        </p:nvSpPr>
        <p:spPr>
          <a:xfrm>
            <a:off x="1195697" y="5594129"/>
            <a:ext cx="6095114" cy="369332"/>
          </a:xfrm>
          <a:prstGeom prst="rect">
            <a:avLst/>
          </a:prstGeom>
          <a:noFill/>
        </p:spPr>
        <p:txBody>
          <a:bodyPr wrap="square">
            <a:spAutoFit/>
          </a:bodyPr>
          <a:lstStyle/>
          <a:p>
            <a:r>
              <a:rPr lang="en-IN" dirty="0"/>
              <a:t>https://react-lm.github.io/</a:t>
            </a:r>
          </a:p>
        </p:txBody>
      </p:sp>
      <p:sp>
        <p:nvSpPr>
          <p:cNvPr id="3" name="Footer Placeholder 2">
            <a:extLst>
              <a:ext uri="{FF2B5EF4-FFF2-40B4-BE49-F238E27FC236}">
                <a16:creationId xmlns:a16="http://schemas.microsoft.com/office/drawing/2014/main" id="{3832708D-ACDE-8B12-D1A7-7EF0910E05B6}"/>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1640445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77C33-D2CA-BB4B-C835-618C12F4F4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A80A-65D7-25EE-3C27-3950B71E3986}"/>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168E54DC-E3B6-4E41-28D0-E16AE86920D0}"/>
              </a:ext>
            </a:extLst>
          </p:cNvPr>
          <p:cNvSpPr>
            <a:spLocks noGrp="1"/>
          </p:cNvSpPr>
          <p:nvPr>
            <p:ph type="body" sz="quarter" idx="13"/>
          </p:nvPr>
        </p:nvSpPr>
        <p:spPr>
          <a:xfrm>
            <a:off x="556800" y="1019360"/>
            <a:ext cx="11078400" cy="454205"/>
          </a:xfrm>
        </p:spPr>
        <p:txBody>
          <a:bodyPr/>
          <a:lstStyle/>
          <a:p>
            <a:r>
              <a:rPr lang="en-IN"/>
              <a:t>Use cases: Agent-Based Solutions</a:t>
            </a:r>
          </a:p>
        </p:txBody>
      </p:sp>
      <p:graphicFrame>
        <p:nvGraphicFramePr>
          <p:cNvPr id="4" name="Diagram 3">
            <a:extLst>
              <a:ext uri="{FF2B5EF4-FFF2-40B4-BE49-F238E27FC236}">
                <a16:creationId xmlns:a16="http://schemas.microsoft.com/office/drawing/2014/main" id="{A580F8EF-DD4F-428E-9C5D-18D4833EB3C8}"/>
              </a:ext>
            </a:extLst>
          </p:cNvPr>
          <p:cNvGraphicFramePr/>
          <p:nvPr>
            <p:extLst>
              <p:ext uri="{D42A27DB-BD31-4B8C-83A1-F6EECF244321}">
                <p14:modId xmlns:p14="http://schemas.microsoft.com/office/powerpoint/2010/main" val="1828256873"/>
              </p:ext>
            </p:extLst>
          </p:nvPr>
        </p:nvGraphicFramePr>
        <p:xfrm>
          <a:off x="887908" y="2184073"/>
          <a:ext cx="3347935" cy="337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436" name="Picture 4" descr="Can generative AI provide trusted financial advice? | MIT Sloan">
            <a:extLst>
              <a:ext uri="{FF2B5EF4-FFF2-40B4-BE49-F238E27FC236}">
                <a16:creationId xmlns:a16="http://schemas.microsoft.com/office/drawing/2014/main" id="{D49801D2-97DA-4665-A766-B3ABB3190C7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323" r="20324"/>
          <a:stretch/>
        </p:blipFill>
        <p:spPr bwMode="auto">
          <a:xfrm>
            <a:off x="5212834" y="1947925"/>
            <a:ext cx="6110922" cy="337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994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a:xfrm>
            <a:off x="556800" y="1019360"/>
            <a:ext cx="11078400" cy="454205"/>
          </a:xfrm>
        </p:spPr>
        <p:txBody>
          <a:bodyPr vert="horz" lIns="0" tIns="0" rIns="0" bIns="0" rtlCol="0">
            <a:normAutofit/>
          </a:bodyPr>
          <a:lstStyle/>
          <a:p>
            <a:r>
              <a:rPr lang="en-IN"/>
              <a:t>Retrieval-Augmented Generation (RAG) Solutions</a:t>
            </a: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3573357"/>
            <a:ext cx="5539200" cy="1668534"/>
          </a:xfrm>
          <a:prstGeom prst="rect">
            <a:avLst/>
          </a:prstGeom>
          <a:noFill/>
          <a:ln>
            <a:solidFill>
              <a:schemeClr val="accent1"/>
            </a:solidFill>
          </a:ln>
        </p:spPr>
        <p:txBody>
          <a:bodyPr wrap="square">
            <a:spAutoFit/>
          </a:bodyPr>
          <a:lstStyle/>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By integrating information retrieval with language generation, RAG systems ensure that responses are grounded in real-time or domain-specific data. </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This is particularly useful for tasks requiring precise, factual, or current information.</a:t>
            </a:r>
            <a:endParaRPr lang="en-US" altLang="en-US" sz="1400">
              <a:latin typeface="Microsoft JhengHei" panose="020B0604030504040204" pitchFamily="34" charset="-120"/>
              <a:ea typeface="Microsoft JhengHei" panose="020B0604030504040204" pitchFamily="34" charset="-120"/>
            </a:endParaRP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836324"/>
            <a:ext cx="5539200" cy="1345368"/>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RAG solutions enhance the AI's ability to generate responses by retrieving relevant data from external sources, like databases or documents, before generating a response.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This helps the model answer questions more accurately.</a:t>
            </a:r>
          </a:p>
        </p:txBody>
      </p:sp>
      <p:pic>
        <p:nvPicPr>
          <p:cNvPr id="6" name="Picture 5">
            <a:extLst>
              <a:ext uri="{FF2B5EF4-FFF2-40B4-BE49-F238E27FC236}">
                <a16:creationId xmlns:a16="http://schemas.microsoft.com/office/drawing/2014/main" id="{43382E65-226B-4F04-BDA3-DAD664EC407C}"/>
              </a:ext>
            </a:extLst>
          </p:cNvPr>
          <p:cNvPicPr>
            <a:picLocks noChangeAspect="1"/>
          </p:cNvPicPr>
          <p:nvPr/>
        </p:nvPicPr>
        <p:blipFill>
          <a:blip r:embed="rId3"/>
          <a:stretch>
            <a:fillRect/>
          </a:stretch>
        </p:blipFill>
        <p:spPr>
          <a:xfrm>
            <a:off x="6548631" y="1974690"/>
            <a:ext cx="4935578" cy="2908620"/>
          </a:xfrm>
          <a:prstGeom prst="rect">
            <a:avLst/>
          </a:prstGeom>
        </p:spPr>
      </p:pic>
    </p:spTree>
    <p:extLst>
      <p:ext uri="{BB962C8B-B14F-4D97-AF65-F5344CB8AC3E}">
        <p14:creationId xmlns:p14="http://schemas.microsoft.com/office/powerpoint/2010/main" val="1851773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77C33-D2CA-BB4B-C835-618C12F4F4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A80A-65D7-25EE-3C27-3950B71E3986}"/>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168E54DC-E3B6-4E41-28D0-E16AE86920D0}"/>
              </a:ext>
            </a:extLst>
          </p:cNvPr>
          <p:cNvSpPr>
            <a:spLocks noGrp="1"/>
          </p:cNvSpPr>
          <p:nvPr>
            <p:ph type="body" sz="quarter" idx="13"/>
          </p:nvPr>
        </p:nvSpPr>
        <p:spPr>
          <a:xfrm>
            <a:off x="556800" y="1019360"/>
            <a:ext cx="11078400" cy="454205"/>
          </a:xfrm>
        </p:spPr>
        <p:txBody>
          <a:bodyPr/>
          <a:lstStyle/>
          <a:p>
            <a:r>
              <a:rPr lang="en-IN"/>
              <a:t>Use cases: Retrieval-Augmented Generation (RAG) </a:t>
            </a:r>
          </a:p>
          <a:p>
            <a:endParaRPr lang="en-IN"/>
          </a:p>
        </p:txBody>
      </p:sp>
      <p:graphicFrame>
        <p:nvGraphicFramePr>
          <p:cNvPr id="4" name="Diagram 3">
            <a:extLst>
              <a:ext uri="{FF2B5EF4-FFF2-40B4-BE49-F238E27FC236}">
                <a16:creationId xmlns:a16="http://schemas.microsoft.com/office/drawing/2014/main" id="{A580F8EF-DD4F-428E-9C5D-18D4833EB3C8}"/>
              </a:ext>
            </a:extLst>
          </p:cNvPr>
          <p:cNvGraphicFramePr/>
          <p:nvPr>
            <p:extLst>
              <p:ext uri="{D42A27DB-BD31-4B8C-83A1-F6EECF244321}">
                <p14:modId xmlns:p14="http://schemas.microsoft.com/office/powerpoint/2010/main" val="1535214883"/>
              </p:ext>
            </p:extLst>
          </p:nvPr>
        </p:nvGraphicFramePr>
        <p:xfrm>
          <a:off x="878076" y="2056252"/>
          <a:ext cx="3723421" cy="337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506" name="Picture 2" descr="How to Use Human-Centered AI in Legal Document Review | Reveal">
            <a:extLst>
              <a:ext uri="{FF2B5EF4-FFF2-40B4-BE49-F238E27FC236}">
                <a16:creationId xmlns:a16="http://schemas.microsoft.com/office/drawing/2014/main" id="{8901CA87-BBA6-4041-9945-2095F8F74F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99" y="2094874"/>
            <a:ext cx="5382025" cy="28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890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55759-800B-22FB-F400-2E31B8250AAA}"/>
              </a:ext>
            </a:extLst>
          </p:cNvPr>
          <p:cNvSpPr>
            <a:spLocks noGrp="1"/>
          </p:cNvSpPr>
          <p:nvPr>
            <p:ph type="title"/>
          </p:nvPr>
        </p:nvSpPr>
        <p:spPr/>
        <p:txBody>
          <a:bodyPr>
            <a:normAutofit/>
          </a:bodyPr>
          <a:lstStyle/>
          <a:p>
            <a:r>
              <a:rPr lang="en-US" sz="4800" dirty="0"/>
              <a:t>Where Have You Seen GenAI in Action?</a:t>
            </a:r>
            <a:endParaRPr lang="en-IN" sz="4800" dirty="0"/>
          </a:p>
        </p:txBody>
      </p:sp>
      <p:sp>
        <p:nvSpPr>
          <p:cNvPr id="3" name="Text Placeholder 2">
            <a:extLst>
              <a:ext uri="{FF2B5EF4-FFF2-40B4-BE49-F238E27FC236}">
                <a16:creationId xmlns:a16="http://schemas.microsoft.com/office/drawing/2014/main" id="{CBCB88A1-7AA2-5C76-E644-B25B1831DC8C}"/>
              </a:ext>
            </a:extLst>
          </p:cNvPr>
          <p:cNvSpPr>
            <a:spLocks noGrp="1"/>
          </p:cNvSpPr>
          <p:nvPr>
            <p:ph type="body" idx="1"/>
          </p:nvPr>
        </p:nvSpPr>
        <p:spPr/>
        <p:txBody>
          <a:bodyPr/>
          <a:lstStyle/>
          <a:p>
            <a:r>
              <a:rPr lang="en-US" dirty="0"/>
              <a:t>Take 2 minutes and think: where have you personally seen Generative AI in action—at work or in daily life? Then we’ll share a few examples.</a:t>
            </a:r>
            <a:endParaRPr lang="en-IN" dirty="0"/>
          </a:p>
        </p:txBody>
      </p:sp>
      <p:sp>
        <p:nvSpPr>
          <p:cNvPr id="4" name="Footer Placeholder 3">
            <a:extLst>
              <a:ext uri="{FF2B5EF4-FFF2-40B4-BE49-F238E27FC236}">
                <a16:creationId xmlns:a16="http://schemas.microsoft.com/office/drawing/2014/main" id="{9D50C952-D140-A69A-85E3-4ABCA6D8CE9D}"/>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2702107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a:xfrm>
            <a:off x="556800" y="1019360"/>
            <a:ext cx="11078400" cy="454205"/>
          </a:xfrm>
        </p:spPr>
        <p:txBody>
          <a:bodyPr vert="horz" lIns="0" tIns="0" rIns="0" bIns="0" rtlCol="0">
            <a:normAutofit/>
          </a:bodyPr>
          <a:lstStyle/>
          <a:p>
            <a:r>
              <a:rPr lang="en-IN"/>
              <a:t>Fine-Tuning LLMs</a:t>
            </a: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3834830"/>
            <a:ext cx="5539200" cy="1345368"/>
          </a:xfrm>
          <a:prstGeom prst="rect">
            <a:avLst/>
          </a:prstGeom>
          <a:noFill/>
          <a:ln>
            <a:solidFill>
              <a:schemeClr val="accent1"/>
            </a:solidFill>
          </a:ln>
        </p:spPr>
        <p:txBody>
          <a:bodyPr wrap="square">
            <a:spAutoFit/>
          </a:bodyPr>
          <a:lstStyle/>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Fine-tuning adapts a general-purpose language model to a specific field, improving its understanding and ability to handle domain-specific language, terminology, and requirements by training on smaller, targeted datasets.</a:t>
            </a:r>
            <a:endParaRPr lang="en-US" altLang="en-US" sz="1400">
              <a:latin typeface="Microsoft JhengHei" panose="020B0604030504040204" pitchFamily="34" charset="-120"/>
              <a:ea typeface="Microsoft JhengHei" panose="020B0604030504040204" pitchFamily="34" charset="-120"/>
            </a:endParaRP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760466"/>
            <a:ext cx="5539200" cy="1668534"/>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Fine-tuning involves taking a pre-trained large language model (LLM) and further training it on a specialized dataset related to a specific task or domain.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This customization improves the model's performance for particular applications, such as legal or medical tasks.</a:t>
            </a:r>
          </a:p>
        </p:txBody>
      </p:sp>
      <p:pic>
        <p:nvPicPr>
          <p:cNvPr id="6" name="Picture 2" descr="Fine-Tuning Pre-Trained Models: Unleashing the Power of Generative AI | by  LeewayHertz">
            <a:extLst>
              <a:ext uri="{FF2B5EF4-FFF2-40B4-BE49-F238E27FC236}">
                <a16:creationId xmlns:a16="http://schemas.microsoft.com/office/drawing/2014/main" id="{B4D52EBF-8D35-4803-8406-E19A2CA778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1135" y="2016609"/>
            <a:ext cx="5017475" cy="282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814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77C33-D2CA-BB4B-C835-618C12F4F4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A80A-65D7-25EE-3C27-3950B71E3986}"/>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168E54DC-E3B6-4E41-28D0-E16AE86920D0}"/>
              </a:ext>
            </a:extLst>
          </p:cNvPr>
          <p:cNvSpPr>
            <a:spLocks noGrp="1"/>
          </p:cNvSpPr>
          <p:nvPr>
            <p:ph type="body" sz="quarter" idx="13"/>
          </p:nvPr>
        </p:nvSpPr>
        <p:spPr>
          <a:xfrm>
            <a:off x="556800" y="1019360"/>
            <a:ext cx="11078400" cy="454205"/>
          </a:xfrm>
        </p:spPr>
        <p:txBody>
          <a:bodyPr/>
          <a:lstStyle/>
          <a:p>
            <a:r>
              <a:rPr lang="en-IN"/>
              <a:t>Use cases: Fine-Tuning LLMs</a:t>
            </a:r>
          </a:p>
          <a:p>
            <a:endParaRPr lang="en-IN"/>
          </a:p>
        </p:txBody>
      </p:sp>
      <p:graphicFrame>
        <p:nvGraphicFramePr>
          <p:cNvPr id="4" name="Diagram 3">
            <a:extLst>
              <a:ext uri="{FF2B5EF4-FFF2-40B4-BE49-F238E27FC236}">
                <a16:creationId xmlns:a16="http://schemas.microsoft.com/office/drawing/2014/main" id="{A580F8EF-DD4F-428E-9C5D-18D4833EB3C8}"/>
              </a:ext>
            </a:extLst>
          </p:cNvPr>
          <p:cNvGraphicFramePr/>
          <p:nvPr>
            <p:extLst>
              <p:ext uri="{D42A27DB-BD31-4B8C-83A1-F6EECF244321}">
                <p14:modId xmlns:p14="http://schemas.microsoft.com/office/powerpoint/2010/main" val="1374862022"/>
              </p:ext>
            </p:extLst>
          </p:nvPr>
        </p:nvGraphicFramePr>
        <p:xfrm>
          <a:off x="878076" y="2075916"/>
          <a:ext cx="3347935" cy="337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532" name="Picture 4" descr="Fine-Tuning Large Language Models: Training and Evaluation">
            <a:extLst>
              <a:ext uri="{FF2B5EF4-FFF2-40B4-BE49-F238E27FC236}">
                <a16:creationId xmlns:a16="http://schemas.microsoft.com/office/drawing/2014/main" id="{26B0086A-7A43-4C95-B5E1-B3BC91656E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1650" y="1571520"/>
            <a:ext cx="4142591" cy="4142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328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a:xfrm>
            <a:off x="556800" y="1019360"/>
            <a:ext cx="11078400" cy="454205"/>
          </a:xfrm>
        </p:spPr>
        <p:txBody>
          <a:bodyPr vert="horz" lIns="0" tIns="0" rIns="0" bIns="0" rtlCol="0">
            <a:normAutofit/>
          </a:bodyPr>
          <a:lstStyle/>
          <a:p>
            <a:r>
              <a:rPr lang="en-IN"/>
              <a:t>Pre-Training</a:t>
            </a: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3827711"/>
            <a:ext cx="5539200" cy="1991699"/>
          </a:xfrm>
          <a:prstGeom prst="rect">
            <a:avLst/>
          </a:prstGeom>
          <a:noFill/>
          <a:ln>
            <a:solidFill>
              <a:schemeClr val="accent1"/>
            </a:solidFill>
          </a:ln>
        </p:spPr>
        <p:txBody>
          <a:bodyPr wrap="square">
            <a:spAutoFit/>
          </a:bodyPr>
          <a:lstStyle/>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During pre-training, the model learns general language concepts, such as grammar, syntax, and semantic patterns, which serve as the foundation for later, more specialized training (fine-tuning). </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Pre-training provides the basic knowledge the model needs to generate and understand human-like text.</a:t>
            </a:r>
            <a:endParaRPr lang="en-US" altLang="en-US" sz="1400">
              <a:latin typeface="Microsoft JhengHei" panose="020B0604030504040204" pitchFamily="34" charset="-120"/>
              <a:ea typeface="Microsoft JhengHei" panose="020B0604030504040204" pitchFamily="34" charset="-120"/>
            </a:endParaRP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760466"/>
            <a:ext cx="5539200" cy="1668534"/>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Pre-training is the initial phase of training a large language model where it learns fundamental language patterns and structures by processing a vast amount of text data.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This phase is unsupervised and helps the model understand the basics of language.</a:t>
            </a:r>
          </a:p>
        </p:txBody>
      </p:sp>
      <p:pic>
        <p:nvPicPr>
          <p:cNvPr id="6" name="Picture 5">
            <a:extLst>
              <a:ext uri="{FF2B5EF4-FFF2-40B4-BE49-F238E27FC236}">
                <a16:creationId xmlns:a16="http://schemas.microsoft.com/office/drawing/2014/main" id="{7D8A443A-2FC6-4165-A2DE-D0B8615ADA0D}"/>
              </a:ext>
            </a:extLst>
          </p:cNvPr>
          <p:cNvPicPr>
            <a:picLocks noChangeAspect="1"/>
          </p:cNvPicPr>
          <p:nvPr/>
        </p:nvPicPr>
        <p:blipFill>
          <a:blip r:embed="rId3"/>
          <a:stretch>
            <a:fillRect/>
          </a:stretch>
        </p:blipFill>
        <p:spPr>
          <a:xfrm>
            <a:off x="6272981" y="1763102"/>
            <a:ext cx="5026391" cy="4056308"/>
          </a:xfrm>
          <a:prstGeom prst="rect">
            <a:avLst/>
          </a:prstGeom>
        </p:spPr>
      </p:pic>
    </p:spTree>
    <p:extLst>
      <p:ext uri="{BB962C8B-B14F-4D97-AF65-F5344CB8AC3E}">
        <p14:creationId xmlns:p14="http://schemas.microsoft.com/office/powerpoint/2010/main" val="2702333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77C33-D2CA-BB4B-C835-618C12F4F4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A80A-65D7-25EE-3C27-3950B71E3986}"/>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168E54DC-E3B6-4E41-28D0-E16AE86920D0}"/>
              </a:ext>
            </a:extLst>
          </p:cNvPr>
          <p:cNvSpPr>
            <a:spLocks noGrp="1"/>
          </p:cNvSpPr>
          <p:nvPr>
            <p:ph type="body" sz="quarter" idx="13"/>
          </p:nvPr>
        </p:nvSpPr>
        <p:spPr>
          <a:xfrm>
            <a:off x="556800" y="1019360"/>
            <a:ext cx="11078400" cy="454205"/>
          </a:xfrm>
        </p:spPr>
        <p:txBody>
          <a:bodyPr/>
          <a:lstStyle/>
          <a:p>
            <a:r>
              <a:rPr lang="en-IN"/>
              <a:t>Use cases: Pre-Training</a:t>
            </a:r>
          </a:p>
          <a:p>
            <a:endParaRPr lang="en-IN"/>
          </a:p>
          <a:p>
            <a:endParaRPr lang="en-IN"/>
          </a:p>
        </p:txBody>
      </p:sp>
      <p:graphicFrame>
        <p:nvGraphicFramePr>
          <p:cNvPr id="4" name="Diagram 3">
            <a:extLst>
              <a:ext uri="{FF2B5EF4-FFF2-40B4-BE49-F238E27FC236}">
                <a16:creationId xmlns:a16="http://schemas.microsoft.com/office/drawing/2014/main" id="{A580F8EF-DD4F-428E-9C5D-18D4833EB3C8}"/>
              </a:ext>
            </a:extLst>
          </p:cNvPr>
          <p:cNvGraphicFramePr/>
          <p:nvPr>
            <p:extLst>
              <p:ext uri="{D42A27DB-BD31-4B8C-83A1-F6EECF244321}">
                <p14:modId xmlns:p14="http://schemas.microsoft.com/office/powerpoint/2010/main" val="1349046513"/>
              </p:ext>
            </p:extLst>
          </p:nvPr>
        </p:nvGraphicFramePr>
        <p:xfrm>
          <a:off x="878076" y="2085750"/>
          <a:ext cx="3347935" cy="337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A821718A-EDD1-465B-B034-AFBD51C3491B}"/>
              </a:ext>
            </a:extLst>
          </p:cNvPr>
          <p:cNvPicPr>
            <a:picLocks noChangeAspect="1"/>
          </p:cNvPicPr>
          <p:nvPr/>
        </p:nvPicPr>
        <p:blipFill>
          <a:blip r:embed="rId8"/>
          <a:stretch>
            <a:fillRect/>
          </a:stretch>
        </p:blipFill>
        <p:spPr>
          <a:xfrm>
            <a:off x="6169412" y="2092940"/>
            <a:ext cx="5023353" cy="2888428"/>
          </a:xfrm>
          <a:prstGeom prst="rect">
            <a:avLst/>
          </a:prstGeom>
        </p:spPr>
      </p:pic>
    </p:spTree>
    <p:extLst>
      <p:ext uri="{BB962C8B-B14F-4D97-AF65-F5344CB8AC3E}">
        <p14:creationId xmlns:p14="http://schemas.microsoft.com/office/powerpoint/2010/main" val="2175980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21513E-32BE-F7EA-9191-AC343DDA3BB5}"/>
              </a:ext>
            </a:extLst>
          </p:cNvPr>
          <p:cNvSpPr>
            <a:spLocks noGrp="1"/>
          </p:cNvSpPr>
          <p:nvPr>
            <p:ph type="body" sz="quarter" idx="12"/>
          </p:nvPr>
        </p:nvSpPr>
        <p:spPr/>
        <p:txBody>
          <a:bodyPr>
            <a:normAutofit lnSpcReduction="10000"/>
          </a:bodyPr>
          <a:lstStyle/>
          <a:p>
            <a:r>
              <a:rPr lang="en-IN" dirty="0"/>
              <a:t>Task</a:t>
            </a:r>
          </a:p>
        </p:txBody>
      </p:sp>
      <p:sp>
        <p:nvSpPr>
          <p:cNvPr id="3" name="Text Placeholder 2">
            <a:extLst>
              <a:ext uri="{FF2B5EF4-FFF2-40B4-BE49-F238E27FC236}">
                <a16:creationId xmlns:a16="http://schemas.microsoft.com/office/drawing/2014/main" id="{27856AA0-EA05-B124-D3D1-6433C9230D51}"/>
              </a:ext>
            </a:extLst>
          </p:cNvPr>
          <p:cNvSpPr>
            <a:spLocks noGrp="1"/>
          </p:cNvSpPr>
          <p:nvPr>
            <p:ph type="body" sz="quarter" idx="13"/>
          </p:nvPr>
        </p:nvSpPr>
        <p:spPr/>
        <p:txBody>
          <a:bodyPr/>
          <a:lstStyle/>
          <a:p>
            <a:endParaRPr lang="en-IN"/>
          </a:p>
        </p:txBody>
      </p:sp>
      <p:sp>
        <p:nvSpPr>
          <p:cNvPr id="4" name="Text Placeholder 3">
            <a:extLst>
              <a:ext uri="{FF2B5EF4-FFF2-40B4-BE49-F238E27FC236}">
                <a16:creationId xmlns:a16="http://schemas.microsoft.com/office/drawing/2014/main" id="{FEAF8EA8-243F-45A4-A16F-B0CD6865F0C9}"/>
              </a:ext>
            </a:extLst>
          </p:cNvPr>
          <p:cNvSpPr>
            <a:spLocks noGrp="1"/>
          </p:cNvSpPr>
          <p:nvPr>
            <p:ph type="body" sz="quarter" idx="15"/>
          </p:nvPr>
        </p:nvSpPr>
        <p:spPr/>
        <p:txBody>
          <a:bodyPr/>
          <a:lstStyle/>
          <a:p>
            <a:r>
              <a:rPr lang="en-IN" dirty="0" err="1"/>
              <a:t>Userinput</a:t>
            </a:r>
            <a:r>
              <a:rPr lang="en-IN" dirty="0"/>
              <a:t>: Domain (e.g. Finance / Telecom / Healthcare)</a:t>
            </a:r>
          </a:p>
          <a:p>
            <a:endParaRPr lang="en-IN" dirty="0"/>
          </a:p>
          <a:p>
            <a:r>
              <a:rPr lang="en-IN" dirty="0"/>
              <a:t>LLM output: a table to map use cases in the domain for 1. Prompt based solutions, 2. static workflows with LLMs, 3. Agentic Workflows, 4. RAG workflows</a:t>
            </a:r>
          </a:p>
          <a:p>
            <a:endParaRPr lang="en-IN" dirty="0"/>
          </a:p>
          <a:p>
            <a:r>
              <a:rPr lang="en-IN" dirty="0"/>
              <a:t>For each category 2 use cases. </a:t>
            </a:r>
          </a:p>
        </p:txBody>
      </p:sp>
    </p:spTree>
    <p:extLst>
      <p:ext uri="{BB962C8B-B14F-4D97-AF65-F5344CB8AC3E}">
        <p14:creationId xmlns:p14="http://schemas.microsoft.com/office/powerpoint/2010/main" val="1730979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D8BE3F-AAB3-1C95-9805-20A57474681E}"/>
              </a:ext>
            </a:extLst>
          </p:cNvPr>
          <p:cNvSpPr>
            <a:spLocks noGrp="1"/>
          </p:cNvSpPr>
          <p:nvPr>
            <p:ph type="title"/>
          </p:nvPr>
        </p:nvSpPr>
        <p:spPr>
          <a:xfrm>
            <a:off x="588263" y="491871"/>
            <a:ext cx="11018520" cy="553998"/>
          </a:xfrm>
        </p:spPr>
        <p:txBody>
          <a:bodyPr>
            <a:normAutofit fontScale="90000"/>
          </a:bodyPr>
          <a:lstStyle/>
          <a:p>
            <a:pPr algn="ctr"/>
            <a:r>
              <a:rPr lang="en-US" dirty="0"/>
              <a:t>The art of the prompt</a:t>
            </a:r>
          </a:p>
        </p:txBody>
      </p:sp>
      <p:sp>
        <p:nvSpPr>
          <p:cNvPr id="5" name="Rectangle: Rounded Corners 36">
            <a:extLst>
              <a:ext uri="{FF2B5EF4-FFF2-40B4-BE49-F238E27FC236}">
                <a16:creationId xmlns:a16="http://schemas.microsoft.com/office/drawing/2014/main" id="{8A30B4E1-6A20-1F3F-4482-1A9DEC00FE24}"/>
              </a:ext>
              <a:ext uri="{C183D7F6-B498-43B3-948B-1728B52AA6E4}">
                <adec:decorative xmlns:adec="http://schemas.microsoft.com/office/drawing/2017/decorative" val="1"/>
              </a:ext>
            </a:extLst>
          </p:cNvPr>
          <p:cNvSpPr>
            <a:spLocks/>
          </p:cNvSpPr>
          <p:nvPr/>
        </p:nvSpPr>
        <p:spPr>
          <a:xfrm rot="16200000">
            <a:off x="2384786" y="2362849"/>
            <a:ext cx="4572864" cy="2741609"/>
          </a:xfrm>
          <a:prstGeom prst="roundRect">
            <a:avLst>
              <a:gd name="adj" fmla="val 4740"/>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GB" kern="0" dirty="0">
              <a:solidFill>
                <a:srgbClr val="F4364C"/>
              </a:solidFill>
              <a:latin typeface="Segoe UI"/>
              <a:cs typeface="Segoe UI" pitchFamily="34" charset="0"/>
            </a:endParaRPr>
          </a:p>
        </p:txBody>
      </p:sp>
      <p:sp>
        <p:nvSpPr>
          <p:cNvPr id="44" name="Rectangle: Rounded Corners 36">
            <a:extLst>
              <a:ext uri="{FF2B5EF4-FFF2-40B4-BE49-F238E27FC236}">
                <a16:creationId xmlns:a16="http://schemas.microsoft.com/office/drawing/2014/main" id="{42D1F299-7D56-F8E4-4F39-B8AED6D57A03}"/>
              </a:ext>
              <a:ext uri="{C183D7F6-B498-43B3-948B-1728B52AA6E4}">
                <adec:decorative xmlns:adec="http://schemas.microsoft.com/office/drawing/2017/decorative" val="1"/>
              </a:ext>
            </a:extLst>
          </p:cNvPr>
          <p:cNvSpPr>
            <a:spLocks/>
          </p:cNvSpPr>
          <p:nvPr/>
        </p:nvSpPr>
        <p:spPr>
          <a:xfrm rot="16200000">
            <a:off x="5234348" y="2362847"/>
            <a:ext cx="4572864" cy="2741612"/>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GB" kern="0" dirty="0">
              <a:solidFill>
                <a:srgbClr val="000000"/>
              </a:solidFill>
              <a:latin typeface="Segoe UI"/>
              <a:cs typeface="Segoe UI" pitchFamily="34" charset="0"/>
            </a:endParaRPr>
          </a:p>
        </p:txBody>
      </p:sp>
      <p:grpSp>
        <p:nvGrpSpPr>
          <p:cNvPr id="36" name="Group 35" descr="Goal">
            <a:extLst>
              <a:ext uri="{FF2B5EF4-FFF2-40B4-BE49-F238E27FC236}">
                <a16:creationId xmlns:a16="http://schemas.microsoft.com/office/drawing/2014/main" id="{08FB3E12-8B4B-A4FD-7B6C-3C84BA5C5525}"/>
              </a:ext>
            </a:extLst>
          </p:cNvPr>
          <p:cNvGrpSpPr/>
          <p:nvPr/>
        </p:nvGrpSpPr>
        <p:grpSpPr>
          <a:xfrm>
            <a:off x="4250546" y="1817867"/>
            <a:ext cx="4189521" cy="430887"/>
            <a:chOff x="4250546" y="1817867"/>
            <a:chExt cx="4189521" cy="430887"/>
          </a:xfrm>
        </p:grpSpPr>
        <p:sp>
          <p:nvSpPr>
            <p:cNvPr id="3" name="TextBox 2">
              <a:extLst>
                <a:ext uri="{FF2B5EF4-FFF2-40B4-BE49-F238E27FC236}">
                  <a16:creationId xmlns:a16="http://schemas.microsoft.com/office/drawing/2014/main" id="{E8F983F8-ECF4-E7DA-27C7-046870BD80C0}"/>
                </a:ext>
              </a:extLst>
            </p:cNvPr>
            <p:cNvSpPr txBox="1"/>
            <p:nvPr/>
          </p:nvSpPr>
          <p:spPr>
            <a:xfrm>
              <a:off x="4250546" y="1859338"/>
              <a:ext cx="619810" cy="307777"/>
            </a:xfrm>
            <a:prstGeom prst="rect">
              <a:avLst/>
            </a:prstGeom>
            <a:noFill/>
          </p:spPr>
          <p:txBody>
            <a:bodyPr wrap="square" lIns="0" tIns="0" rIns="0" bIns="0" rtlCol="0">
              <a:spAutoFit/>
            </a:bodyPr>
            <a:lstStyle/>
            <a:p>
              <a:pPr algn="ctr" defTabSz="1371600">
                <a:tabLst>
                  <a:tab pos="1371600" algn="l"/>
                </a:tabLst>
                <a:defRPr/>
              </a:pPr>
              <a:r>
                <a:rPr lang="en-US" sz="20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Goal</a:t>
              </a:r>
            </a:p>
          </p:txBody>
        </p:sp>
        <p:sp>
          <p:nvSpPr>
            <p:cNvPr id="17" name="TextBox 16">
              <a:extLst>
                <a:ext uri="{FF2B5EF4-FFF2-40B4-BE49-F238E27FC236}">
                  <a16:creationId xmlns:a16="http://schemas.microsoft.com/office/drawing/2014/main" id="{9D8335E3-8A48-747A-4DD3-0B9B1D110CE9}"/>
                </a:ext>
              </a:extLst>
            </p:cNvPr>
            <p:cNvSpPr txBox="1"/>
            <p:nvPr/>
          </p:nvSpPr>
          <p:spPr>
            <a:xfrm>
              <a:off x="6811879" y="1817867"/>
              <a:ext cx="162818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What do you want from Copilot?</a:t>
              </a:r>
            </a:p>
          </p:txBody>
        </p:sp>
      </p:grpSp>
      <p:grpSp>
        <p:nvGrpSpPr>
          <p:cNvPr id="38" name="Group 37" descr="Context">
            <a:extLst>
              <a:ext uri="{FF2B5EF4-FFF2-40B4-BE49-F238E27FC236}">
                <a16:creationId xmlns:a16="http://schemas.microsoft.com/office/drawing/2014/main" id="{F3E722FF-5343-F328-FF62-88C4BA956CAE}"/>
              </a:ext>
            </a:extLst>
          </p:cNvPr>
          <p:cNvGrpSpPr/>
          <p:nvPr/>
        </p:nvGrpSpPr>
        <p:grpSpPr>
          <a:xfrm>
            <a:off x="4038976" y="2863078"/>
            <a:ext cx="4517795" cy="430888"/>
            <a:chOff x="4038976" y="2863078"/>
            <a:chExt cx="4517795" cy="430888"/>
          </a:xfrm>
        </p:grpSpPr>
        <p:sp>
          <p:nvSpPr>
            <p:cNvPr id="6" name="TextBox 5">
              <a:extLst>
                <a:ext uri="{FF2B5EF4-FFF2-40B4-BE49-F238E27FC236}">
                  <a16:creationId xmlns:a16="http://schemas.microsoft.com/office/drawing/2014/main" id="{5DA2081B-33CE-F765-86F1-0E38FA56E45A}"/>
                </a:ext>
              </a:extLst>
            </p:cNvPr>
            <p:cNvSpPr txBox="1"/>
            <p:nvPr/>
          </p:nvSpPr>
          <p:spPr>
            <a:xfrm>
              <a:off x="4038976" y="2986189"/>
              <a:ext cx="1042951" cy="307777"/>
            </a:xfrm>
            <a:prstGeom prst="rect">
              <a:avLst/>
            </a:prstGeom>
            <a:noFill/>
          </p:spPr>
          <p:txBody>
            <a:bodyPr wrap="square" lIns="0" tIns="0" rIns="0" bIns="0" rtlCol="0">
              <a:spAutoFit/>
            </a:bodyPr>
            <a:lstStyle>
              <a:defPPr>
                <a:defRPr lang="en-US"/>
              </a:defPPr>
              <a:lvl1pPr algn="ctr" defTabSz="1371600">
                <a:tabLst>
                  <a:tab pos="1371600" algn="l"/>
                </a:tabLst>
                <a:defRPr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cs typeface="Segoe UI" panose="020B0502040204020203" pitchFamily="34" charset="0"/>
                </a:defRPr>
              </a:lvl1pPr>
            </a:lstStyle>
            <a:p>
              <a:pPr>
                <a:defRPr/>
              </a:pPr>
              <a:r>
                <a:rPr lang="en-US" dirty="0">
                  <a:gradFill flip="none" rotWithShape="1">
                    <a:gsLst>
                      <a:gs pos="0">
                        <a:srgbClr val="B81F00"/>
                      </a:gs>
                      <a:gs pos="32000">
                        <a:srgbClr val="9C1FB7"/>
                      </a:gs>
                      <a:gs pos="68000">
                        <a:srgbClr val="006596"/>
                      </a:gs>
                      <a:gs pos="100000">
                        <a:srgbClr val="31695C"/>
                      </a:gs>
                    </a:gsLst>
                    <a:path path="circle">
                      <a:fillToRect l="100000" t="100000"/>
                    </a:path>
                    <a:tileRect r="-100000" b="-100000"/>
                  </a:gradFill>
                </a:rPr>
                <a:t>Context</a:t>
              </a:r>
            </a:p>
          </p:txBody>
        </p:sp>
        <p:sp>
          <p:nvSpPr>
            <p:cNvPr id="18" name="TextBox 17">
              <a:extLst>
                <a:ext uri="{FF2B5EF4-FFF2-40B4-BE49-F238E27FC236}">
                  <a16:creationId xmlns:a16="http://schemas.microsoft.com/office/drawing/2014/main" id="{F619027F-2A2F-BB3B-D895-80255B695567}"/>
                </a:ext>
              </a:extLst>
            </p:cNvPr>
            <p:cNvSpPr txBox="1"/>
            <p:nvPr/>
          </p:nvSpPr>
          <p:spPr>
            <a:xfrm>
              <a:off x="6811879" y="2863078"/>
              <a:ext cx="174489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Why do you need it and who is involved?</a:t>
              </a:r>
            </a:p>
          </p:txBody>
        </p:sp>
      </p:grpSp>
      <p:grpSp>
        <p:nvGrpSpPr>
          <p:cNvPr id="39" name="Group 38" descr="Sources">
            <a:extLst>
              <a:ext uri="{FF2B5EF4-FFF2-40B4-BE49-F238E27FC236}">
                <a16:creationId xmlns:a16="http://schemas.microsoft.com/office/drawing/2014/main" id="{50A9E02D-DD43-2668-DB19-85FB3A11E0C7}"/>
              </a:ext>
            </a:extLst>
          </p:cNvPr>
          <p:cNvGrpSpPr/>
          <p:nvPr/>
        </p:nvGrpSpPr>
        <p:grpSpPr>
          <a:xfrm>
            <a:off x="3984761" y="3943379"/>
            <a:ext cx="4572010" cy="646331"/>
            <a:chOff x="3984761" y="3943379"/>
            <a:chExt cx="4572010" cy="646331"/>
          </a:xfrm>
        </p:grpSpPr>
        <p:sp>
          <p:nvSpPr>
            <p:cNvPr id="8" name="TextBox 7">
              <a:extLst>
                <a:ext uri="{FF2B5EF4-FFF2-40B4-BE49-F238E27FC236}">
                  <a16:creationId xmlns:a16="http://schemas.microsoft.com/office/drawing/2014/main" id="{95C3597F-68C7-F5FF-4F41-8BE2572545CD}"/>
                </a:ext>
              </a:extLst>
            </p:cNvPr>
            <p:cNvSpPr txBox="1"/>
            <p:nvPr/>
          </p:nvSpPr>
          <p:spPr>
            <a:xfrm>
              <a:off x="3984761" y="4109243"/>
              <a:ext cx="1213795" cy="307777"/>
            </a:xfrm>
            <a:prstGeom prst="rect">
              <a:avLst/>
            </a:prstGeom>
            <a:noFill/>
          </p:spPr>
          <p:txBody>
            <a:bodyPr wrap="square" lIns="0" tIns="0" rIns="0" bIns="0" rtlCol="0">
              <a:spAutoFit/>
            </a:bodyPr>
            <a:lstStyle/>
            <a:p>
              <a:pPr marR="0" lvl="0" indent="0" algn="ctr" defTabSz="1371600" fontAlgn="auto">
                <a:lnSpc>
                  <a:spcPct val="100000"/>
                </a:lnSpc>
                <a:spcBef>
                  <a:spcPts val="0"/>
                </a:spcBef>
                <a:spcAft>
                  <a:spcPts val="0"/>
                </a:spcAft>
                <a:buClrTx/>
                <a:buSzTx/>
                <a:buFontTx/>
                <a:buNone/>
                <a:tabLst>
                  <a:tab pos="1371600" algn="l"/>
                </a:tabLst>
                <a:defRPr/>
              </a:pPr>
              <a:r>
                <a:rPr lang="en-US" sz="20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Source(s)</a:t>
              </a:r>
            </a:p>
          </p:txBody>
        </p:sp>
        <p:sp>
          <p:nvSpPr>
            <p:cNvPr id="19" name="TextBox 18">
              <a:extLst>
                <a:ext uri="{FF2B5EF4-FFF2-40B4-BE49-F238E27FC236}">
                  <a16:creationId xmlns:a16="http://schemas.microsoft.com/office/drawing/2014/main" id="{7BCF9B51-2C57-FF70-CFC5-28E5BC3C4B49}"/>
                </a:ext>
              </a:extLst>
            </p:cNvPr>
            <p:cNvSpPr txBox="1"/>
            <p:nvPr/>
          </p:nvSpPr>
          <p:spPr>
            <a:xfrm>
              <a:off x="6811879" y="3943379"/>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What information or samples do you want Copilot to use? </a:t>
              </a:r>
            </a:p>
          </p:txBody>
        </p:sp>
      </p:grpSp>
      <p:grpSp>
        <p:nvGrpSpPr>
          <p:cNvPr id="40" name="Group 39" descr="Expectations">
            <a:extLst>
              <a:ext uri="{FF2B5EF4-FFF2-40B4-BE49-F238E27FC236}">
                <a16:creationId xmlns:a16="http://schemas.microsoft.com/office/drawing/2014/main" id="{8C023C44-02EB-729F-BDA8-69F444D5674F}"/>
              </a:ext>
            </a:extLst>
          </p:cNvPr>
          <p:cNvGrpSpPr/>
          <p:nvPr/>
        </p:nvGrpSpPr>
        <p:grpSpPr>
          <a:xfrm>
            <a:off x="3776335" y="5134756"/>
            <a:ext cx="4815472" cy="646331"/>
            <a:chOff x="3776335" y="5134756"/>
            <a:chExt cx="4815472" cy="646331"/>
          </a:xfrm>
        </p:grpSpPr>
        <p:sp>
          <p:nvSpPr>
            <p:cNvPr id="9" name="TextBox 8">
              <a:extLst>
                <a:ext uri="{FF2B5EF4-FFF2-40B4-BE49-F238E27FC236}">
                  <a16:creationId xmlns:a16="http://schemas.microsoft.com/office/drawing/2014/main" id="{2E6815E1-B758-4A58-2BA1-264177FAE9A8}"/>
                </a:ext>
              </a:extLst>
            </p:cNvPr>
            <p:cNvSpPr txBox="1"/>
            <p:nvPr/>
          </p:nvSpPr>
          <p:spPr>
            <a:xfrm>
              <a:off x="3776335" y="5232297"/>
              <a:ext cx="1629024" cy="307777"/>
            </a:xfrm>
            <a:prstGeom prst="rect">
              <a:avLst/>
            </a:prstGeom>
            <a:noFill/>
          </p:spPr>
          <p:txBody>
            <a:bodyPr wrap="square" lIns="0" tIns="0" rIns="0" bIns="0" rtlCol="0">
              <a:spAutoFit/>
            </a:bodyPr>
            <a:lstStyle/>
            <a:p>
              <a:pPr algn="ctr" defTabSz="1371600">
                <a:tabLst>
                  <a:tab pos="1371600" algn="l"/>
                </a:tabLst>
                <a:defRPr/>
              </a:pPr>
              <a:r>
                <a:rPr lang="en-US" sz="20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Expectations</a:t>
              </a:r>
            </a:p>
          </p:txBody>
        </p:sp>
        <p:sp>
          <p:nvSpPr>
            <p:cNvPr id="25" name="TextBox 24">
              <a:extLst>
                <a:ext uri="{FF2B5EF4-FFF2-40B4-BE49-F238E27FC236}">
                  <a16:creationId xmlns:a16="http://schemas.microsoft.com/office/drawing/2014/main" id="{9A355A1B-144C-1026-C0EE-8152DCF99FB7}"/>
                </a:ext>
              </a:extLst>
            </p:cNvPr>
            <p:cNvSpPr txBox="1"/>
            <p:nvPr/>
          </p:nvSpPr>
          <p:spPr>
            <a:xfrm>
              <a:off x="6846915" y="5134756"/>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How should Copilot respond to best fulfill your request?</a:t>
              </a:r>
            </a:p>
          </p:txBody>
        </p:sp>
      </p:grpSp>
      <p:cxnSp>
        <p:nvCxnSpPr>
          <p:cNvPr id="27" name="Straight Connector 26">
            <a:extLst>
              <a:ext uri="{FF2B5EF4-FFF2-40B4-BE49-F238E27FC236}">
                <a16:creationId xmlns:a16="http://schemas.microsoft.com/office/drawing/2014/main" id="{744E5A33-5414-8084-2CD2-24DD038F1651}"/>
              </a:ext>
              <a:ext uri="{C183D7F6-B498-43B3-948B-1728B52AA6E4}">
                <adec:decorative xmlns:adec="http://schemas.microsoft.com/office/drawing/2017/decorative" val="1"/>
              </a:ext>
            </a:extLst>
          </p:cNvPr>
          <p:cNvCxnSpPr>
            <a:cxnSpLocks/>
          </p:cNvCxnSpPr>
          <p:nvPr/>
        </p:nvCxnSpPr>
        <p:spPr>
          <a:xfrm>
            <a:off x="3300413" y="2545240"/>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CDC277-555F-9D3D-8739-3C776A58F9B8}"/>
              </a:ext>
              <a:ext uri="{C183D7F6-B498-43B3-948B-1728B52AA6E4}">
                <adec:decorative xmlns:adec="http://schemas.microsoft.com/office/drawing/2017/decorative" val="1"/>
              </a:ext>
            </a:extLst>
          </p:cNvPr>
          <p:cNvCxnSpPr>
            <a:cxnSpLocks/>
          </p:cNvCxnSpPr>
          <p:nvPr/>
        </p:nvCxnSpPr>
        <p:spPr>
          <a:xfrm>
            <a:off x="3300413" y="4840445"/>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027FE53-7A87-D02B-3265-2EDC52E105CA}"/>
              </a:ext>
              <a:ext uri="{C183D7F6-B498-43B3-948B-1728B52AA6E4}">
                <adec:decorative xmlns:adec="http://schemas.microsoft.com/office/drawing/2017/decorative" val="1"/>
              </a:ext>
            </a:extLst>
          </p:cNvPr>
          <p:cNvCxnSpPr>
            <a:cxnSpLocks/>
            <a:stCxn id="5" idx="0"/>
            <a:endCxn id="44" idx="2"/>
          </p:cNvCxnSpPr>
          <p:nvPr/>
        </p:nvCxnSpPr>
        <p:spPr>
          <a:xfrm flipV="1">
            <a:off x="3300414" y="3733653"/>
            <a:ext cx="5591172" cy="1"/>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E52AA9F-2E3F-7537-25A6-6A58FF54549F}"/>
              </a:ext>
              <a:ext uri="{C183D7F6-B498-43B3-948B-1728B52AA6E4}">
                <adec:decorative xmlns:adec="http://schemas.microsoft.com/office/drawing/2017/decorative" val="1"/>
              </a:ext>
            </a:extLst>
          </p:cNvPr>
          <p:cNvGrpSpPr/>
          <p:nvPr/>
        </p:nvGrpSpPr>
        <p:grpSpPr>
          <a:xfrm>
            <a:off x="5452152" y="3067566"/>
            <a:ext cx="1265713" cy="1265713"/>
            <a:chOff x="2718483" y="3413607"/>
            <a:chExt cx="1265713" cy="1265713"/>
          </a:xfrm>
        </p:grpSpPr>
        <p:sp>
          <p:nvSpPr>
            <p:cNvPr id="11" name="Oval 10">
              <a:extLst>
                <a:ext uri="{FF2B5EF4-FFF2-40B4-BE49-F238E27FC236}">
                  <a16:creationId xmlns:a16="http://schemas.microsoft.com/office/drawing/2014/main" id="{E0C56952-851D-2474-DA47-D549FE2F6793}"/>
                </a:ext>
              </a:extLst>
            </p:cNvPr>
            <p:cNvSpPr/>
            <p:nvPr/>
          </p:nvSpPr>
          <p:spPr bwMode="auto">
            <a:xfrm>
              <a:off x="2718483" y="3413607"/>
              <a:ext cx="1265713" cy="126571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4" name="!Copilot">
              <a:extLst>
                <a:ext uri="{FF2B5EF4-FFF2-40B4-BE49-F238E27FC236}">
                  <a16:creationId xmlns:a16="http://schemas.microsoft.com/office/drawing/2014/main" id="{E5090771-A3E2-2CF0-9E1F-3BD6FEB24E0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71823" y="3578223"/>
              <a:ext cx="931035" cy="931034"/>
            </a:xfrm>
            <a:prstGeom prst="rect">
              <a:avLst/>
            </a:prstGeom>
            <a:noFill/>
            <a:ln>
              <a:noFill/>
              <a:headEnd type="none" w="med" len="med"/>
              <a:tailEnd type="none" w="med" len="med"/>
            </a:ln>
            <a:effectLst>
              <a:outerShdw blurRad="50800" dist="38100" dir="2700000" sx="103000" sy="103000" algn="tl" rotWithShape="0">
                <a:prstClr val="black">
                  <a:alpha val="40000"/>
                </a:prstClr>
              </a:outerShdw>
            </a:effectLst>
          </p:spPr>
        </p:pic>
      </p:grpSp>
      <p:sp>
        <p:nvSpPr>
          <p:cNvPr id="26" name="Footer Placeholder 25">
            <a:extLst>
              <a:ext uri="{FF2B5EF4-FFF2-40B4-BE49-F238E27FC236}">
                <a16:creationId xmlns:a16="http://schemas.microsoft.com/office/drawing/2014/main" id="{F9A1C153-EC5D-C53C-DCFB-7596F2D3E38C}"/>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Anshu Pandey</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5057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100"/>
                                  </p:stCondLst>
                                  <p:childTnLst>
                                    <p:animMotion origin="layout" path="M 3.95833E-6 -1.11111E-6 L 3.95833E-6 0.03542 " pathEditMode="relative" rAng="0" ptsTypes="AA">
                                      <p:cBhvr>
                                        <p:cTn id="9" dur="700" spd="-100000" fill="hold"/>
                                        <p:tgtEl>
                                          <p:spTgt spid="36"/>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42" presetClass="path" presetSubtype="0" decel="100000" fill="hold" nodeType="withEffect">
                                  <p:stCondLst>
                                    <p:cond delay="100"/>
                                  </p:stCondLst>
                                  <p:childTnLst>
                                    <p:animMotion origin="layout" path="M 3.95833E-6 -1.11111E-6 L 3.95833E-6 0.03542 " pathEditMode="relative" rAng="0" ptsTypes="AA">
                                      <p:cBhvr>
                                        <p:cTn id="14" dur="700" spd="-100000" fill="hold"/>
                                        <p:tgtEl>
                                          <p:spTgt spid="38"/>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42" presetClass="path" presetSubtype="0" decel="100000" fill="hold" nodeType="withEffect">
                                  <p:stCondLst>
                                    <p:cond delay="100"/>
                                  </p:stCondLst>
                                  <p:childTnLst>
                                    <p:animMotion origin="layout" path="M 3.95833E-6 -1.11111E-6 L 3.95833E-6 0.03542 " pathEditMode="relative" rAng="0" ptsTypes="AA">
                                      <p:cBhvr>
                                        <p:cTn id="19" dur="700" spd="-100000" fill="hold"/>
                                        <p:tgtEl>
                                          <p:spTgt spid="39"/>
                                        </p:tgtEl>
                                        <p:attrNameLst>
                                          <p:attrName>ppt_x</p:attrName>
                                          <p:attrName>ppt_y</p:attrName>
                                        </p:attrNameLst>
                                      </p:cBhvr>
                                      <p:rCtr x="0" y="1759"/>
                                    </p:animMotion>
                                  </p:childTnLst>
                                </p:cTn>
                              </p:par>
                              <p:par>
                                <p:cTn id="20" presetID="10" presetClass="entr" presetSubtype="0" fill="hold" nodeType="withEffect">
                                  <p:stCondLst>
                                    <p:cond delay="75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42" presetClass="path" presetSubtype="0" decel="100000" fill="hold" nodeType="withEffect">
                                  <p:stCondLst>
                                    <p:cond delay="100"/>
                                  </p:stCondLst>
                                  <p:childTnLst>
                                    <p:animMotion origin="layout" path="M -1.45833E-6 -3.33333E-6 L -1.45833E-6 0.03542 " pathEditMode="relative" rAng="0" ptsTypes="AA">
                                      <p:cBhvr>
                                        <p:cTn id="24" dur="700" spd="-100000" fill="hold"/>
                                        <p:tgtEl>
                                          <p:spTgt spid="40"/>
                                        </p:tgtEl>
                                        <p:attrNameLst>
                                          <p:attrName>ppt_x</p:attrName>
                                          <p:attrName>ppt_y</p:attrName>
                                        </p:attrNameLst>
                                      </p:cBhvr>
                                      <p:rCtr x="0" y="1759"/>
                                    </p:animMotion>
                                  </p:childTnLst>
                                </p:cTn>
                              </p:par>
                              <p:par>
                                <p:cTn id="25" presetID="10" presetClass="entr" presetSubtype="0" fill="hold" nodeType="withEffect">
                                  <p:stCondLst>
                                    <p:cond delay="15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D8BE3F-AAB3-1C95-9805-20A57474681E}"/>
              </a:ext>
            </a:extLst>
          </p:cNvPr>
          <p:cNvSpPr>
            <a:spLocks noGrp="1"/>
          </p:cNvSpPr>
          <p:nvPr>
            <p:ph type="title"/>
          </p:nvPr>
        </p:nvSpPr>
        <p:spPr>
          <a:xfrm>
            <a:off x="588263" y="753927"/>
            <a:ext cx="11018520" cy="430887"/>
          </a:xfrm>
        </p:spPr>
        <p:txBody>
          <a:bodyPr>
            <a:normAutofit fontScale="90000"/>
          </a:bodyPr>
          <a:lstStyle/>
          <a:p>
            <a:pPr algn="ctr"/>
            <a:r>
              <a:rPr lang="en-US" sz="2800" dirty="0"/>
              <a:t>Research a topic using Microsoft 365 Copilot Chat</a:t>
            </a:r>
          </a:p>
        </p:txBody>
      </p:sp>
      <p:sp>
        <p:nvSpPr>
          <p:cNvPr id="4" name="Rectangle: Rounded Corners 36">
            <a:extLst>
              <a:ext uri="{FF2B5EF4-FFF2-40B4-BE49-F238E27FC236}">
                <a16:creationId xmlns:a16="http://schemas.microsoft.com/office/drawing/2014/main" id="{DA5EDF08-0258-970F-FEC8-7C0DFDF9FF9D}"/>
              </a:ext>
              <a:ext uri="{C183D7F6-B498-43B3-948B-1728B52AA6E4}">
                <adec:decorative xmlns:adec="http://schemas.microsoft.com/office/drawing/2017/decorative" val="1"/>
              </a:ext>
            </a:extLst>
          </p:cNvPr>
          <p:cNvSpPr>
            <a:spLocks/>
          </p:cNvSpPr>
          <p:nvPr/>
        </p:nvSpPr>
        <p:spPr>
          <a:xfrm rot="16200000">
            <a:off x="679246" y="1564538"/>
            <a:ext cx="2499565"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CC0C3F46-C4A4-1317-1825-38BA907CED4D}"/>
              </a:ext>
            </a:extLst>
          </p:cNvPr>
          <p:cNvSpPr txBox="1"/>
          <p:nvPr/>
        </p:nvSpPr>
        <p:spPr>
          <a:xfrm>
            <a:off x="571676" y="1817373"/>
            <a:ext cx="2714706"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panose="020B0702040204020203" pitchFamily="34" charset="0"/>
                <a:ea typeface="+mn-ea"/>
                <a:cs typeface="Segoe UI Semibold" panose="020B0702040204020203" pitchFamily="34" charset="0"/>
              </a:rPr>
              <a:t>Goal</a:t>
            </a:r>
          </a:p>
        </p:txBody>
      </p:sp>
      <p:sp>
        <p:nvSpPr>
          <p:cNvPr id="28" name="TextBox 27">
            <a:extLst>
              <a:ext uri="{FF2B5EF4-FFF2-40B4-BE49-F238E27FC236}">
                <a16:creationId xmlns:a16="http://schemas.microsoft.com/office/drawing/2014/main" id="{C28317A3-E445-0BD1-745E-CF021A448BB3}"/>
              </a:ext>
            </a:extLst>
          </p:cNvPr>
          <p:cNvSpPr txBox="1"/>
          <p:nvPr/>
        </p:nvSpPr>
        <p:spPr>
          <a:xfrm>
            <a:off x="570230" y="2296820"/>
            <a:ext cx="2717599"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What do you want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from Copilot?</a:t>
            </a:r>
          </a:p>
        </p:txBody>
      </p:sp>
      <p:sp>
        <p:nvSpPr>
          <p:cNvPr id="35" name="TextBox 34">
            <a:extLst>
              <a:ext uri="{FF2B5EF4-FFF2-40B4-BE49-F238E27FC236}">
                <a16:creationId xmlns:a16="http://schemas.microsoft.com/office/drawing/2014/main" id="{90F81CC0-BEBA-02D6-C0BA-07AC58D7EDA2}"/>
              </a:ext>
            </a:extLst>
          </p:cNvPr>
          <p:cNvSpPr txBox="1"/>
          <p:nvPr/>
        </p:nvSpPr>
        <p:spPr>
          <a:xfrm>
            <a:off x="1024462" y="3075597"/>
            <a:ext cx="1809132" cy="984885"/>
          </a:xfrm>
          <a:prstGeom prst="rect">
            <a:avLst/>
          </a:prstGeom>
          <a:noFill/>
        </p:spPr>
        <p:txBody>
          <a:bodyPr wrap="square" lIns="0" tIns="0" rIns="0" bIns="0" rtlCol="0">
            <a:spAutoFit/>
          </a:bodyPr>
          <a:lstStyle/>
          <a:p>
            <a:pPr algn="ctr" defTabSz="914367">
              <a:defRPr/>
            </a:pPr>
            <a:r>
              <a:rPr lang="en-US" sz="1600" dirty="0"/>
              <a:t>“I want to understand the benefits of hybrid work models...”</a:t>
            </a:r>
            <a:endParaRPr lang="en-US" sz="1600" dirty="0">
              <a:latin typeface="Segoe UI"/>
            </a:endParaRPr>
          </a:p>
        </p:txBody>
      </p:sp>
      <p:sp>
        <p:nvSpPr>
          <p:cNvPr id="17" name="Rectangle: Rounded Corners 36">
            <a:extLst>
              <a:ext uri="{FF2B5EF4-FFF2-40B4-BE49-F238E27FC236}">
                <a16:creationId xmlns:a16="http://schemas.microsoft.com/office/drawing/2014/main" id="{A75E8A70-9D7F-330F-C0A0-CE240931C45D}"/>
              </a:ext>
              <a:ext uri="{C183D7F6-B498-43B3-948B-1728B52AA6E4}">
                <adec:decorative xmlns:adec="http://schemas.microsoft.com/office/drawing/2017/decorative" val="1"/>
              </a:ext>
            </a:extLst>
          </p:cNvPr>
          <p:cNvSpPr>
            <a:spLocks/>
          </p:cNvSpPr>
          <p:nvPr/>
        </p:nvSpPr>
        <p:spPr>
          <a:xfrm rot="16200000">
            <a:off x="3436708" y="1564538"/>
            <a:ext cx="2499564"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6307866-B237-BF7E-7A40-E00B25213584}"/>
              </a:ext>
            </a:extLst>
          </p:cNvPr>
          <p:cNvSpPr txBox="1"/>
          <p:nvPr/>
        </p:nvSpPr>
        <p:spPr>
          <a:xfrm>
            <a:off x="3329137" y="1817373"/>
            <a:ext cx="271470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panose="020B0702040204020203" pitchFamily="34" charset="0"/>
                <a:ea typeface="+mn-ea"/>
                <a:cs typeface="Segoe UI Semibold" panose="020B0702040204020203" pitchFamily="34" charset="0"/>
              </a:rPr>
              <a:t>Context</a:t>
            </a:r>
          </a:p>
        </p:txBody>
      </p:sp>
      <p:sp>
        <p:nvSpPr>
          <p:cNvPr id="29" name="TextBox 28">
            <a:extLst>
              <a:ext uri="{FF2B5EF4-FFF2-40B4-BE49-F238E27FC236}">
                <a16:creationId xmlns:a16="http://schemas.microsoft.com/office/drawing/2014/main" id="{D2E96D7D-8AEC-5691-1469-570BF0081085}"/>
              </a:ext>
            </a:extLst>
          </p:cNvPr>
          <p:cNvSpPr txBox="1"/>
          <p:nvPr/>
        </p:nvSpPr>
        <p:spPr>
          <a:xfrm>
            <a:off x="3334439" y="2362442"/>
            <a:ext cx="270410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Why do you need it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and who is involved?</a:t>
            </a:r>
          </a:p>
        </p:txBody>
      </p:sp>
      <p:sp>
        <p:nvSpPr>
          <p:cNvPr id="36" name="TextBox 35">
            <a:extLst>
              <a:ext uri="{FF2B5EF4-FFF2-40B4-BE49-F238E27FC236}">
                <a16:creationId xmlns:a16="http://schemas.microsoft.com/office/drawing/2014/main" id="{2F0BB548-DCB4-62F5-1DFA-53F7E9EE91CA}"/>
              </a:ext>
            </a:extLst>
          </p:cNvPr>
          <p:cNvSpPr txBox="1"/>
          <p:nvPr/>
        </p:nvSpPr>
        <p:spPr>
          <a:xfrm>
            <a:off x="3785616" y="3075598"/>
            <a:ext cx="1809132" cy="984885"/>
          </a:xfrm>
          <a:prstGeom prst="rect">
            <a:avLst/>
          </a:prstGeom>
          <a:noFill/>
        </p:spPr>
        <p:txBody>
          <a:bodyPr wrap="square" lIns="0" tIns="0" rIns="0" bIns="0" rtlCol="0">
            <a:spAutoFit/>
          </a:bodyPr>
          <a:lstStyle/>
          <a:p>
            <a:pPr lvl="0" algn="ctr" defTabSz="914367">
              <a:defRPr/>
            </a:pPr>
            <a:r>
              <a:rPr lang="en-US" sz="1600" dirty="0">
                <a:latin typeface="Segoe UI"/>
              </a:rPr>
              <a:t>“...</a:t>
            </a:r>
            <a:r>
              <a:rPr lang="en-US" sz="1600" dirty="0"/>
              <a:t>as our company considers adopting a hybrid work environment.</a:t>
            </a:r>
            <a:r>
              <a:rPr lang="en-US" sz="1600" dirty="0">
                <a:latin typeface="Segoe UI"/>
              </a:rPr>
              <a:t>”</a:t>
            </a:r>
          </a:p>
        </p:txBody>
      </p:sp>
      <p:sp>
        <p:nvSpPr>
          <p:cNvPr id="18" name="Rectangle: Rounded Corners 36">
            <a:extLst>
              <a:ext uri="{FF2B5EF4-FFF2-40B4-BE49-F238E27FC236}">
                <a16:creationId xmlns:a16="http://schemas.microsoft.com/office/drawing/2014/main" id="{9472CB4A-A9B7-925B-D5FF-4BDB5A3FA3F2}"/>
              </a:ext>
              <a:ext uri="{C183D7F6-B498-43B3-948B-1728B52AA6E4}">
                <adec:decorative xmlns:adec="http://schemas.microsoft.com/office/drawing/2017/decorative" val="1"/>
              </a:ext>
            </a:extLst>
          </p:cNvPr>
          <p:cNvSpPr>
            <a:spLocks/>
          </p:cNvSpPr>
          <p:nvPr/>
        </p:nvSpPr>
        <p:spPr>
          <a:xfrm rot="16200000">
            <a:off x="6213518" y="1564538"/>
            <a:ext cx="2499564"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3774CA4B-3AE6-1E77-0D93-348F15AA6B65}"/>
              </a:ext>
            </a:extLst>
          </p:cNvPr>
          <p:cNvSpPr txBox="1"/>
          <p:nvPr/>
        </p:nvSpPr>
        <p:spPr>
          <a:xfrm>
            <a:off x="6105947" y="1817373"/>
            <a:ext cx="271470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panose="020B0702040204020203" pitchFamily="34" charset="0"/>
                <a:ea typeface="+mn-ea"/>
                <a:cs typeface="Segoe UI Semibold" panose="020B0702040204020203" pitchFamily="34" charset="0"/>
              </a:rPr>
              <a:t>Source(s)</a:t>
            </a:r>
          </a:p>
        </p:txBody>
      </p:sp>
      <p:sp>
        <p:nvSpPr>
          <p:cNvPr id="30" name="TextBox 29">
            <a:extLst>
              <a:ext uri="{FF2B5EF4-FFF2-40B4-BE49-F238E27FC236}">
                <a16:creationId xmlns:a16="http://schemas.microsoft.com/office/drawing/2014/main" id="{1FE6E68D-FC50-AC70-9285-E5F4DE858CD5}"/>
              </a:ext>
            </a:extLst>
          </p:cNvPr>
          <p:cNvSpPr txBox="1"/>
          <p:nvPr/>
        </p:nvSpPr>
        <p:spPr>
          <a:xfrm>
            <a:off x="6241163" y="2296820"/>
            <a:ext cx="2444274" cy="738664"/>
          </a:xfrm>
          <a:prstGeom prst="rect">
            <a:avLst/>
          </a:prstGeom>
          <a:noFill/>
        </p:spPr>
        <p:txBody>
          <a:bodyPr wrap="square" lIns="0" tIns="0" rIns="0" bIns="0" rtlCol="0">
            <a:spAutoFit/>
          </a:bodyPr>
          <a:lstStyle/>
          <a:p>
            <a:pPr marL="91440" marR="0" lvl="0" indent="0" algn="ctr" defTabSz="932563" rtl="0" eaLnBrk="1" fontAlgn="auto" latinLnBrk="0" hangingPunct="1">
              <a:lnSpc>
                <a:spcPct val="100000"/>
              </a:lnSpc>
              <a:spcBef>
                <a:spcPts val="0"/>
              </a:spcBef>
              <a:spcAft>
                <a:spcPts val="1200"/>
              </a:spcAft>
              <a:buClrTx/>
              <a:buSzPct val="90000"/>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What information or samples do you want Copilot to use?</a:t>
            </a:r>
          </a:p>
        </p:txBody>
      </p:sp>
      <p:sp>
        <p:nvSpPr>
          <p:cNvPr id="38" name="TextBox 37">
            <a:extLst>
              <a:ext uri="{FF2B5EF4-FFF2-40B4-BE49-F238E27FC236}">
                <a16:creationId xmlns:a16="http://schemas.microsoft.com/office/drawing/2014/main" id="{E75170F5-4D97-A54B-862C-388D1D76064A}"/>
              </a:ext>
            </a:extLst>
          </p:cNvPr>
          <p:cNvSpPr txBox="1"/>
          <p:nvPr/>
        </p:nvSpPr>
        <p:spPr>
          <a:xfrm>
            <a:off x="6382636" y="3093150"/>
            <a:ext cx="2207810" cy="984885"/>
          </a:xfrm>
          <a:prstGeom prst="rect">
            <a:avLst/>
          </a:prstGeom>
          <a:noFill/>
        </p:spPr>
        <p:txBody>
          <a:bodyPr wrap="square" lIns="0" tIns="0" rIns="0" bIns="0" rtlCol="0">
            <a:spAutoFit/>
          </a:bodyPr>
          <a:lstStyle/>
          <a:p>
            <a:pPr lvl="0" algn="ctr">
              <a:defRPr/>
            </a:pPr>
            <a:r>
              <a:rPr lang="en-US" sz="1600" dirty="0"/>
              <a:t>“Using academic articles, industry reports, and case studies from other companies…” </a:t>
            </a:r>
            <a:endParaRPr lang="en-US" sz="1600" dirty="0">
              <a:latin typeface="Segoe UI"/>
            </a:endParaRPr>
          </a:p>
        </p:txBody>
      </p:sp>
      <p:sp>
        <p:nvSpPr>
          <p:cNvPr id="19" name="Rectangle: Rounded Corners 36">
            <a:extLst>
              <a:ext uri="{FF2B5EF4-FFF2-40B4-BE49-F238E27FC236}">
                <a16:creationId xmlns:a16="http://schemas.microsoft.com/office/drawing/2014/main" id="{708359E4-75D5-099E-1630-F66A1FB045FD}"/>
              </a:ext>
              <a:ext uri="{C183D7F6-B498-43B3-948B-1728B52AA6E4}">
                <adec:decorative xmlns:adec="http://schemas.microsoft.com/office/drawing/2017/decorative" val="1"/>
              </a:ext>
            </a:extLst>
          </p:cNvPr>
          <p:cNvSpPr>
            <a:spLocks/>
          </p:cNvSpPr>
          <p:nvPr/>
        </p:nvSpPr>
        <p:spPr>
          <a:xfrm rot="16200000">
            <a:off x="8973646" y="1564536"/>
            <a:ext cx="2499560"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5BC1D5CF-DDAF-B600-7496-228A5268DF69}"/>
              </a:ext>
            </a:extLst>
          </p:cNvPr>
          <p:cNvSpPr txBox="1"/>
          <p:nvPr/>
        </p:nvSpPr>
        <p:spPr>
          <a:xfrm>
            <a:off x="8866073" y="1817373"/>
            <a:ext cx="271470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panose="020B0702040204020203" pitchFamily="34" charset="0"/>
                <a:ea typeface="+mn-ea"/>
                <a:cs typeface="Segoe UI Semibold" panose="020B0702040204020203" pitchFamily="34" charset="0"/>
              </a:rPr>
              <a:t>Expectations</a:t>
            </a:r>
          </a:p>
        </p:txBody>
      </p:sp>
      <p:sp>
        <p:nvSpPr>
          <p:cNvPr id="21" name="TextBox 20">
            <a:extLst>
              <a:ext uri="{FF2B5EF4-FFF2-40B4-BE49-F238E27FC236}">
                <a16:creationId xmlns:a16="http://schemas.microsoft.com/office/drawing/2014/main" id="{497F0592-2A55-5354-FF30-8DE743FD4216}"/>
              </a:ext>
            </a:extLst>
          </p:cNvPr>
          <p:cNvSpPr txBox="1"/>
          <p:nvPr/>
        </p:nvSpPr>
        <p:spPr>
          <a:xfrm>
            <a:off x="9020577" y="2296820"/>
            <a:ext cx="2405699"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How should Copilot respond to best fulfill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your request?</a:t>
            </a:r>
          </a:p>
        </p:txBody>
      </p:sp>
      <p:sp>
        <p:nvSpPr>
          <p:cNvPr id="39" name="TextBox 38">
            <a:extLst>
              <a:ext uri="{FF2B5EF4-FFF2-40B4-BE49-F238E27FC236}">
                <a16:creationId xmlns:a16="http://schemas.microsoft.com/office/drawing/2014/main" id="{2DB7363F-34A1-1801-CFFA-3C79740D177D}"/>
              </a:ext>
            </a:extLst>
          </p:cNvPr>
          <p:cNvSpPr txBox="1"/>
          <p:nvPr/>
        </p:nvSpPr>
        <p:spPr>
          <a:xfrm>
            <a:off x="9137469" y="3125693"/>
            <a:ext cx="2171913" cy="984885"/>
          </a:xfrm>
          <a:prstGeom prst="rect">
            <a:avLst/>
          </a:prstGeom>
          <a:noFill/>
        </p:spPr>
        <p:txBody>
          <a:bodyPr wrap="square" lIns="0" tIns="0" rIns="0" bIns="0" rtlCol="0">
            <a:spAutoFit/>
          </a:bodyPr>
          <a:lstStyle/>
          <a:p>
            <a:pPr lvl="0" algn="ctr">
              <a:defRPr/>
            </a:pPr>
            <a:r>
              <a:rPr lang="en-US" sz="1600" dirty="0">
                <a:latin typeface="Segoe UI"/>
              </a:rPr>
              <a:t>“</a:t>
            </a:r>
            <a:r>
              <a:rPr lang="en-US" sz="1600" dirty="0"/>
              <a:t>…provide a summary of key findings, including statistics and examples</a:t>
            </a:r>
            <a:r>
              <a:rPr lang="en-US" sz="1600" dirty="0">
                <a:latin typeface="Segoe UI"/>
              </a:rPr>
              <a:t>."</a:t>
            </a:r>
          </a:p>
        </p:txBody>
      </p:sp>
      <p:sp>
        <p:nvSpPr>
          <p:cNvPr id="25" name="Rectangle: Rounded Corners 36">
            <a:extLst>
              <a:ext uri="{FF2B5EF4-FFF2-40B4-BE49-F238E27FC236}">
                <a16:creationId xmlns:a16="http://schemas.microsoft.com/office/drawing/2014/main" id="{2D5D3FE6-12A9-561C-E21D-78E196FE1D50}"/>
              </a:ext>
              <a:ext uri="{C183D7F6-B498-43B3-948B-1728B52AA6E4}">
                <adec:decorative xmlns:adec="http://schemas.microsoft.com/office/drawing/2017/decorative" val="1"/>
              </a:ext>
            </a:extLst>
          </p:cNvPr>
          <p:cNvSpPr>
            <a:spLocks/>
          </p:cNvSpPr>
          <p:nvPr/>
        </p:nvSpPr>
        <p:spPr>
          <a:xfrm rot="16200000">
            <a:off x="5032100" y="-199814"/>
            <a:ext cx="2092959" cy="1097280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D309AB50-8C58-FE64-F56B-02A65C31A2F5}"/>
              </a:ext>
              <a:ext uri="{C183D7F6-B498-43B3-948B-1728B52AA6E4}">
                <adec:decorative xmlns:adec="http://schemas.microsoft.com/office/drawing/2017/decorative" val="1"/>
              </a:ext>
            </a:extLst>
          </p:cNvPr>
          <p:cNvGrpSpPr/>
          <p:nvPr/>
        </p:nvGrpSpPr>
        <p:grpSpPr>
          <a:xfrm>
            <a:off x="1512738" y="4720861"/>
            <a:ext cx="9232900" cy="1572216"/>
            <a:chOff x="1512738" y="4720861"/>
            <a:chExt cx="9232900" cy="1572216"/>
          </a:xfrm>
        </p:grpSpPr>
        <p:sp>
          <p:nvSpPr>
            <p:cNvPr id="13" name="TextBox 12">
              <a:extLst>
                <a:ext uri="{FF2B5EF4-FFF2-40B4-BE49-F238E27FC236}">
                  <a16:creationId xmlns:a16="http://schemas.microsoft.com/office/drawing/2014/main" id="{B9D1D1C3-3F08-6329-FC28-F40C17B29BA9}"/>
                </a:ext>
              </a:extLst>
            </p:cNvPr>
            <p:cNvSpPr txBox="1"/>
            <p:nvPr/>
          </p:nvSpPr>
          <p:spPr>
            <a:xfrm>
              <a:off x="4771836" y="4720861"/>
              <a:ext cx="2714705"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panose="020B0702040204020203" pitchFamily="34" charset="0"/>
                  <a:ea typeface="+mn-ea"/>
                  <a:cs typeface="Segoe UI Semibold" panose="020B0702040204020203" pitchFamily="34" charset="0"/>
                </a:rPr>
                <a:t>Final Prompt</a:t>
              </a:r>
            </a:p>
          </p:txBody>
        </p:sp>
        <p:sp>
          <p:nvSpPr>
            <p:cNvPr id="32" name="TextBox 31">
              <a:extLst>
                <a:ext uri="{FF2B5EF4-FFF2-40B4-BE49-F238E27FC236}">
                  <a16:creationId xmlns:a16="http://schemas.microsoft.com/office/drawing/2014/main" id="{A6382FBC-5F1A-8CD9-279D-A75BB8F407AC}"/>
                </a:ext>
              </a:extLst>
            </p:cNvPr>
            <p:cNvSpPr txBox="1"/>
            <p:nvPr/>
          </p:nvSpPr>
          <p:spPr>
            <a:xfrm>
              <a:off x="1512738" y="5092748"/>
              <a:ext cx="9232900" cy="120032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latin typeface="Segoe UI"/>
                </a:rPr>
                <a:t>I want to understand the benefits of hybrid work models </a:t>
              </a:r>
              <a:r>
                <a:rPr lang="en-US" sz="1800" dirty="0"/>
                <a:t>as our company considers adopting a hybrid work environment. Using academic articles, industry reports, and case studies from other companies, provide a summary of key findings, including statistics and examples.</a:t>
              </a:r>
              <a:endParaRPr lang="en-US" dirty="0">
                <a:latin typeface="Segoe UI"/>
              </a:endParaRPr>
            </a:p>
          </p:txBody>
        </p:sp>
      </p:grpSp>
      <p:grpSp>
        <p:nvGrpSpPr>
          <p:cNvPr id="5" name="Group 4">
            <a:extLst>
              <a:ext uri="{FF2B5EF4-FFF2-40B4-BE49-F238E27FC236}">
                <a16:creationId xmlns:a16="http://schemas.microsoft.com/office/drawing/2014/main" id="{7F74F97E-DA84-A531-B461-C75323915477}"/>
              </a:ext>
              <a:ext uri="{C183D7F6-B498-43B3-948B-1728B52AA6E4}">
                <adec:decorative xmlns:adec="http://schemas.microsoft.com/office/drawing/2017/decorative" val="1"/>
              </a:ext>
            </a:extLst>
          </p:cNvPr>
          <p:cNvGrpSpPr/>
          <p:nvPr/>
        </p:nvGrpSpPr>
        <p:grpSpPr>
          <a:xfrm>
            <a:off x="3117440" y="2662263"/>
            <a:ext cx="374542" cy="430887"/>
            <a:chOff x="3117440" y="2662263"/>
            <a:chExt cx="374542" cy="430887"/>
          </a:xfrm>
        </p:grpSpPr>
        <p:sp>
          <p:nvSpPr>
            <p:cNvPr id="3" name="Oval 2">
              <a:extLst>
                <a:ext uri="{FF2B5EF4-FFF2-40B4-BE49-F238E27FC236}">
                  <a16:creationId xmlns:a16="http://schemas.microsoft.com/office/drawing/2014/main" id="{C7A1B01E-2DD4-EFE4-E99B-17AB38ADEE02}"/>
                </a:ext>
                <a:ext uri="{C183D7F6-B498-43B3-948B-1728B52AA6E4}">
                  <adec:decorative xmlns:adec="http://schemas.microsoft.com/office/drawing/2017/decorative" val="1"/>
                </a:ext>
              </a:extLst>
            </p:cNvPr>
            <p:cNvSpPr/>
            <p:nvPr/>
          </p:nvSpPr>
          <p:spPr bwMode="auto">
            <a:xfrm>
              <a:off x="3117440" y="2701056"/>
              <a:ext cx="374542" cy="37454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8C510C0-F46A-EE46-45F1-F03C0A49BB7D}"/>
                </a:ext>
                <a:ext uri="{C183D7F6-B498-43B3-948B-1728B52AA6E4}">
                  <adec:decorative xmlns:adec="http://schemas.microsoft.com/office/drawing/2017/decorative" val="0"/>
                </a:ext>
              </a:extLst>
            </p:cNvPr>
            <p:cNvSpPr txBox="1"/>
            <p:nvPr/>
          </p:nvSpPr>
          <p:spPr>
            <a:xfrm>
              <a:off x="3193248" y="2662263"/>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0" name="Group 9">
            <a:extLst>
              <a:ext uri="{FF2B5EF4-FFF2-40B4-BE49-F238E27FC236}">
                <a16:creationId xmlns:a16="http://schemas.microsoft.com/office/drawing/2014/main" id="{3003370E-D32B-FB00-B873-5F7496032E8C}"/>
              </a:ext>
              <a:ext uri="{C183D7F6-B498-43B3-948B-1728B52AA6E4}">
                <adec:decorative xmlns:adec="http://schemas.microsoft.com/office/drawing/2017/decorative" val="1"/>
              </a:ext>
            </a:extLst>
          </p:cNvPr>
          <p:cNvGrpSpPr/>
          <p:nvPr/>
        </p:nvGrpSpPr>
        <p:grpSpPr>
          <a:xfrm>
            <a:off x="5876306" y="2662263"/>
            <a:ext cx="374542" cy="430887"/>
            <a:chOff x="5876306" y="2662263"/>
            <a:chExt cx="374542" cy="430887"/>
          </a:xfrm>
        </p:grpSpPr>
        <p:sp>
          <p:nvSpPr>
            <p:cNvPr id="42" name="Oval 41">
              <a:extLst>
                <a:ext uri="{FF2B5EF4-FFF2-40B4-BE49-F238E27FC236}">
                  <a16:creationId xmlns:a16="http://schemas.microsoft.com/office/drawing/2014/main" id="{F4D91027-E848-2BBD-D5EB-9E0D490E79D7}"/>
                </a:ext>
                <a:ext uri="{C183D7F6-B498-43B3-948B-1728B52AA6E4}">
                  <adec:decorative xmlns:adec="http://schemas.microsoft.com/office/drawing/2017/decorative" val="1"/>
                </a:ext>
              </a:extLst>
            </p:cNvPr>
            <p:cNvSpPr/>
            <p:nvPr/>
          </p:nvSpPr>
          <p:spPr bwMode="auto">
            <a:xfrm>
              <a:off x="5876306" y="2701056"/>
              <a:ext cx="374542" cy="37454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207D0C27-F28A-7549-59E5-1790082C77B9}"/>
                </a:ext>
                <a:ext uri="{C183D7F6-B498-43B3-948B-1728B52AA6E4}">
                  <adec:decorative xmlns:adec="http://schemas.microsoft.com/office/drawing/2017/decorative" val="0"/>
                </a:ext>
              </a:extLst>
            </p:cNvPr>
            <p:cNvSpPr txBox="1"/>
            <p:nvPr/>
          </p:nvSpPr>
          <p:spPr>
            <a:xfrm>
              <a:off x="5952114" y="2662263"/>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5" name="Group 14">
            <a:extLst>
              <a:ext uri="{FF2B5EF4-FFF2-40B4-BE49-F238E27FC236}">
                <a16:creationId xmlns:a16="http://schemas.microsoft.com/office/drawing/2014/main" id="{45E18088-E4A1-4840-B81E-688578000C92}"/>
              </a:ext>
              <a:ext uri="{C183D7F6-B498-43B3-948B-1728B52AA6E4}">
                <adec:decorative xmlns:adec="http://schemas.microsoft.com/office/drawing/2017/decorative" val="1"/>
              </a:ext>
            </a:extLst>
          </p:cNvPr>
          <p:cNvGrpSpPr/>
          <p:nvPr/>
        </p:nvGrpSpPr>
        <p:grpSpPr>
          <a:xfrm>
            <a:off x="8640351" y="2662263"/>
            <a:ext cx="374542" cy="430887"/>
            <a:chOff x="8640351" y="2662263"/>
            <a:chExt cx="374542" cy="430887"/>
          </a:xfrm>
        </p:grpSpPr>
        <p:sp>
          <p:nvSpPr>
            <p:cNvPr id="44" name="Oval 43">
              <a:extLst>
                <a:ext uri="{FF2B5EF4-FFF2-40B4-BE49-F238E27FC236}">
                  <a16:creationId xmlns:a16="http://schemas.microsoft.com/office/drawing/2014/main" id="{F232FCF7-AC60-DC8C-2607-824E09FF4599}"/>
                </a:ext>
                <a:ext uri="{C183D7F6-B498-43B3-948B-1728B52AA6E4}">
                  <adec:decorative xmlns:adec="http://schemas.microsoft.com/office/drawing/2017/decorative" val="1"/>
                </a:ext>
              </a:extLst>
            </p:cNvPr>
            <p:cNvSpPr/>
            <p:nvPr/>
          </p:nvSpPr>
          <p:spPr bwMode="auto">
            <a:xfrm>
              <a:off x="8640351" y="2701056"/>
              <a:ext cx="374542" cy="37454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DF0AC789-D93B-AAF7-BE61-87A1A78F6D3C}"/>
                </a:ext>
                <a:ext uri="{C183D7F6-B498-43B3-948B-1728B52AA6E4}">
                  <adec:decorative xmlns:adec="http://schemas.microsoft.com/office/drawing/2017/decorative" val="0"/>
                </a:ext>
              </a:extLst>
            </p:cNvPr>
            <p:cNvSpPr txBox="1"/>
            <p:nvPr/>
          </p:nvSpPr>
          <p:spPr>
            <a:xfrm>
              <a:off x="8716159" y="2662263"/>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6" name="Group 15">
            <a:extLst>
              <a:ext uri="{FF2B5EF4-FFF2-40B4-BE49-F238E27FC236}">
                <a16:creationId xmlns:a16="http://schemas.microsoft.com/office/drawing/2014/main" id="{DBF9F161-7F6D-81B8-2B3E-113C8AB474A6}"/>
              </a:ext>
              <a:ext uri="{C183D7F6-B498-43B3-948B-1728B52AA6E4}">
                <adec:decorative xmlns:adec="http://schemas.microsoft.com/office/drawing/2017/decorative" val="1"/>
              </a:ext>
            </a:extLst>
          </p:cNvPr>
          <p:cNvGrpSpPr/>
          <p:nvPr/>
        </p:nvGrpSpPr>
        <p:grpSpPr>
          <a:xfrm>
            <a:off x="5848743" y="3998705"/>
            <a:ext cx="429668" cy="450105"/>
            <a:chOff x="5848743" y="3998705"/>
            <a:chExt cx="429668" cy="450105"/>
          </a:xfrm>
        </p:grpSpPr>
        <p:sp>
          <p:nvSpPr>
            <p:cNvPr id="6" name="Oval 5">
              <a:extLst>
                <a:ext uri="{FF2B5EF4-FFF2-40B4-BE49-F238E27FC236}">
                  <a16:creationId xmlns:a16="http://schemas.microsoft.com/office/drawing/2014/main" id="{8A4B0F1E-1AD5-481A-4983-8934CD5C96EC}"/>
                </a:ext>
                <a:ext uri="{C183D7F6-B498-43B3-948B-1728B52AA6E4}">
                  <adec:decorative xmlns:adec="http://schemas.microsoft.com/office/drawing/2017/decorative" val="1"/>
                </a:ext>
              </a:extLst>
            </p:cNvPr>
            <p:cNvSpPr/>
            <p:nvPr/>
          </p:nvSpPr>
          <p:spPr bwMode="auto">
            <a:xfrm>
              <a:off x="5848743" y="3998705"/>
              <a:ext cx="429668" cy="45010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 pitchFamily="2" charset="0"/>
                <a:ea typeface="+mn-ea"/>
                <a:cs typeface="Segoe UI" pitchFamily="34" charset="0"/>
              </a:endParaRPr>
            </a:p>
          </p:txBody>
        </p:sp>
        <p:sp>
          <p:nvSpPr>
            <p:cNvPr id="22" name="TextBox 21">
              <a:extLst>
                <a:ext uri="{FF2B5EF4-FFF2-40B4-BE49-F238E27FC236}">
                  <a16:creationId xmlns:a16="http://schemas.microsoft.com/office/drawing/2014/main" id="{2B637971-E178-7B99-7ABF-E40EC77880FF}"/>
                </a:ext>
                <a:ext uri="{C183D7F6-B498-43B3-948B-1728B52AA6E4}">
                  <adec:decorative xmlns:adec="http://schemas.microsoft.com/office/drawing/2017/decorative" val="0"/>
                </a:ext>
              </a:extLst>
            </p:cNvPr>
            <p:cNvSpPr txBox="1"/>
            <p:nvPr/>
          </p:nvSpPr>
          <p:spPr>
            <a:xfrm>
              <a:off x="5973862" y="3999279"/>
              <a:ext cx="186921"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mn-cs"/>
                </a:rPr>
                <a:t>=</a:t>
              </a:r>
            </a:p>
          </p:txBody>
        </p:sp>
      </p:grpSp>
      <p:sp>
        <p:nvSpPr>
          <p:cNvPr id="34" name="Footer Placeholder 25">
            <a:extLst>
              <a:ext uri="{FF2B5EF4-FFF2-40B4-BE49-F238E27FC236}">
                <a16:creationId xmlns:a16="http://schemas.microsoft.com/office/drawing/2014/main" id="{97D71BB4-6276-111C-AECE-AD9C088466BA}"/>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Anshu Pandey</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4006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125E-6 0 L -3.125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300"/>
                                  </p:stCondLst>
                                  <p:childTnLst>
                                    <p:animMotion origin="layout" path="M -3.125E-6 0 L -3.125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300"/>
                                  </p:stCondLst>
                                  <p:childTnLst>
                                    <p:animMotion origin="layout" path="M 5E-6 0 L 5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300"/>
                                  </p:stCondLst>
                                  <p:childTnLst>
                                    <p:animMotion origin="layout" path="M -1.66667E-6 0 L -1.66667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path" presetSubtype="0" decel="100000" fill="hold" grpId="1" nodeType="withEffect">
                                  <p:stCondLst>
                                    <p:cond delay="300"/>
                                  </p:stCondLst>
                                  <p:childTnLst>
                                    <p:animMotion origin="layout" path="M 6.25E-7 0 L 6.25E-7 0.03542 " pathEditMode="relative" rAng="0" ptsTypes="AA">
                                      <p:cBhvr>
                                        <p:cTn id="29" dur="700" spd="-100000" fill="hold"/>
                                        <p:tgtEl>
                                          <p:spTgt spid="41"/>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300"/>
                                  </p:stCondLst>
                                  <p:childTnLst>
                                    <p:animMotion origin="layout" path="M 5E-6 0 L 5E-6 0.03542 " pathEditMode="relative" rAng="0" ptsTypes="AA">
                                      <p:cBhvr>
                                        <p:cTn id="34" dur="700" spd="-100000" fill="hold"/>
                                        <p:tgtEl>
                                          <p:spTgt spid="2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300"/>
                                  </p:stCondLst>
                                  <p:childTnLst>
                                    <p:animMotion origin="layout" path="M 5E-6 0 L 5E-6 0.03542 " pathEditMode="relative" rAng="0" ptsTypes="AA">
                                      <p:cBhvr>
                                        <p:cTn id="39" dur="700" spd="-100000" fill="hold"/>
                                        <p:tgtEl>
                                          <p:spTgt spid="29"/>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300"/>
                                  </p:stCondLst>
                                  <p:childTnLst>
                                    <p:animMotion origin="layout" path="M 5E-6 0 L 5E-6 0.03542 " pathEditMode="relative" rAng="0" ptsTypes="AA">
                                      <p:cBhvr>
                                        <p:cTn id="44" dur="700" spd="-100000" fill="hold"/>
                                        <p:tgtEl>
                                          <p:spTgt spid="30"/>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42" presetClass="path" presetSubtype="0" decel="100000" fill="hold" grpId="1" nodeType="withEffect">
                                  <p:stCondLst>
                                    <p:cond delay="300"/>
                                  </p:stCondLst>
                                  <p:childTnLst>
                                    <p:animMotion origin="layout" path="M 5E-6 0 L 5E-6 0.03542 " pathEditMode="relative" rAng="0" ptsTypes="AA">
                                      <p:cBhvr>
                                        <p:cTn id="49" dur="700" spd="-100000" fill="hold"/>
                                        <p:tgtEl>
                                          <p:spTgt spid="21"/>
                                        </p:tgtEl>
                                        <p:attrNameLst>
                                          <p:attrName>ppt_x</p:attrName>
                                          <p:attrName>ppt_y</p:attrName>
                                        </p:attrNameLst>
                                      </p:cBhvr>
                                      <p:rCtr x="0" y="1759"/>
                                    </p:animMotion>
                                  </p:childTnLst>
                                </p:cTn>
                              </p:par>
                              <p:par>
                                <p:cTn id="50" presetID="10" presetClass="entr" presetSubtype="0" fill="hold" nodeType="withEffect">
                                  <p:stCondLst>
                                    <p:cond delay="4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nodeType="withEffect">
                                  <p:stCondLst>
                                    <p:cond delay="400"/>
                                  </p:stCondLst>
                                  <p:childTnLst>
                                    <p:animMotion origin="layout" path="M 5E-6 0 L 5E-6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nodeType="withEffect">
                                  <p:stCondLst>
                                    <p:cond delay="5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nodeType="withEffect">
                                  <p:stCondLst>
                                    <p:cond delay="500"/>
                                  </p:stCondLst>
                                  <p:childTnLst>
                                    <p:animMotion origin="layout" path="M 5E-6 0 L 5E-6 0.03542 " pathEditMode="relative" rAng="0" ptsTypes="AA">
                                      <p:cBhvr>
                                        <p:cTn id="59" dur="700" spd="-100000" fill="hold"/>
                                        <p:tgtEl>
                                          <p:spTgt spid="10"/>
                                        </p:tgtEl>
                                        <p:attrNameLst>
                                          <p:attrName>ppt_x</p:attrName>
                                          <p:attrName>ppt_y</p:attrName>
                                        </p:attrNameLst>
                                      </p:cBhvr>
                                      <p:rCtr x="0" y="1759"/>
                                    </p:animMotion>
                                  </p:childTnLst>
                                </p:cTn>
                              </p:par>
                              <p:par>
                                <p:cTn id="60" presetID="10" presetClass="entr" presetSubtype="0" fill="hold" nodeType="withEffect">
                                  <p:stCondLst>
                                    <p:cond delay="60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nodeType="withEffect">
                                  <p:stCondLst>
                                    <p:cond delay="600"/>
                                  </p:stCondLst>
                                  <p:childTnLst>
                                    <p:animMotion origin="layout" path="M 5E-6 0 L 5E-6 0.03542 " pathEditMode="relative" rAng="0" ptsTypes="AA">
                                      <p:cBhvr>
                                        <p:cTn id="64" dur="700" spd="-100000" fill="hold"/>
                                        <p:tgtEl>
                                          <p:spTgt spid="15"/>
                                        </p:tgtEl>
                                        <p:attrNameLst>
                                          <p:attrName>ppt_x</p:attrName>
                                          <p:attrName>ppt_y</p:attrName>
                                        </p:attrNameLst>
                                      </p:cBhvr>
                                      <p:rCtr x="0" y="1759"/>
                                    </p:animMotion>
                                  </p:childTnLst>
                                </p:cTn>
                              </p:par>
                              <p:par>
                                <p:cTn id="65" presetID="10" presetClass="entr" presetSubtype="0" fill="hold" nodeType="withEffect">
                                  <p:stCondLst>
                                    <p:cond delay="70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42" presetClass="path" presetSubtype="0" decel="100000" fill="hold" nodeType="withEffect">
                                  <p:stCondLst>
                                    <p:cond delay="700"/>
                                  </p:stCondLst>
                                  <p:childTnLst>
                                    <p:animMotion origin="layout" path="M 5E-6 0 L 5E-6 0.03542 " pathEditMode="relative" rAng="0" ptsTypes="AA">
                                      <p:cBhvr>
                                        <p:cTn id="69" dur="700" spd="-100000" fill="hold"/>
                                        <p:tgtEl>
                                          <p:spTgt spid="16"/>
                                        </p:tgtEl>
                                        <p:attrNameLst>
                                          <p:attrName>ppt_x</p:attrName>
                                          <p:attrName>ppt_y</p:attrName>
                                        </p:attrNameLst>
                                      </p:cBhvr>
                                      <p:rCtr x="0" y="1759"/>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42" presetClass="path" presetSubtype="0" decel="100000" fill="hold" grpId="1" nodeType="withEffect">
                                  <p:stCondLst>
                                    <p:cond delay="0"/>
                                  </p:stCondLst>
                                  <p:childTnLst>
                                    <p:animMotion origin="layout" path="M -3.125E-6 3.7037E-7 L -3.125E-6 0.03542 " pathEditMode="relative" rAng="0" ptsTypes="AA">
                                      <p:cBhvr>
                                        <p:cTn id="76" dur="700" spd="-100000" fill="hold"/>
                                        <p:tgtEl>
                                          <p:spTgt spid="35"/>
                                        </p:tgtEl>
                                        <p:attrNameLst>
                                          <p:attrName>ppt_x</p:attrName>
                                          <p:attrName>ppt_y</p:attrName>
                                        </p:attrNameLst>
                                      </p:cBhvr>
                                      <p:rCtr x="0" y="1759"/>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42" presetClass="path" presetSubtype="0" decel="100000" fill="hold" grpId="1" nodeType="withEffect">
                                  <p:stCondLst>
                                    <p:cond delay="0"/>
                                  </p:stCondLst>
                                  <p:childTnLst>
                                    <p:animMotion origin="layout" path="M -3.125E-6 3.7037E-7 L -3.125E-6 0.03542 " pathEditMode="relative" rAng="0" ptsTypes="AA">
                                      <p:cBhvr>
                                        <p:cTn id="83" dur="700" spd="-100000" fill="hold"/>
                                        <p:tgtEl>
                                          <p:spTgt spid="36"/>
                                        </p:tgtEl>
                                        <p:attrNameLst>
                                          <p:attrName>ppt_x</p:attrName>
                                          <p:attrName>ppt_y</p:attrName>
                                        </p:attrNameLst>
                                      </p:cBhvr>
                                      <p:rCtr x="0" y="1759"/>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42" presetClass="path" presetSubtype="0" decel="100000" fill="hold" grpId="1" nodeType="withEffect">
                                  <p:stCondLst>
                                    <p:cond delay="0"/>
                                  </p:stCondLst>
                                  <p:childTnLst>
                                    <p:animMotion origin="layout" path="M -3.125E-6 3.7037E-7 L -3.125E-6 0.03542 " pathEditMode="relative" rAng="0" ptsTypes="AA">
                                      <p:cBhvr>
                                        <p:cTn id="90" dur="700" spd="-100000" fill="hold"/>
                                        <p:tgtEl>
                                          <p:spTgt spid="38"/>
                                        </p:tgtEl>
                                        <p:attrNameLst>
                                          <p:attrName>ppt_x</p:attrName>
                                          <p:attrName>ppt_y</p:attrName>
                                        </p:attrNameLst>
                                      </p:cBhvr>
                                      <p:rCtr x="0" y="1759"/>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par>
                                <p:cTn id="96" presetID="42" presetClass="path" presetSubtype="0" decel="100000" fill="hold" grpId="1" nodeType="withEffect">
                                  <p:stCondLst>
                                    <p:cond delay="0"/>
                                  </p:stCondLst>
                                  <p:childTnLst>
                                    <p:animMotion origin="layout" path="M -3.125E-6 3.7037E-7 L -3.125E-6 0.03542 " pathEditMode="relative" rAng="0" ptsTypes="AA">
                                      <p:cBhvr>
                                        <p:cTn id="97" dur="700" spd="-100000" fill="hold"/>
                                        <p:tgtEl>
                                          <p:spTgt spid="39"/>
                                        </p:tgtEl>
                                        <p:attrNameLst>
                                          <p:attrName>ppt_x</p:attrName>
                                          <p:attrName>ppt_y</p:attrName>
                                        </p:attrNameLst>
                                      </p:cBhvr>
                                      <p:rCtr x="0" y="175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par>
                                <p:cTn id="103" presetID="42" presetClass="path" presetSubtype="0" decel="100000" fill="hold" nodeType="withEffect">
                                  <p:stCondLst>
                                    <p:cond delay="0"/>
                                  </p:stCondLst>
                                  <p:childTnLst>
                                    <p:animMotion origin="layout" path="M -3.125E-6 3.7037E-7 L -3.125E-6 0.03542 " pathEditMode="relative" rAng="0" ptsTypes="AA">
                                      <p:cBhvr>
                                        <p:cTn id="10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 grpId="0"/>
      <p:bldP spid="2" grpId="1"/>
      <p:bldP spid="28" grpId="0"/>
      <p:bldP spid="28" grpId="1"/>
      <p:bldP spid="35" grpId="0"/>
      <p:bldP spid="35" grpId="1"/>
      <p:bldP spid="8" grpId="0"/>
      <p:bldP spid="8" grpId="1"/>
      <p:bldP spid="29" grpId="0"/>
      <p:bldP spid="29" grpId="1"/>
      <p:bldP spid="36" grpId="0"/>
      <p:bldP spid="36" grpId="1"/>
      <p:bldP spid="41" grpId="0"/>
      <p:bldP spid="41" grpId="1"/>
      <p:bldP spid="30" grpId="0"/>
      <p:bldP spid="30" grpId="1"/>
      <p:bldP spid="38" grpId="0"/>
      <p:bldP spid="38" grpId="1"/>
      <p:bldP spid="20" grpId="0"/>
      <p:bldP spid="20" grpId="1"/>
      <p:bldP spid="21" grpId="0"/>
      <p:bldP spid="21" grpId="1"/>
      <p:bldP spid="39" grpId="0"/>
      <p:bldP spid="3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D8BE3F-AAB3-1C95-9805-20A57474681E}"/>
              </a:ext>
            </a:extLst>
          </p:cNvPr>
          <p:cNvSpPr>
            <a:spLocks noGrp="1"/>
          </p:cNvSpPr>
          <p:nvPr>
            <p:ph type="title"/>
          </p:nvPr>
        </p:nvSpPr>
        <p:spPr>
          <a:xfrm>
            <a:off x="2216184" y="605102"/>
            <a:ext cx="7759626" cy="1107996"/>
          </a:xfrm>
        </p:spPr>
        <p:txBody>
          <a:bodyPr>
            <a:normAutofit/>
          </a:bodyPr>
          <a:lstStyle/>
          <a:p>
            <a:pPr lvl="0" algn="ctr" defTabSz="580157" fontAlgn="base">
              <a:spcAft>
                <a:spcPct val="0"/>
              </a:spcAft>
              <a:defRPr/>
            </a:pPr>
            <a:r>
              <a:rPr lang="en-US" spc="0" dirty="0">
                <a:ln>
                  <a:noFill/>
                </a:ln>
                <a:gradFill flip="none" rotWithShape="1">
                  <a:gsLst>
                    <a:gs pos="0">
                      <a:srgbClr val="FF5C39"/>
                    </a:gs>
                    <a:gs pos="32000">
                      <a:srgbClr val="C03BC4"/>
                    </a:gs>
                    <a:gs pos="68000">
                      <a:srgbClr val="0078D4"/>
                    </a:gs>
                    <a:gs pos="100000">
                      <a:srgbClr val="31837B"/>
                    </a:gs>
                  </a:gsLst>
                  <a:path path="circle">
                    <a:fillToRect l="100000" t="100000"/>
                  </a:path>
                  <a:tileRect r="-100000" b="-100000"/>
                </a:gradFill>
                <a:latin typeface="Segoe UI Semibold" panose="020B0702040204020203" pitchFamily="34" charset="0"/>
                <a:cs typeface="Segoe UI Semibold" panose="020B0702040204020203" pitchFamily="34" charset="0"/>
              </a:rPr>
              <a:t>Copilot Prompt Gallery</a:t>
            </a:r>
          </a:p>
        </p:txBody>
      </p:sp>
      <p:sp>
        <p:nvSpPr>
          <p:cNvPr id="24" name="Title 1">
            <a:extLst>
              <a:ext uri="{FF2B5EF4-FFF2-40B4-BE49-F238E27FC236}">
                <a16:creationId xmlns:a16="http://schemas.microsoft.com/office/drawing/2014/main" id="{CBE0C3B6-65D2-C8B5-3961-AE19D8A1AD18}"/>
              </a:ext>
            </a:extLst>
          </p:cNvPr>
          <p:cNvSpPr txBox="1">
            <a:spLocks/>
          </p:cNvSpPr>
          <p:nvPr/>
        </p:nvSpPr>
        <p:spPr>
          <a:xfrm>
            <a:off x="4580380" y="1341085"/>
            <a:ext cx="303123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rgbClr val="000000"/>
                </a:solidFill>
                <a:effectLst/>
                <a:uLnTx/>
                <a:uFillTx/>
                <a:latin typeface="Segoe UI"/>
                <a:ea typeface="+mn-ea"/>
                <a:cs typeface="Segoe UI" pitchFamily="34" charset="0"/>
              </a:rPr>
              <a:t>Start your Copilot Journey</a:t>
            </a:r>
          </a:p>
        </p:txBody>
      </p:sp>
      <p:pic>
        <p:nvPicPr>
          <p:cNvPr id="3" name="Picture 2" descr="M365 app icons">
            <a:extLst>
              <a:ext uri="{FF2B5EF4-FFF2-40B4-BE49-F238E27FC236}">
                <a16:creationId xmlns:a16="http://schemas.microsoft.com/office/drawing/2014/main" id="{FFAD2286-3E78-7EB4-8419-8DB6AE0CA15C}"/>
              </a:ext>
            </a:extLst>
          </p:cNvPr>
          <p:cNvPicPr>
            <a:picLocks noChangeAspect="1"/>
          </p:cNvPicPr>
          <p:nvPr/>
        </p:nvPicPr>
        <p:blipFill>
          <a:blip r:embed="rId3"/>
          <a:stretch>
            <a:fillRect/>
          </a:stretch>
        </p:blipFill>
        <p:spPr>
          <a:xfrm>
            <a:off x="3215598" y="1782979"/>
            <a:ext cx="5760801" cy="625250"/>
          </a:xfrm>
          <a:prstGeom prst="rect">
            <a:avLst/>
          </a:prstGeom>
        </p:spPr>
      </p:pic>
      <p:sp>
        <p:nvSpPr>
          <p:cNvPr id="5" name="TextBox 4">
            <a:extLst>
              <a:ext uri="{FF2B5EF4-FFF2-40B4-BE49-F238E27FC236}">
                <a16:creationId xmlns:a16="http://schemas.microsoft.com/office/drawing/2014/main" id="{8D280B4C-75A6-1B4F-C1FC-C390C6ECF2BA}"/>
              </a:ext>
            </a:extLst>
          </p:cNvPr>
          <p:cNvSpPr txBox="1"/>
          <p:nvPr/>
        </p:nvSpPr>
        <p:spPr>
          <a:xfrm>
            <a:off x="2630151" y="2563696"/>
            <a:ext cx="6931693" cy="615553"/>
          </a:xfrm>
          <a:prstGeom prst="rect">
            <a:avLst/>
          </a:prstGeom>
          <a:noFill/>
        </p:spPr>
        <p:txBody>
          <a:bodyPr wrap="square" lIns="0" tIns="0" rIns="0" bIns="0" rtlCol="0">
            <a:spAutoFit/>
          </a:bodyPr>
          <a:lstStyle/>
          <a:p>
            <a:pPr algn="l"/>
            <a:r>
              <a:rPr lang="en-US" sz="4000" dirty="0"/>
              <a:t>Powerful prompts, a click away</a:t>
            </a:r>
          </a:p>
        </p:txBody>
      </p:sp>
      <p:pic>
        <p:nvPicPr>
          <p:cNvPr id="8" name="Picture 7" descr="Prompt ideas">
            <a:extLst>
              <a:ext uri="{FF2B5EF4-FFF2-40B4-BE49-F238E27FC236}">
                <a16:creationId xmlns:a16="http://schemas.microsoft.com/office/drawing/2014/main" id="{9109B6D1-5DC1-5946-87CC-F45DB1806F51}"/>
              </a:ext>
            </a:extLst>
          </p:cNvPr>
          <p:cNvPicPr>
            <a:picLocks noChangeAspect="1"/>
          </p:cNvPicPr>
          <p:nvPr/>
        </p:nvPicPr>
        <p:blipFill>
          <a:blip r:embed="rId4"/>
          <a:stretch>
            <a:fillRect/>
          </a:stretch>
        </p:blipFill>
        <p:spPr>
          <a:xfrm>
            <a:off x="204784" y="3513459"/>
            <a:ext cx="11782426" cy="2310806"/>
          </a:xfrm>
          <a:prstGeom prst="rect">
            <a:avLst/>
          </a:prstGeom>
        </p:spPr>
      </p:pic>
      <p:sp>
        <p:nvSpPr>
          <p:cNvPr id="6" name="Title 1">
            <a:extLst>
              <a:ext uri="{FF2B5EF4-FFF2-40B4-BE49-F238E27FC236}">
                <a16:creationId xmlns:a16="http://schemas.microsoft.com/office/drawing/2014/main" id="{6DE32BFE-D9AF-F5DD-28ED-4B8E593C2C2F}"/>
              </a:ext>
            </a:extLst>
          </p:cNvPr>
          <p:cNvSpPr txBox="1">
            <a:spLocks/>
          </p:cNvSpPr>
          <p:nvPr/>
        </p:nvSpPr>
        <p:spPr>
          <a:xfrm>
            <a:off x="4580380" y="6158475"/>
            <a:ext cx="303123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pPr lvl="0" algn="ctr">
              <a:defRPr/>
            </a:pPr>
            <a:r>
              <a:rPr lang="en-US" sz="2000" spc="0" noProof="0" dirty="0">
                <a:solidFill>
                  <a:srgbClr val="000000"/>
                </a:solidFill>
                <a:latin typeface="Segoe UI"/>
                <a:hlinkClick r:id="rId5"/>
              </a:rPr>
              <a:t>aka.ms/CopilotGallery</a:t>
            </a:r>
            <a:endParaRPr kumimoji="0" lang="en-US" sz="2000" b="0" i="0" u="none" strike="noStrike" kern="1200" cap="none" spc="0" normalizeH="0" baseline="0" noProof="0" dirty="0">
              <a:ln w="3175">
                <a:noFill/>
              </a:ln>
              <a:solidFill>
                <a:srgbClr val="000000"/>
              </a:solidFill>
              <a:effectLst/>
              <a:uLnTx/>
              <a:uFillTx/>
              <a:latin typeface="Segoe UI"/>
              <a:ea typeface="+mn-ea"/>
              <a:cs typeface="Segoe UI" pitchFamily="34" charset="0"/>
            </a:endParaRPr>
          </a:p>
        </p:txBody>
      </p:sp>
      <p:sp>
        <p:nvSpPr>
          <p:cNvPr id="2" name="Footer Placeholder 1">
            <a:extLst>
              <a:ext uri="{FF2B5EF4-FFF2-40B4-BE49-F238E27FC236}">
                <a16:creationId xmlns:a16="http://schemas.microsoft.com/office/drawing/2014/main" id="{50783192-E399-F8B6-A3B1-693E380AF661}"/>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368817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00"/>
                                  </p:stCondLst>
                                  <p:childTnLst>
                                    <p:animMotion origin="layout" path="M 0 -2.22222E-6 L 0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200"/>
                                  </p:stCondLst>
                                  <p:childTnLst>
                                    <p:animMotion origin="layout" path="M 0 4.81481E-6 L 0 0.03541 " pathEditMode="relative" rAng="0" ptsTypes="AA">
                                      <p:cBhvr>
                                        <p:cTn id="14" dur="700" spd="-100000" fill="hold"/>
                                        <p:tgtEl>
                                          <p:spTgt spid="24"/>
                                        </p:tgtEl>
                                        <p:attrNameLst>
                                          <p:attrName>ppt_x</p:attrName>
                                          <p:attrName>ppt_y</p:attrName>
                                        </p:attrNameLst>
                                      </p:cBhvr>
                                      <p:rCtr x="0" y="1759"/>
                                    </p:animMotion>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0"/>
                                  </p:stCondLst>
                                  <p:childTnLst>
                                    <p:animMotion origin="layout" path="M -3.95833E-6 2.96296E-6 L -3.95833E-6 0.03541 " pathEditMode="relative" rAng="0" ptsTypes="AA">
                                      <p:cBhvr>
                                        <p:cTn id="20" dur="700" spd="-100000" fill="hold"/>
                                        <p:tgtEl>
                                          <p:spTgt spid="3"/>
                                        </p:tgtEl>
                                        <p:attrNameLst>
                                          <p:attrName>ppt_x</p:attrName>
                                          <p:attrName>ppt_y</p:attrName>
                                        </p:attrNameLst>
                                      </p:cBhvr>
                                      <p:rCtr x="0" y="1759"/>
                                    </p:animMotion>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grpId="1" nodeType="withEffect">
                                  <p:stCondLst>
                                    <p:cond delay="0"/>
                                  </p:stCondLst>
                                  <p:childTnLst>
                                    <p:animMotion origin="layout" path="M -3.95833E-6 2.96296E-6 L -3.95833E-6 0.03541 " pathEditMode="relative" rAng="0" ptsTypes="AA">
                                      <p:cBhvr>
                                        <p:cTn id="25" dur="700" spd="-100000" fill="hold"/>
                                        <p:tgtEl>
                                          <p:spTgt spid="5"/>
                                        </p:tgtEl>
                                        <p:attrNameLst>
                                          <p:attrName>ppt_x</p:attrName>
                                          <p:attrName>ppt_y</p:attrName>
                                        </p:attrNameLst>
                                      </p:cBhvr>
                                      <p:rCtr x="0" y="1759"/>
                                    </p:animMotion>
                                  </p:childTnLst>
                                </p:cTn>
                              </p:par>
                            </p:childTnLst>
                          </p:cTn>
                        </p:par>
                        <p:par>
                          <p:cTn id="26" fill="hold">
                            <p:stCondLst>
                              <p:cond delay="16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decel="100000" fill="hold" nodeType="withEffect">
                                  <p:stCondLst>
                                    <p:cond delay="0"/>
                                  </p:stCondLst>
                                  <p:childTnLst>
                                    <p:animMotion origin="layout" path="M 0 2.96296E-6 L 0 0.03541 " pathEditMode="relative" rAng="0" ptsTypes="AA">
                                      <p:cBhvr>
                                        <p:cTn id="31" dur="700" spd="-100000" fill="hold"/>
                                        <p:tgtEl>
                                          <p:spTgt spid="8"/>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42" presetClass="path" presetSubtype="0" decel="100000" fill="hold" grpId="1" nodeType="withEffect">
                                  <p:stCondLst>
                                    <p:cond delay="0"/>
                                  </p:stCondLst>
                                  <p:childTnLst>
                                    <p:animMotion origin="layout" path="M 0 4.81481E-6 L 0 0.03541 " pathEditMode="relative" rAng="0" ptsTypes="AA">
                                      <p:cBhvr>
                                        <p:cTn id="36"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4" grpId="0"/>
      <p:bldP spid="24" grpId="1"/>
      <p:bldP spid="5" grpId="0"/>
      <p:bldP spid="5" grpId="1"/>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ADB1C8F7-B6D1-DF8C-15A9-34813758D8E2}"/>
              </a:ext>
            </a:extLst>
          </p:cNvPr>
          <p:cNvSpPr txBox="1">
            <a:spLocks noGrp="1"/>
          </p:cNvSpPr>
          <p:nvPr>
            <p:ph type="title" idx="4294967295"/>
          </p:nvPr>
        </p:nvSpPr>
        <p:spPr>
          <a:xfrm>
            <a:off x="541607" y="585216"/>
            <a:ext cx="11044938"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w="3175">
                  <a:noFill/>
                </a:ln>
                <a:solidFill>
                  <a:schemeClr val="tx1"/>
                </a:solidFill>
                <a:effectLst/>
                <a:uLnTx/>
                <a:uFillTx/>
                <a:latin typeface="+mj-lt"/>
                <a:ea typeface="+mn-ea"/>
                <a:cs typeface="Segoe UI Semibold" panose="020B0502040204020203" pitchFamily="34" charset="0"/>
              </a:rPr>
              <a:t>Examine how to build an effective prompt (continued)</a:t>
            </a:r>
          </a:p>
        </p:txBody>
      </p:sp>
      <p:sp>
        <p:nvSpPr>
          <p:cNvPr id="8" name="Text Placeholder 7">
            <a:extLst>
              <a:ext uri="{FF2B5EF4-FFF2-40B4-BE49-F238E27FC236}">
                <a16:creationId xmlns:a16="http://schemas.microsoft.com/office/drawing/2014/main" id="{3F2572DC-6CA8-DC13-F922-B03D6680FFF1}"/>
              </a:ext>
            </a:extLst>
          </p:cNvPr>
          <p:cNvSpPr>
            <a:spLocks noGrp="1"/>
          </p:cNvSpPr>
          <p:nvPr>
            <p:ph type="body" sz="quarter" idx="15"/>
          </p:nvPr>
        </p:nvSpPr>
        <p:spPr>
          <a:xfrm>
            <a:off x="586390" y="1605196"/>
            <a:ext cx="10787626" cy="276999"/>
          </a:xfrm>
        </p:spPr>
        <p:txBody>
          <a:bodyPr wrap="square">
            <a:spAutoFit/>
          </a:bodyPr>
          <a:lstStyle/>
          <a:p>
            <a:pPr marL="0" indent="0">
              <a:spcBef>
                <a:spcPts val="1200"/>
              </a:spcBef>
              <a:spcAft>
                <a:spcPts val="600"/>
              </a:spcAft>
              <a:buNone/>
            </a:pPr>
            <a:r>
              <a:rPr lang="en-US" sz="1800" dirty="0">
                <a:latin typeface="+mj-lt"/>
              </a:rPr>
              <a:t>The following steps highlight the most important things to consider when building an effective prompt:</a:t>
            </a:r>
          </a:p>
        </p:txBody>
      </p:sp>
      <p:pic>
        <p:nvPicPr>
          <p:cNvPr id="4" name="Picture 3" descr="Diagram showing the first step in creating a prompt - start with the end in mind.">
            <a:extLst>
              <a:ext uri="{FF2B5EF4-FFF2-40B4-BE49-F238E27FC236}">
                <a16:creationId xmlns:a16="http://schemas.microsoft.com/office/drawing/2014/main" id="{DC755FB6-D705-A439-80E9-D72E78204696}"/>
              </a:ext>
            </a:extLst>
          </p:cNvPr>
          <p:cNvPicPr>
            <a:picLocks noChangeAspect="1"/>
          </p:cNvPicPr>
          <p:nvPr/>
        </p:nvPicPr>
        <p:blipFill>
          <a:blip r:embed="rId3"/>
          <a:stretch>
            <a:fillRect/>
          </a:stretch>
        </p:blipFill>
        <p:spPr>
          <a:xfrm>
            <a:off x="824365" y="2183604"/>
            <a:ext cx="4654890" cy="1903906"/>
          </a:xfrm>
          <a:prstGeom prst="rect">
            <a:avLst/>
          </a:prstGeom>
          <a:solidFill>
            <a:schemeClr val="bg1"/>
          </a:solidFill>
          <a:ln w="38100">
            <a:solidFill>
              <a:srgbClr val="C73ECC"/>
            </a:solidFill>
          </a:ln>
        </p:spPr>
      </p:pic>
      <p:pic>
        <p:nvPicPr>
          <p:cNvPr id="7" name="Picture 6" descr="Diagram showing the second step in creating a prompt - set the stage.">
            <a:extLst>
              <a:ext uri="{FF2B5EF4-FFF2-40B4-BE49-F238E27FC236}">
                <a16:creationId xmlns:a16="http://schemas.microsoft.com/office/drawing/2014/main" id="{1B3FB005-173B-8622-5CAB-F09F0F8D6CD5}"/>
              </a:ext>
            </a:extLst>
          </p:cNvPr>
          <p:cNvPicPr>
            <a:picLocks noChangeAspect="1"/>
          </p:cNvPicPr>
          <p:nvPr/>
        </p:nvPicPr>
        <p:blipFill>
          <a:blip r:embed="rId4"/>
          <a:stretch>
            <a:fillRect/>
          </a:stretch>
        </p:blipFill>
        <p:spPr>
          <a:xfrm>
            <a:off x="5839641" y="2183604"/>
            <a:ext cx="4622619" cy="1903906"/>
          </a:xfrm>
          <a:prstGeom prst="rect">
            <a:avLst/>
          </a:prstGeom>
          <a:solidFill>
            <a:schemeClr val="bg1"/>
          </a:solidFill>
          <a:ln w="38100">
            <a:solidFill>
              <a:srgbClr val="C73ECC"/>
            </a:solidFill>
          </a:ln>
        </p:spPr>
      </p:pic>
      <p:pic>
        <p:nvPicPr>
          <p:cNvPr id="10" name="Picture 9" descr="Diagram showing the third step in creating a prompt - define any parameters.">
            <a:extLst>
              <a:ext uri="{FF2B5EF4-FFF2-40B4-BE49-F238E27FC236}">
                <a16:creationId xmlns:a16="http://schemas.microsoft.com/office/drawing/2014/main" id="{E3237B8D-7408-830A-2C57-70D3898CFA89}"/>
              </a:ext>
            </a:extLst>
          </p:cNvPr>
          <p:cNvPicPr>
            <a:picLocks noChangeAspect="1"/>
          </p:cNvPicPr>
          <p:nvPr/>
        </p:nvPicPr>
        <p:blipFill>
          <a:blip r:embed="rId5"/>
          <a:stretch>
            <a:fillRect/>
          </a:stretch>
        </p:blipFill>
        <p:spPr>
          <a:xfrm>
            <a:off x="824364" y="4400687"/>
            <a:ext cx="4654890" cy="1886455"/>
          </a:xfrm>
          <a:prstGeom prst="rect">
            <a:avLst/>
          </a:prstGeom>
          <a:solidFill>
            <a:schemeClr val="bg1"/>
          </a:solidFill>
          <a:ln w="38100">
            <a:solidFill>
              <a:srgbClr val="C73ECC"/>
            </a:solidFill>
          </a:ln>
        </p:spPr>
      </p:pic>
      <p:pic>
        <p:nvPicPr>
          <p:cNvPr id="12" name="Picture 11" descr="Diagram showing the fourth step in creating a prompt - tailor the delivery.">
            <a:extLst>
              <a:ext uri="{FF2B5EF4-FFF2-40B4-BE49-F238E27FC236}">
                <a16:creationId xmlns:a16="http://schemas.microsoft.com/office/drawing/2014/main" id="{06BA6D0C-704C-FEF0-B5B6-20E91DB872E3}"/>
              </a:ext>
            </a:extLst>
          </p:cNvPr>
          <p:cNvPicPr>
            <a:picLocks noChangeAspect="1"/>
          </p:cNvPicPr>
          <p:nvPr/>
        </p:nvPicPr>
        <p:blipFill>
          <a:blip r:embed="rId6"/>
          <a:stretch>
            <a:fillRect/>
          </a:stretch>
        </p:blipFill>
        <p:spPr>
          <a:xfrm>
            <a:off x="5839641" y="4400687"/>
            <a:ext cx="4622619" cy="1886454"/>
          </a:xfrm>
          <a:prstGeom prst="rect">
            <a:avLst/>
          </a:prstGeom>
          <a:solidFill>
            <a:schemeClr val="bg1"/>
          </a:solidFill>
          <a:ln w="38100">
            <a:solidFill>
              <a:srgbClr val="C73ECC"/>
            </a:solidFill>
          </a:ln>
        </p:spPr>
      </p:pic>
      <p:sp>
        <p:nvSpPr>
          <p:cNvPr id="13" name="Oval 12">
            <a:extLst>
              <a:ext uri="{FF2B5EF4-FFF2-40B4-BE49-F238E27FC236}">
                <a16:creationId xmlns:a16="http://schemas.microsoft.com/office/drawing/2014/main" id="{F5BA7B12-B478-BC2D-A103-95009084B1CA}"/>
              </a:ext>
            </a:extLst>
          </p:cNvPr>
          <p:cNvSpPr>
            <a:spLocks noChangeAspect="1"/>
          </p:cNvSpPr>
          <p:nvPr/>
        </p:nvSpPr>
        <p:spPr bwMode="auto">
          <a:xfrm>
            <a:off x="587475" y="1956180"/>
            <a:ext cx="432000" cy="43200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1</a:t>
            </a:r>
          </a:p>
        </p:txBody>
      </p:sp>
      <p:sp>
        <p:nvSpPr>
          <p:cNvPr id="14" name="Oval 13">
            <a:extLst>
              <a:ext uri="{FF2B5EF4-FFF2-40B4-BE49-F238E27FC236}">
                <a16:creationId xmlns:a16="http://schemas.microsoft.com/office/drawing/2014/main" id="{69DB1A1C-6742-F5D4-80DC-7858A24E69BF}"/>
              </a:ext>
            </a:extLst>
          </p:cNvPr>
          <p:cNvSpPr>
            <a:spLocks noChangeAspect="1"/>
          </p:cNvSpPr>
          <p:nvPr/>
        </p:nvSpPr>
        <p:spPr bwMode="auto">
          <a:xfrm>
            <a:off x="5622223" y="1956180"/>
            <a:ext cx="432000" cy="43200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2</a:t>
            </a:r>
          </a:p>
        </p:txBody>
      </p:sp>
      <p:sp>
        <p:nvSpPr>
          <p:cNvPr id="15" name="Oval 14">
            <a:extLst>
              <a:ext uri="{FF2B5EF4-FFF2-40B4-BE49-F238E27FC236}">
                <a16:creationId xmlns:a16="http://schemas.microsoft.com/office/drawing/2014/main" id="{7B53CC24-8B68-D740-625A-BE5E0FDE4EF5}"/>
              </a:ext>
            </a:extLst>
          </p:cNvPr>
          <p:cNvSpPr>
            <a:spLocks noChangeAspect="1"/>
          </p:cNvSpPr>
          <p:nvPr/>
        </p:nvSpPr>
        <p:spPr bwMode="auto">
          <a:xfrm>
            <a:off x="587475" y="4196810"/>
            <a:ext cx="432000" cy="43200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3</a:t>
            </a:r>
          </a:p>
        </p:txBody>
      </p:sp>
      <p:sp>
        <p:nvSpPr>
          <p:cNvPr id="16" name="Oval 15">
            <a:extLst>
              <a:ext uri="{FF2B5EF4-FFF2-40B4-BE49-F238E27FC236}">
                <a16:creationId xmlns:a16="http://schemas.microsoft.com/office/drawing/2014/main" id="{9AEA2AC6-A40E-01AA-CF78-1CA7A1F7008E}"/>
              </a:ext>
            </a:extLst>
          </p:cNvPr>
          <p:cNvSpPr>
            <a:spLocks noChangeAspect="1"/>
          </p:cNvSpPr>
          <p:nvPr/>
        </p:nvSpPr>
        <p:spPr bwMode="auto">
          <a:xfrm>
            <a:off x="5622223" y="4196810"/>
            <a:ext cx="432000" cy="432000"/>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4</a:t>
            </a:r>
          </a:p>
        </p:txBody>
      </p:sp>
    </p:spTree>
    <p:extLst>
      <p:ext uri="{BB962C8B-B14F-4D97-AF65-F5344CB8AC3E}">
        <p14:creationId xmlns:p14="http://schemas.microsoft.com/office/powerpoint/2010/main" val="245933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3_1">
            <a:extLst>
              <a:ext uri="{FF2B5EF4-FFF2-40B4-BE49-F238E27FC236}">
                <a16:creationId xmlns:a16="http://schemas.microsoft.com/office/drawing/2014/main" id="{16D5898B-152A-3824-1558-37DED0F27B96}"/>
              </a:ext>
            </a:extLst>
          </p:cNvPr>
          <p:cNvSpPr/>
          <p:nvPr/>
        </p:nvSpPr>
        <p:spPr>
          <a:xfrm>
            <a:off x="585718" y="1876275"/>
            <a:ext cx="2675116" cy="4284772"/>
          </a:xfrm>
          <a:prstGeom prst="roundRect">
            <a:avLst>
              <a:gd name="adj" fmla="val 0"/>
            </a:avLst>
          </a:prstGeom>
          <a:solidFill>
            <a:schemeClr val="bg2">
              <a:lumMod val="9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182880" rIns="90000" bIns="182880" rtlCol="0" anchor="t"/>
          <a:lstStyle/>
          <a:p>
            <a:pPr marL="90000" defTabSz="932563">
              <a:spcBef>
                <a:spcPts val="1200"/>
              </a:spcBef>
              <a:spcAft>
                <a:spcPts val="600"/>
              </a:spcAft>
              <a:buSzPct val="90000"/>
            </a:pPr>
            <a:r>
              <a:rPr lang="en-US" sz="1800" dirty="0">
                <a:solidFill>
                  <a:srgbClr val="000000"/>
                </a:solidFill>
                <a:latin typeface="Segoe UI Semibold"/>
              </a:rPr>
              <a:t>Provide clear and concise prompts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Make your request unambiguous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Keep it brief without sacrificing clarity</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Use positive instructions and </a:t>
            </a:r>
            <a:br>
              <a:rPr lang="en-US" sz="1600" dirty="0">
                <a:solidFill>
                  <a:srgbClr val="000000"/>
                </a:solidFill>
                <a:latin typeface="Segoe UI"/>
              </a:rPr>
            </a:br>
            <a:r>
              <a:rPr lang="en-US" sz="1600" dirty="0">
                <a:solidFill>
                  <a:srgbClr val="000000"/>
                </a:solidFill>
                <a:latin typeface="Segoe UI"/>
              </a:rPr>
              <a:t>"if-then" statements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Give examples for desired output, leveraging AI's imitation capability</a:t>
            </a:r>
          </a:p>
        </p:txBody>
      </p:sp>
      <p:sp>
        <p:nvSpPr>
          <p:cNvPr id="20" name="Rounded Rectangle 3_1">
            <a:extLst>
              <a:ext uri="{FF2B5EF4-FFF2-40B4-BE49-F238E27FC236}">
                <a16:creationId xmlns:a16="http://schemas.microsoft.com/office/drawing/2014/main" id="{D7CABF92-84F6-2A4D-5582-E5456B4AC7B5}"/>
              </a:ext>
            </a:extLst>
          </p:cNvPr>
          <p:cNvSpPr/>
          <p:nvPr/>
        </p:nvSpPr>
        <p:spPr>
          <a:xfrm>
            <a:off x="3367534" y="1876275"/>
            <a:ext cx="2675116" cy="4284772"/>
          </a:xfrm>
          <a:prstGeom prst="roundRect">
            <a:avLst>
              <a:gd name="adj" fmla="val 0"/>
            </a:avLst>
          </a:prstGeom>
          <a:solidFill>
            <a:schemeClr val="accent2">
              <a:lumMod val="20000"/>
              <a:lumOff val="8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182880" rIns="90000" bIns="182880" rtlCol="0" anchor="t"/>
          <a:lstStyle/>
          <a:p>
            <a:pPr marL="90000" defTabSz="932563">
              <a:spcBef>
                <a:spcPts val="1200"/>
              </a:spcBef>
              <a:spcAft>
                <a:spcPts val="600"/>
              </a:spcAft>
              <a:buSzPct val="90000"/>
            </a:pPr>
            <a:r>
              <a:rPr lang="en-US" sz="1800" dirty="0">
                <a:solidFill>
                  <a:srgbClr val="000000"/>
                </a:solidFill>
                <a:latin typeface="Segoe UI Semibold"/>
              </a:rPr>
              <a:t>Experiment with different styles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Get creative with tone, language, and styles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Explore analogies, poems, or historical allegories for diverse results</a:t>
            </a:r>
          </a:p>
        </p:txBody>
      </p:sp>
      <p:sp>
        <p:nvSpPr>
          <p:cNvPr id="23" name="Rounded Rectangle 3_1">
            <a:extLst>
              <a:ext uri="{FF2B5EF4-FFF2-40B4-BE49-F238E27FC236}">
                <a16:creationId xmlns:a16="http://schemas.microsoft.com/office/drawing/2014/main" id="{0161C348-FC73-E13D-B98D-1B67630DDFA9}"/>
              </a:ext>
            </a:extLst>
          </p:cNvPr>
          <p:cNvSpPr/>
          <p:nvPr/>
        </p:nvSpPr>
        <p:spPr>
          <a:xfrm>
            <a:off x="6149350" y="1876275"/>
            <a:ext cx="2675116" cy="4284772"/>
          </a:xfrm>
          <a:prstGeom prst="roundRect">
            <a:avLst>
              <a:gd name="adj" fmla="val 0"/>
            </a:avLst>
          </a:prstGeom>
          <a:solidFill>
            <a:schemeClr val="tx2">
              <a:lumMod val="10000"/>
              <a:lumOff val="9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182880" rIns="90000" bIns="182880" rtlCol="0" anchor="t"/>
          <a:lstStyle/>
          <a:p>
            <a:pPr marL="90000" defTabSz="932563">
              <a:spcBef>
                <a:spcPts val="1200"/>
              </a:spcBef>
              <a:spcAft>
                <a:spcPts val="600"/>
              </a:spcAft>
              <a:buSzPct val="90000"/>
            </a:pPr>
            <a:r>
              <a:rPr lang="en-US" sz="1800" dirty="0">
                <a:solidFill>
                  <a:srgbClr val="000000"/>
                </a:solidFill>
                <a:latin typeface="Segoe UI Semibold"/>
              </a:rPr>
              <a:t>Give Copilot a point of view from which to answer</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Give Copilot a context by providing a point of view</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Roleplay scenarios or ask for responses in a specific style or persona</a:t>
            </a:r>
          </a:p>
        </p:txBody>
      </p:sp>
      <p:sp>
        <p:nvSpPr>
          <p:cNvPr id="2" name="Rounded Rectangle 3_1">
            <a:extLst>
              <a:ext uri="{FF2B5EF4-FFF2-40B4-BE49-F238E27FC236}">
                <a16:creationId xmlns:a16="http://schemas.microsoft.com/office/drawing/2014/main" id="{54D4A959-DA4A-D7D4-B39E-0A03BC9A1014}"/>
              </a:ext>
            </a:extLst>
          </p:cNvPr>
          <p:cNvSpPr/>
          <p:nvPr/>
        </p:nvSpPr>
        <p:spPr>
          <a:xfrm>
            <a:off x="8931166" y="1876275"/>
            <a:ext cx="2675116" cy="4284772"/>
          </a:xfrm>
          <a:prstGeom prst="roundRect">
            <a:avLst>
              <a:gd name="adj" fmla="val 0"/>
            </a:avLst>
          </a:prstGeom>
          <a:solidFill>
            <a:schemeClr val="accent4">
              <a:lumMod val="20000"/>
              <a:lumOff val="8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182880" rIns="90000" bIns="182880" rtlCol="0" anchor="t"/>
          <a:lstStyle/>
          <a:p>
            <a:pPr marL="90000" defTabSz="932563">
              <a:spcBef>
                <a:spcPts val="1200"/>
              </a:spcBef>
              <a:spcAft>
                <a:spcPts val="600"/>
              </a:spcAft>
              <a:buSzPct val="90000"/>
            </a:pPr>
            <a:r>
              <a:rPr lang="en-US" sz="1800" dirty="0">
                <a:solidFill>
                  <a:srgbClr val="000000"/>
                </a:solidFill>
                <a:latin typeface="Segoe UI Semibold"/>
              </a:rPr>
              <a:t>Know what to avoid when creating a prompt</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Avoid vague or overly general prompts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Don’t cram too many questions into one prompt</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Don't assume Copilot has the context</a:t>
            </a:r>
          </a:p>
        </p:txBody>
      </p:sp>
      <p:sp>
        <p:nvSpPr>
          <p:cNvPr id="4" name="Rounded Rectangle 3_1">
            <a:extLst>
              <a:ext uri="{FF2B5EF4-FFF2-40B4-BE49-F238E27FC236}">
                <a16:creationId xmlns:a16="http://schemas.microsoft.com/office/drawing/2014/main" id="{448B5313-FF72-E330-AE22-7F40699F77EE}"/>
              </a:ext>
            </a:extLst>
          </p:cNvPr>
          <p:cNvSpPr/>
          <p:nvPr/>
        </p:nvSpPr>
        <p:spPr>
          <a:xfrm>
            <a:off x="579234" y="1262264"/>
            <a:ext cx="10971982" cy="422420"/>
          </a:xfrm>
          <a:prstGeom prst="roundRect">
            <a:avLst>
              <a:gd name="adj" fmla="val 0"/>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182880" rIns="90000" bIns="182880" rtlCol="0" anchor="ctr"/>
          <a:lstStyle/>
          <a:p>
            <a:pPr marR="0" lvl="0" indent="0" algn="l" defTabSz="932563" rtl="0" eaLnBrk="1" fontAlgn="auto" latinLnBrk="0" hangingPunct="1">
              <a:lnSpc>
                <a:spcPct val="100000"/>
              </a:lnSpc>
              <a:spcBef>
                <a:spcPts val="1200"/>
              </a:spcBef>
              <a:spcAft>
                <a:spcPts val="0"/>
              </a:spcAft>
              <a:buClrTx/>
              <a:buSzPct val="90000"/>
              <a:buFontTx/>
              <a:buNone/>
              <a:tabLst/>
              <a:defRPr/>
            </a:pPr>
            <a:r>
              <a:rPr lang="en-US" sz="1800" dirty="0">
                <a:solidFill>
                  <a:schemeClr val="tx1"/>
                </a:solidFill>
                <a:latin typeface="+mj-lt"/>
                <a:cs typeface="Segoe UI" panose="020B0502040204020203" pitchFamily="34" charset="0"/>
              </a:rPr>
              <a:t>Craft clear and specific prompts for optimal Copilot performance. Here are some best practices:</a:t>
            </a:r>
          </a:p>
        </p:txBody>
      </p:sp>
      <p:sp>
        <p:nvSpPr>
          <p:cNvPr id="3" name="Title 16">
            <a:extLst>
              <a:ext uri="{FF2B5EF4-FFF2-40B4-BE49-F238E27FC236}">
                <a16:creationId xmlns:a16="http://schemas.microsoft.com/office/drawing/2014/main" id="{22ABFC4A-18D4-9C97-69FA-7EE1DE12AA0B}"/>
              </a:ext>
            </a:extLst>
          </p:cNvPr>
          <p:cNvSpPr txBox="1">
            <a:spLocks/>
          </p:cNvSpPr>
          <p:nvPr/>
        </p:nvSpPr>
        <p:spPr>
          <a:xfrm>
            <a:off x="541607" y="585216"/>
            <a:ext cx="11044938"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pPr>
              <a:defRPr/>
            </a:pPr>
            <a:r>
              <a:rPr lang="en-US" dirty="0"/>
              <a:t>Review prompting best practices</a:t>
            </a:r>
          </a:p>
        </p:txBody>
      </p:sp>
    </p:spTree>
    <p:extLst>
      <p:ext uri="{BB962C8B-B14F-4D97-AF65-F5344CB8AC3E}">
        <p14:creationId xmlns:p14="http://schemas.microsoft.com/office/powerpoint/2010/main" val="374143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AA99FC8-8A69-DFDB-BE9C-F06267A9E353}"/>
              </a:ext>
            </a:extLst>
          </p:cNvPr>
          <p:cNvSpPr>
            <a:spLocks noGrp="1"/>
          </p:cNvSpPr>
          <p:nvPr>
            <p:ph type="title"/>
          </p:nvPr>
        </p:nvSpPr>
        <p:spPr>
          <a:xfrm>
            <a:off x="635000" y="640823"/>
            <a:ext cx="3418659" cy="5583148"/>
          </a:xfrm>
        </p:spPr>
        <p:txBody>
          <a:bodyPr anchor="ctr">
            <a:normAutofit/>
          </a:bodyPr>
          <a:lstStyle/>
          <a:p>
            <a:r>
              <a:rPr lang="en-US" sz="5400" dirty="0"/>
              <a:t>Where Have You Seen GenAI in Action?</a:t>
            </a:r>
            <a:endParaRPr lang="en-IN" sz="5400" dirty="0"/>
          </a:p>
        </p:txBody>
      </p:sp>
      <p:sp>
        <p:nvSpPr>
          <p:cNvPr id="1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AD038FE-61C6-34DE-1BC7-13EC9FEB877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t>Anshu Pandey</a:t>
            </a:r>
          </a:p>
        </p:txBody>
      </p:sp>
      <p:graphicFrame>
        <p:nvGraphicFramePr>
          <p:cNvPr id="9" name="Rectangle 1">
            <a:extLst>
              <a:ext uri="{FF2B5EF4-FFF2-40B4-BE49-F238E27FC236}">
                <a16:creationId xmlns:a16="http://schemas.microsoft.com/office/drawing/2014/main" id="{6FAE4233-6DF4-471B-9210-6749FE29AACC}"/>
              </a:ext>
            </a:extLst>
          </p:cNvPr>
          <p:cNvGraphicFramePr>
            <a:graphicFrameLocks noGrp="1"/>
          </p:cNvGraphicFramePr>
          <p:nvPr>
            <p:ph idx="1"/>
            <p:extLst>
              <p:ext uri="{D42A27DB-BD31-4B8C-83A1-F6EECF244321}">
                <p14:modId xmlns:p14="http://schemas.microsoft.com/office/powerpoint/2010/main" val="308937936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6053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3_1">
            <a:extLst>
              <a:ext uri="{FF2B5EF4-FFF2-40B4-BE49-F238E27FC236}">
                <a16:creationId xmlns:a16="http://schemas.microsoft.com/office/drawing/2014/main" id="{16D5898B-152A-3824-1558-37DED0F27B96}"/>
              </a:ext>
            </a:extLst>
          </p:cNvPr>
          <p:cNvSpPr/>
          <p:nvPr/>
        </p:nvSpPr>
        <p:spPr>
          <a:xfrm>
            <a:off x="585718" y="1876273"/>
            <a:ext cx="2675116" cy="4284772"/>
          </a:xfrm>
          <a:prstGeom prst="roundRect">
            <a:avLst>
              <a:gd name="adj" fmla="val 0"/>
            </a:avLst>
          </a:prstGeom>
          <a:solidFill>
            <a:schemeClr val="accent6"/>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182880" rIns="90000" bIns="182880" rtlCol="0" anchor="t"/>
          <a:lstStyle/>
          <a:p>
            <a:pPr marL="90000" algn="ctr" defTabSz="932563">
              <a:spcBef>
                <a:spcPts val="1200"/>
              </a:spcBef>
              <a:spcAft>
                <a:spcPts val="600"/>
              </a:spcAft>
              <a:buSzPct val="90000"/>
            </a:pPr>
            <a:r>
              <a:rPr lang="en-US" sz="1800" dirty="0">
                <a:solidFill>
                  <a:srgbClr val="000000"/>
                </a:solidFill>
                <a:latin typeface="Segoe UI Semibold"/>
              </a:rPr>
              <a:t>Understand Copilot's limitations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Break down complex tasks for better results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Optimize for repetition in simple, repetitive tasks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Be aware of potential misinterpretation of ambiguous prompts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Aim for clarity</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Review and validate Copilot’s responses</a:t>
            </a:r>
          </a:p>
        </p:txBody>
      </p:sp>
      <p:sp>
        <p:nvSpPr>
          <p:cNvPr id="20" name="Rounded Rectangle 3_1">
            <a:extLst>
              <a:ext uri="{FF2B5EF4-FFF2-40B4-BE49-F238E27FC236}">
                <a16:creationId xmlns:a16="http://schemas.microsoft.com/office/drawing/2014/main" id="{D7CABF92-84F6-2A4D-5582-E5456B4AC7B5}"/>
              </a:ext>
            </a:extLst>
          </p:cNvPr>
          <p:cNvSpPr/>
          <p:nvPr/>
        </p:nvSpPr>
        <p:spPr>
          <a:xfrm>
            <a:off x="3367534" y="1876273"/>
            <a:ext cx="2675116" cy="4284772"/>
          </a:xfrm>
          <a:prstGeom prst="roundRect">
            <a:avLst>
              <a:gd name="adj" fmla="val 0"/>
            </a:avLst>
          </a:prstGeom>
          <a:solidFill>
            <a:srgbClr val="CCCCFF"/>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182880" rIns="90000" bIns="182880" rtlCol="0" anchor="t"/>
          <a:lstStyle/>
          <a:p>
            <a:pPr marL="90000" algn="ctr" defTabSz="932563">
              <a:spcBef>
                <a:spcPts val="1200"/>
              </a:spcBef>
              <a:spcAft>
                <a:spcPts val="600"/>
              </a:spcAft>
              <a:buSzPct val="90000"/>
            </a:pPr>
            <a:r>
              <a:rPr lang="en-US" sz="1800" dirty="0">
                <a:solidFill>
                  <a:srgbClr val="000000"/>
                </a:solidFill>
                <a:latin typeface="Segoe UI Semibold"/>
              </a:rPr>
              <a:t>Be polite</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Follow basic etiquette to generate respectful, collaborative outputs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Practice politeness to enhance AI responsiveness and performance</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Start prompts with "please" and express gratitude</a:t>
            </a:r>
          </a:p>
        </p:txBody>
      </p:sp>
      <p:sp>
        <p:nvSpPr>
          <p:cNvPr id="23" name="Rounded Rectangle 3_1">
            <a:extLst>
              <a:ext uri="{FF2B5EF4-FFF2-40B4-BE49-F238E27FC236}">
                <a16:creationId xmlns:a16="http://schemas.microsoft.com/office/drawing/2014/main" id="{0161C348-FC73-E13D-B98D-1B67630DDFA9}"/>
              </a:ext>
            </a:extLst>
          </p:cNvPr>
          <p:cNvSpPr/>
          <p:nvPr/>
        </p:nvSpPr>
        <p:spPr>
          <a:xfrm>
            <a:off x="6149350" y="1876273"/>
            <a:ext cx="2675116" cy="4284772"/>
          </a:xfrm>
          <a:prstGeom prst="roundRect">
            <a:avLst>
              <a:gd name="adj" fmla="val 0"/>
            </a:avLst>
          </a:prstGeom>
          <a:solidFill>
            <a:schemeClr val="accent5">
              <a:lumMod val="40000"/>
              <a:lumOff val="6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182880" rIns="90000" bIns="182880" rtlCol="0" anchor="t"/>
          <a:lstStyle/>
          <a:p>
            <a:pPr marL="90000" algn="ctr" defTabSz="932563">
              <a:spcBef>
                <a:spcPts val="1200"/>
              </a:spcBef>
              <a:spcAft>
                <a:spcPts val="600"/>
              </a:spcAft>
              <a:buSzPct val="90000"/>
            </a:pPr>
            <a:r>
              <a:rPr lang="en-US" sz="1800" dirty="0">
                <a:solidFill>
                  <a:srgbClr val="000000"/>
                </a:solidFill>
                <a:latin typeface="Segoe UI Semibold"/>
              </a:rPr>
              <a:t>Be curious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Ask preliminary questions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Use curiosity to better understand problems and provide specific instructions</a:t>
            </a:r>
          </a:p>
        </p:txBody>
      </p:sp>
      <p:sp>
        <p:nvSpPr>
          <p:cNvPr id="2" name="Rounded Rectangle 3_1">
            <a:extLst>
              <a:ext uri="{FF2B5EF4-FFF2-40B4-BE49-F238E27FC236}">
                <a16:creationId xmlns:a16="http://schemas.microsoft.com/office/drawing/2014/main" id="{54D4A959-DA4A-D7D4-B39E-0A03BC9A1014}"/>
              </a:ext>
            </a:extLst>
          </p:cNvPr>
          <p:cNvSpPr/>
          <p:nvPr/>
        </p:nvSpPr>
        <p:spPr>
          <a:xfrm>
            <a:off x="8931166" y="1876273"/>
            <a:ext cx="2675116" cy="4284772"/>
          </a:xfrm>
          <a:prstGeom prst="roundRect">
            <a:avLst>
              <a:gd name="adj" fmla="val 0"/>
            </a:avLst>
          </a:prstGeom>
          <a:solidFill>
            <a:srgbClr val="CCFFCC"/>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0000" tIns="182880" rIns="90000" bIns="182880" rtlCol="0" anchor="t"/>
          <a:lstStyle/>
          <a:p>
            <a:pPr marL="90000" algn="ctr" defTabSz="932563">
              <a:spcBef>
                <a:spcPts val="1200"/>
              </a:spcBef>
              <a:spcAft>
                <a:spcPts val="600"/>
              </a:spcAft>
              <a:buSzPct val="90000"/>
            </a:pPr>
            <a:r>
              <a:rPr lang="en-US" sz="1800" dirty="0">
                <a:solidFill>
                  <a:srgbClr val="000000"/>
                </a:solidFill>
                <a:latin typeface="Segoe UI Semibold"/>
              </a:rPr>
              <a:t>Iterate, iterate, iterate</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Don't give up after one prompt; it's a dynamic process</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Provide feedback for improvement</a:t>
            </a:r>
          </a:p>
          <a:p>
            <a:pPr marL="340995" indent="-229870">
              <a:spcBef>
                <a:spcPts val="600"/>
              </a:spcBef>
              <a:spcAft>
                <a:spcPts val="600"/>
              </a:spcAft>
              <a:buSzPct val="90000"/>
              <a:buFont typeface="Arial" panose="020B0604020202020204" pitchFamily="34" charset="0"/>
              <a:buChar char="•"/>
              <a:defRPr/>
            </a:pPr>
            <a:r>
              <a:rPr lang="en-US" sz="1600" dirty="0">
                <a:solidFill>
                  <a:srgbClr val="000000"/>
                </a:solidFill>
                <a:latin typeface="Segoe UI"/>
              </a:rPr>
              <a:t>Experiment, iterate, and refine prompts until you’re satisfied</a:t>
            </a:r>
          </a:p>
        </p:txBody>
      </p:sp>
      <p:sp>
        <p:nvSpPr>
          <p:cNvPr id="4" name="Rounded Rectangle 3_1">
            <a:extLst>
              <a:ext uri="{FF2B5EF4-FFF2-40B4-BE49-F238E27FC236}">
                <a16:creationId xmlns:a16="http://schemas.microsoft.com/office/drawing/2014/main" id="{9DB34213-1F69-D2DC-0C19-2143BE2973A4}"/>
              </a:ext>
            </a:extLst>
          </p:cNvPr>
          <p:cNvSpPr/>
          <p:nvPr/>
        </p:nvSpPr>
        <p:spPr>
          <a:xfrm>
            <a:off x="579234" y="1262264"/>
            <a:ext cx="10971982" cy="422420"/>
          </a:xfrm>
          <a:prstGeom prst="roundRect">
            <a:avLst>
              <a:gd name="adj" fmla="val 0"/>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tIns="182880" rIns="90000" bIns="182880" rtlCol="0" anchor="ctr"/>
          <a:lstStyle/>
          <a:p>
            <a:pPr marR="0" lvl="0" indent="0" algn="l" defTabSz="932563" rtl="0" eaLnBrk="1" fontAlgn="auto" latinLnBrk="0" hangingPunct="1">
              <a:lnSpc>
                <a:spcPct val="100000"/>
              </a:lnSpc>
              <a:spcBef>
                <a:spcPts val="1200"/>
              </a:spcBef>
              <a:spcAft>
                <a:spcPts val="0"/>
              </a:spcAft>
              <a:buClrTx/>
              <a:buSzPct val="90000"/>
              <a:buFontTx/>
              <a:buNone/>
              <a:tabLst/>
              <a:defRPr/>
            </a:pPr>
            <a:r>
              <a:rPr lang="en-US" sz="1800" dirty="0">
                <a:solidFill>
                  <a:schemeClr val="tx1"/>
                </a:solidFill>
                <a:latin typeface="+mj-lt"/>
                <a:cs typeface="Segoe UI" panose="020B0502040204020203" pitchFamily="34" charset="0"/>
              </a:rPr>
              <a:t>Craft clear and specific prompts for optimal Copilot performance. Here are some best practices:</a:t>
            </a:r>
          </a:p>
        </p:txBody>
      </p:sp>
      <p:sp>
        <p:nvSpPr>
          <p:cNvPr id="7" name="Title 16">
            <a:extLst>
              <a:ext uri="{FF2B5EF4-FFF2-40B4-BE49-F238E27FC236}">
                <a16:creationId xmlns:a16="http://schemas.microsoft.com/office/drawing/2014/main" id="{B4F2DF80-1B2E-BE7F-CA61-4D1445A5E6C9}"/>
              </a:ext>
            </a:extLst>
          </p:cNvPr>
          <p:cNvSpPr txBox="1">
            <a:spLocks/>
          </p:cNvSpPr>
          <p:nvPr/>
        </p:nvSpPr>
        <p:spPr>
          <a:xfrm>
            <a:off x="541607" y="585216"/>
            <a:ext cx="11044938"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pPr>
              <a:defRPr/>
            </a:pPr>
            <a:r>
              <a:rPr lang="en-US" dirty="0"/>
              <a:t>Review prompting best practices (continued)</a:t>
            </a:r>
          </a:p>
        </p:txBody>
      </p:sp>
    </p:spTree>
    <p:extLst>
      <p:ext uri="{BB962C8B-B14F-4D97-AF65-F5344CB8AC3E}">
        <p14:creationId xmlns:p14="http://schemas.microsoft.com/office/powerpoint/2010/main" val="218281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2B4EF5-57E7-71E9-FFF1-35EB90B43A90}"/>
              </a:ext>
            </a:extLst>
          </p:cNvPr>
          <p:cNvSpPr>
            <a:spLocks noGrp="1"/>
          </p:cNvSpPr>
          <p:nvPr>
            <p:ph type="ctrTitle"/>
          </p:nvPr>
        </p:nvSpPr>
        <p:spPr/>
        <p:txBody>
          <a:bodyPr/>
          <a:lstStyle/>
          <a:p>
            <a:r>
              <a:rPr lang="en-IN" dirty="0"/>
              <a:t>Day 2</a:t>
            </a:r>
          </a:p>
        </p:txBody>
      </p:sp>
      <p:sp>
        <p:nvSpPr>
          <p:cNvPr id="6" name="Subtitle 5">
            <a:extLst>
              <a:ext uri="{FF2B5EF4-FFF2-40B4-BE49-F238E27FC236}">
                <a16:creationId xmlns:a16="http://schemas.microsoft.com/office/drawing/2014/main" id="{6E58EF8B-792E-272D-57AA-5B2C3CA77293}"/>
              </a:ext>
            </a:extLst>
          </p:cNvPr>
          <p:cNvSpPr>
            <a:spLocks noGrp="1"/>
          </p:cNvSpPr>
          <p:nvPr>
            <p:ph type="subTitle" idx="1"/>
          </p:nvPr>
        </p:nvSpPr>
        <p:spPr/>
        <p:txBody>
          <a:bodyPr/>
          <a:lstStyle/>
          <a:p>
            <a:endParaRPr lang="en-IN"/>
          </a:p>
        </p:txBody>
      </p:sp>
      <p:sp>
        <p:nvSpPr>
          <p:cNvPr id="7" name="Footer Placeholder 6">
            <a:extLst>
              <a:ext uri="{FF2B5EF4-FFF2-40B4-BE49-F238E27FC236}">
                <a16:creationId xmlns:a16="http://schemas.microsoft.com/office/drawing/2014/main" id="{A5504DCD-7AAE-9DA2-BE89-78E9B06D7874}"/>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23902439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p:txBody>
          <a:bodyPr/>
          <a:lstStyle/>
          <a:p>
            <a:r>
              <a:rPr lang="en-IN"/>
              <a:t>Prompt-Based Solutions</a:t>
            </a:r>
          </a:p>
        </p:txBody>
      </p:sp>
      <p:sp>
        <p:nvSpPr>
          <p:cNvPr id="19" name="TextBox 18">
            <a:extLst>
              <a:ext uri="{FF2B5EF4-FFF2-40B4-BE49-F238E27FC236}">
                <a16:creationId xmlns:a16="http://schemas.microsoft.com/office/drawing/2014/main" id="{3A5B0FAD-F2FE-4A37-C9D9-0C27ED467EE3}"/>
              </a:ext>
            </a:extLst>
          </p:cNvPr>
          <p:cNvSpPr txBox="1"/>
          <p:nvPr/>
        </p:nvSpPr>
        <p:spPr>
          <a:xfrm>
            <a:off x="556800" y="3815166"/>
            <a:ext cx="5539200" cy="1668534"/>
          </a:xfrm>
          <a:prstGeom prst="rect">
            <a:avLst/>
          </a:prstGeom>
          <a:noFill/>
          <a:ln>
            <a:solidFill>
              <a:schemeClr val="accent1"/>
            </a:solidFill>
          </a:ln>
        </p:spPr>
        <p:txBody>
          <a:bodyPr wrap="square">
            <a:spAutoFit/>
          </a:bodyPr>
          <a:lstStyle/>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This method is a simple interaction where the AI responds directly to a user's input without any need for additional data or context. </a:t>
            </a:r>
          </a:p>
          <a:p>
            <a:pPr marL="285750" indent="-285750" defTabSz="1219170" eaLnBrk="0" fontAlgn="base" hangingPunct="0">
              <a:lnSpc>
                <a:spcPct val="150000"/>
              </a:lnSpc>
              <a:spcBef>
                <a:spcPct val="0"/>
              </a:spcBef>
              <a:spcAft>
                <a:spcPct val="0"/>
              </a:spcAft>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 success of the response heavily depends on the clarity and specificity of the prompt.</a:t>
            </a:r>
            <a:endParaRPr lang="en-US" altLang="en-US" sz="1400">
              <a:latin typeface="Microsoft JhengHei" panose="020B0604030504040204" pitchFamily="34" charset="-120"/>
              <a:ea typeface="Microsoft JhengHei" panose="020B0604030504040204" pitchFamily="34" charset="-120"/>
            </a:endParaRPr>
          </a:p>
        </p:txBody>
      </p:sp>
      <p:sp>
        <p:nvSpPr>
          <p:cNvPr id="9" name="TextBox 8">
            <a:extLst>
              <a:ext uri="{FF2B5EF4-FFF2-40B4-BE49-F238E27FC236}">
                <a16:creationId xmlns:a16="http://schemas.microsoft.com/office/drawing/2014/main" id="{DEDF2F33-519F-B39C-A7B1-DDF99F39AA3B}"/>
              </a:ext>
            </a:extLst>
          </p:cNvPr>
          <p:cNvSpPr txBox="1"/>
          <p:nvPr/>
        </p:nvSpPr>
        <p:spPr>
          <a:xfrm>
            <a:off x="556800" y="1760466"/>
            <a:ext cx="5539200" cy="1668534"/>
          </a:xfrm>
          <a:prstGeom prst="rect">
            <a:avLst/>
          </a:prstGeom>
          <a:solidFill>
            <a:schemeClr val="accent1">
              <a:lumMod val="20000"/>
              <a:lumOff val="80000"/>
            </a:schemeClr>
          </a:solidFill>
          <a:ln>
            <a:noFill/>
          </a:ln>
        </p:spPr>
        <p:txBody>
          <a:bodyPr wrap="square">
            <a:spAutoFit/>
          </a:bodyPr>
          <a:lstStyle/>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Prompt-based solutions involve providing an AI model with a clear, specific instruction or question, typically in the form of text. </a:t>
            </a:r>
          </a:p>
          <a:p>
            <a:pPr marL="285750" indent="-285750">
              <a:lnSpc>
                <a:spcPct val="150000"/>
              </a:lnSpc>
              <a:buFont typeface="Arial" panose="020B0604020202020204" pitchFamily="34" charset="0"/>
              <a:buChar char="•"/>
            </a:pPr>
            <a:r>
              <a:rPr lang="en-US" sz="1400">
                <a:latin typeface="Microsoft JhengHei" panose="020B0604030504040204" pitchFamily="34" charset="-120"/>
                <a:ea typeface="Microsoft JhengHei" panose="020B0604030504040204" pitchFamily="34" charset="-120"/>
              </a:rPr>
              <a:t>The model generates a response based on the prompt using its pre-existing training and knowledge.</a:t>
            </a:r>
          </a:p>
        </p:txBody>
      </p:sp>
      <p:pic>
        <p:nvPicPr>
          <p:cNvPr id="15368" name="Picture 8">
            <a:extLst>
              <a:ext uri="{FF2B5EF4-FFF2-40B4-BE49-F238E27FC236}">
                <a16:creationId xmlns:a16="http://schemas.microsoft.com/office/drawing/2014/main" id="{12056B09-7FE1-40EB-B393-696135D4F9CF}"/>
              </a:ext>
            </a:extLst>
          </p:cNvPr>
          <p:cNvPicPr>
            <a:picLocks noChangeAspect="1" noChangeArrowheads="1"/>
          </p:cNvPicPr>
          <p:nvPr/>
        </p:nvPicPr>
        <p:blipFill>
          <a:blip r:embed="rId3">
            <a:clrChange>
              <a:clrFrom>
                <a:srgbClr val="F8F9FA"/>
              </a:clrFrom>
              <a:clrTo>
                <a:srgbClr val="F8F9FA">
                  <a:alpha val="0"/>
                </a:srgbClr>
              </a:clrTo>
            </a:clrChange>
            <a:extLst>
              <a:ext uri="{28A0092B-C50C-407E-A947-70E740481C1C}">
                <a14:useLocalDpi xmlns:a14="http://schemas.microsoft.com/office/drawing/2010/main" val="0"/>
              </a:ext>
            </a:extLst>
          </a:blip>
          <a:srcRect/>
          <a:stretch>
            <a:fillRect/>
          </a:stretch>
        </p:blipFill>
        <p:spPr bwMode="auto">
          <a:xfrm>
            <a:off x="6096000" y="2234970"/>
            <a:ext cx="5567209" cy="2388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287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D905-886B-E4D6-A50F-96C657EDF4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39D192-E488-FCA0-C947-44BFF46B5149}"/>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4BF3FCB1-1488-5859-570E-379C0802041E}"/>
              </a:ext>
            </a:extLst>
          </p:cNvPr>
          <p:cNvSpPr>
            <a:spLocks noGrp="1"/>
          </p:cNvSpPr>
          <p:nvPr>
            <p:ph type="body" sz="quarter" idx="13"/>
          </p:nvPr>
        </p:nvSpPr>
        <p:spPr>
          <a:xfrm>
            <a:off x="556800" y="1019360"/>
            <a:ext cx="11078400" cy="454205"/>
          </a:xfrm>
        </p:spPr>
        <p:txBody>
          <a:bodyPr>
            <a:normAutofit/>
          </a:bodyPr>
          <a:lstStyle/>
          <a:p>
            <a:r>
              <a:rPr lang="en-IN"/>
              <a:t>High-level Architecture Of Prompt-based Solutions</a:t>
            </a:r>
          </a:p>
        </p:txBody>
      </p:sp>
      <p:graphicFrame>
        <p:nvGraphicFramePr>
          <p:cNvPr id="4" name="Diagram 3">
            <a:extLst>
              <a:ext uri="{FF2B5EF4-FFF2-40B4-BE49-F238E27FC236}">
                <a16:creationId xmlns:a16="http://schemas.microsoft.com/office/drawing/2014/main" id="{3B60D3FE-8007-4619-A83C-295E63EC4154}"/>
              </a:ext>
            </a:extLst>
          </p:cNvPr>
          <p:cNvGraphicFramePr/>
          <p:nvPr/>
        </p:nvGraphicFramePr>
        <p:xfrm>
          <a:off x="557212" y="1376516"/>
          <a:ext cx="10720388" cy="4813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05201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77C33-D2CA-BB4B-C835-618C12F4F4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A80A-65D7-25EE-3C27-3950B71E3986}"/>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168E54DC-E3B6-4E41-28D0-E16AE86920D0}"/>
              </a:ext>
            </a:extLst>
          </p:cNvPr>
          <p:cNvSpPr>
            <a:spLocks noGrp="1"/>
          </p:cNvSpPr>
          <p:nvPr>
            <p:ph type="body" sz="quarter" idx="13"/>
          </p:nvPr>
        </p:nvSpPr>
        <p:spPr>
          <a:xfrm>
            <a:off x="556800" y="1019360"/>
            <a:ext cx="11078400" cy="454205"/>
          </a:xfrm>
        </p:spPr>
        <p:txBody>
          <a:bodyPr/>
          <a:lstStyle/>
          <a:p>
            <a:r>
              <a:rPr lang="en-IN"/>
              <a:t>Examples of Applications: Prompt-Based Solutions</a:t>
            </a:r>
          </a:p>
        </p:txBody>
      </p:sp>
      <p:graphicFrame>
        <p:nvGraphicFramePr>
          <p:cNvPr id="4" name="Diagram 3">
            <a:extLst>
              <a:ext uri="{FF2B5EF4-FFF2-40B4-BE49-F238E27FC236}">
                <a16:creationId xmlns:a16="http://schemas.microsoft.com/office/drawing/2014/main" id="{A580F8EF-DD4F-428E-9C5D-18D4833EB3C8}"/>
              </a:ext>
            </a:extLst>
          </p:cNvPr>
          <p:cNvGraphicFramePr/>
          <p:nvPr/>
        </p:nvGraphicFramePr>
        <p:xfrm>
          <a:off x="868243" y="2189940"/>
          <a:ext cx="3347935" cy="3375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458" name="Picture 2" descr="Your Step-by-Step Guide to Building a Quick Q&amp;A Chatbot">
            <a:extLst>
              <a:ext uri="{FF2B5EF4-FFF2-40B4-BE49-F238E27FC236}">
                <a16:creationId xmlns:a16="http://schemas.microsoft.com/office/drawing/2014/main" id="{2363D54B-C7BB-4076-B3F0-0967AC91397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879" r="17166"/>
          <a:stretch/>
        </p:blipFill>
        <p:spPr bwMode="auto">
          <a:xfrm>
            <a:off x="6432148" y="1889107"/>
            <a:ext cx="4765637" cy="368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550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77C33-D2CA-BB4B-C835-618C12F4F44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CE9A80A-65D7-25EE-3C27-3950B71E3986}"/>
              </a:ext>
            </a:extLst>
          </p:cNvPr>
          <p:cNvSpPr>
            <a:spLocks noGrp="1"/>
          </p:cNvSpPr>
          <p:nvPr>
            <p:ph type="body" sz="quarter" idx="12"/>
          </p:nvPr>
        </p:nvSpPr>
        <p:spPr>
          <a:xfrm>
            <a:off x="556800" y="527928"/>
            <a:ext cx="11078400" cy="454205"/>
          </a:xfrm>
        </p:spPr>
        <p:txBody>
          <a:bodyPr>
            <a:normAutofit lnSpcReduction="10000"/>
          </a:bodyPr>
          <a:lstStyle/>
          <a:p>
            <a:r>
              <a:rPr lang="en-US"/>
              <a:t>Generative AI Application </a:t>
            </a:r>
            <a:endParaRPr lang="en-IN"/>
          </a:p>
        </p:txBody>
      </p:sp>
      <p:sp>
        <p:nvSpPr>
          <p:cNvPr id="3" name="Text Placeholder 2">
            <a:extLst>
              <a:ext uri="{FF2B5EF4-FFF2-40B4-BE49-F238E27FC236}">
                <a16:creationId xmlns:a16="http://schemas.microsoft.com/office/drawing/2014/main" id="{168E54DC-E3B6-4E41-28D0-E16AE86920D0}"/>
              </a:ext>
            </a:extLst>
          </p:cNvPr>
          <p:cNvSpPr>
            <a:spLocks noGrp="1"/>
          </p:cNvSpPr>
          <p:nvPr>
            <p:ph type="body" sz="quarter" idx="13"/>
          </p:nvPr>
        </p:nvSpPr>
        <p:spPr>
          <a:xfrm>
            <a:off x="556800" y="1019360"/>
            <a:ext cx="11078400" cy="454205"/>
          </a:xfrm>
        </p:spPr>
        <p:txBody>
          <a:bodyPr/>
          <a:lstStyle/>
          <a:p>
            <a:r>
              <a:rPr lang="en-IN"/>
              <a:t>Example Architecture With Azure Of Prompt-based Solutions</a:t>
            </a:r>
          </a:p>
        </p:txBody>
      </p:sp>
      <p:grpSp>
        <p:nvGrpSpPr>
          <p:cNvPr id="8" name="Group 7">
            <a:extLst>
              <a:ext uri="{FF2B5EF4-FFF2-40B4-BE49-F238E27FC236}">
                <a16:creationId xmlns:a16="http://schemas.microsoft.com/office/drawing/2014/main" id="{9B2BED41-EE40-07BD-98B7-DC04ABE57854}"/>
              </a:ext>
            </a:extLst>
          </p:cNvPr>
          <p:cNvGrpSpPr/>
          <p:nvPr/>
        </p:nvGrpSpPr>
        <p:grpSpPr>
          <a:xfrm>
            <a:off x="557213" y="2441543"/>
            <a:ext cx="11078400" cy="2422117"/>
            <a:chOff x="556800" y="2500536"/>
            <a:chExt cx="11078400" cy="2422117"/>
          </a:xfrm>
        </p:grpSpPr>
        <p:sp>
          <p:nvSpPr>
            <p:cNvPr id="9" name="Arrow: Notched Right 8">
              <a:extLst>
                <a:ext uri="{FF2B5EF4-FFF2-40B4-BE49-F238E27FC236}">
                  <a16:creationId xmlns:a16="http://schemas.microsoft.com/office/drawing/2014/main" id="{E4F9561E-19DC-6E8A-7ED4-3FC061CF12FA}"/>
                </a:ext>
              </a:extLst>
            </p:cNvPr>
            <p:cNvSpPr/>
            <p:nvPr/>
          </p:nvSpPr>
          <p:spPr>
            <a:xfrm>
              <a:off x="556800" y="3331322"/>
              <a:ext cx="11078400" cy="928464"/>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A" sz="1400">
                <a:latin typeface="Microsoft JhengHei" panose="020B0604030504040204" pitchFamily="34" charset="-120"/>
                <a:ea typeface="Microsoft JhengHei" panose="020B0604030504040204" pitchFamily="34" charset="-120"/>
              </a:endParaRPr>
            </a:p>
          </p:txBody>
        </p:sp>
        <p:sp>
          <p:nvSpPr>
            <p:cNvPr id="10" name="Freeform: Shape 9">
              <a:extLst>
                <a:ext uri="{FF2B5EF4-FFF2-40B4-BE49-F238E27FC236}">
                  <a16:creationId xmlns:a16="http://schemas.microsoft.com/office/drawing/2014/main" id="{677B4EC3-B4B6-CD24-BAF4-315B68CFF8BB}"/>
                </a:ext>
              </a:extLst>
            </p:cNvPr>
            <p:cNvSpPr/>
            <p:nvPr/>
          </p:nvSpPr>
          <p:spPr>
            <a:xfrm>
              <a:off x="557194" y="2688621"/>
              <a:ext cx="1663763" cy="733109"/>
            </a:xfrm>
            <a:custGeom>
              <a:avLst/>
              <a:gdLst>
                <a:gd name="connsiteX0" fmla="*/ 0 w 1193984"/>
                <a:gd name="connsiteY0" fmla="*/ 0 h 1495299"/>
                <a:gd name="connsiteX1" fmla="*/ 1193984 w 1193984"/>
                <a:gd name="connsiteY1" fmla="*/ 0 h 1495299"/>
                <a:gd name="connsiteX2" fmla="*/ 1193984 w 1193984"/>
                <a:gd name="connsiteY2" fmla="*/ 1495299 h 1495299"/>
                <a:gd name="connsiteX3" fmla="*/ 0 w 1193984"/>
                <a:gd name="connsiteY3" fmla="*/ 1495299 h 1495299"/>
                <a:gd name="connsiteX4" fmla="*/ 0 w 1193984"/>
                <a:gd name="connsiteY4" fmla="*/ 0 h 149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4" h="1495299">
                  <a:moveTo>
                    <a:pt x="0" y="0"/>
                  </a:moveTo>
                  <a:lnTo>
                    <a:pt x="1193984" y="0"/>
                  </a:lnTo>
                  <a:lnTo>
                    <a:pt x="1193984" y="1495299"/>
                  </a:lnTo>
                  <a:lnTo>
                    <a:pt x="0" y="1495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904" tIns="120904" rIns="120904" bIns="120904" numCol="1" spcCol="1270" anchor="b" anchorCtr="0">
              <a:noAutofit/>
            </a:bodyPr>
            <a:lstStyle/>
            <a:p>
              <a:pPr marL="0" lvl="0" indent="0" algn="ctr" defTabSz="755650">
                <a:lnSpc>
                  <a:spcPct val="150000"/>
                </a:lnSpc>
                <a:spcBef>
                  <a:spcPct val="0"/>
                </a:spcBef>
                <a:spcAft>
                  <a:spcPct val="35000"/>
                </a:spcAft>
                <a:buNone/>
              </a:pPr>
              <a:r>
                <a:rPr lang="en-US" sz="1400" b="1" kern="1200">
                  <a:latin typeface="Microsoft JhengHei" panose="020B0604030504040204" pitchFamily="34" charset="-120"/>
                  <a:ea typeface="Microsoft JhengHei" panose="020B0604030504040204" pitchFamily="34" charset="-120"/>
                </a:rPr>
                <a:t>Create an Azure Account</a:t>
              </a:r>
              <a:endParaRPr lang="en-CA" sz="1400" b="1" kern="1200">
                <a:latin typeface="Microsoft JhengHei" panose="020B0604030504040204" pitchFamily="34" charset="-120"/>
                <a:ea typeface="Microsoft JhengHei" panose="020B0604030504040204" pitchFamily="34" charset="-120"/>
              </a:endParaRPr>
            </a:p>
          </p:txBody>
        </p:sp>
        <p:sp>
          <p:nvSpPr>
            <p:cNvPr id="11" name="Oval 10">
              <a:extLst>
                <a:ext uri="{FF2B5EF4-FFF2-40B4-BE49-F238E27FC236}">
                  <a16:creationId xmlns:a16="http://schemas.microsoft.com/office/drawing/2014/main" id="{8F3CF36C-38FD-08E7-D0B9-CE5B916041F4}"/>
                </a:ext>
              </a:extLst>
            </p:cNvPr>
            <p:cNvSpPr/>
            <p:nvPr/>
          </p:nvSpPr>
          <p:spPr>
            <a:xfrm>
              <a:off x="967275" y="3608642"/>
              <a:ext cx="373824" cy="37382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A" sz="1400">
                <a:latin typeface="Microsoft JhengHei" panose="020B0604030504040204" pitchFamily="34" charset="-120"/>
                <a:ea typeface="Microsoft JhengHei" panose="020B0604030504040204" pitchFamily="34" charset="-120"/>
              </a:endParaRPr>
            </a:p>
          </p:txBody>
        </p:sp>
        <p:sp>
          <p:nvSpPr>
            <p:cNvPr id="12" name="Freeform: Shape 11">
              <a:extLst>
                <a:ext uri="{FF2B5EF4-FFF2-40B4-BE49-F238E27FC236}">
                  <a16:creationId xmlns:a16="http://schemas.microsoft.com/office/drawing/2014/main" id="{A3F75FE3-7341-4D98-0F6A-64CDE8B8E7F5}"/>
                </a:ext>
              </a:extLst>
            </p:cNvPr>
            <p:cNvSpPr/>
            <p:nvPr/>
          </p:nvSpPr>
          <p:spPr>
            <a:xfrm>
              <a:off x="1575989" y="4071701"/>
              <a:ext cx="1663762" cy="841119"/>
            </a:xfrm>
            <a:custGeom>
              <a:avLst/>
              <a:gdLst>
                <a:gd name="connsiteX0" fmla="*/ 0 w 1193984"/>
                <a:gd name="connsiteY0" fmla="*/ 0 h 1495299"/>
                <a:gd name="connsiteX1" fmla="*/ 1193984 w 1193984"/>
                <a:gd name="connsiteY1" fmla="*/ 0 h 1495299"/>
                <a:gd name="connsiteX2" fmla="*/ 1193984 w 1193984"/>
                <a:gd name="connsiteY2" fmla="*/ 1495299 h 1495299"/>
                <a:gd name="connsiteX3" fmla="*/ 0 w 1193984"/>
                <a:gd name="connsiteY3" fmla="*/ 1495299 h 1495299"/>
                <a:gd name="connsiteX4" fmla="*/ 0 w 1193984"/>
                <a:gd name="connsiteY4" fmla="*/ 0 h 149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4" h="1495299">
                  <a:moveTo>
                    <a:pt x="0" y="0"/>
                  </a:moveTo>
                  <a:lnTo>
                    <a:pt x="1193984" y="0"/>
                  </a:lnTo>
                  <a:lnTo>
                    <a:pt x="1193984" y="1495299"/>
                  </a:lnTo>
                  <a:lnTo>
                    <a:pt x="0" y="1495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904" tIns="120904" rIns="120904" bIns="120904" numCol="1" spcCol="1270" anchor="t" anchorCtr="0">
              <a:noAutofit/>
            </a:bodyPr>
            <a:lstStyle/>
            <a:p>
              <a:pPr marL="0" lvl="0" indent="0" algn="ctr" defTabSz="755650">
                <a:lnSpc>
                  <a:spcPct val="150000"/>
                </a:lnSpc>
                <a:spcBef>
                  <a:spcPct val="0"/>
                </a:spcBef>
                <a:spcAft>
                  <a:spcPct val="35000"/>
                </a:spcAft>
                <a:buNone/>
              </a:pPr>
              <a:r>
                <a:rPr lang="en-US" sz="1400" b="1" kern="1200">
                  <a:latin typeface="Microsoft JhengHei" panose="020B0604030504040204" pitchFamily="34" charset="-120"/>
                  <a:ea typeface="Microsoft JhengHei" panose="020B0604030504040204" pitchFamily="34" charset="-120"/>
                </a:rPr>
                <a:t>Create a New Resource Group</a:t>
              </a:r>
              <a:endParaRPr lang="en-CA" sz="1400" b="1" kern="1200">
                <a:latin typeface="Microsoft JhengHei" panose="020B0604030504040204" pitchFamily="34" charset="-120"/>
                <a:ea typeface="Microsoft JhengHei" panose="020B0604030504040204" pitchFamily="34" charset="-120"/>
              </a:endParaRPr>
            </a:p>
          </p:txBody>
        </p:sp>
        <p:sp>
          <p:nvSpPr>
            <p:cNvPr id="13" name="Oval 12">
              <a:extLst>
                <a:ext uri="{FF2B5EF4-FFF2-40B4-BE49-F238E27FC236}">
                  <a16:creationId xmlns:a16="http://schemas.microsoft.com/office/drawing/2014/main" id="{FF0FC30F-B84C-AAA2-84BE-D05280117080}"/>
                </a:ext>
              </a:extLst>
            </p:cNvPr>
            <p:cNvSpPr/>
            <p:nvPr/>
          </p:nvSpPr>
          <p:spPr>
            <a:xfrm>
              <a:off x="2220958" y="3608642"/>
              <a:ext cx="373824" cy="37382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A" sz="1400">
                <a:latin typeface="Microsoft JhengHei" panose="020B0604030504040204" pitchFamily="34" charset="-120"/>
                <a:ea typeface="Microsoft JhengHei" panose="020B0604030504040204" pitchFamily="34" charset="-120"/>
              </a:endParaRPr>
            </a:p>
          </p:txBody>
        </p:sp>
        <p:sp>
          <p:nvSpPr>
            <p:cNvPr id="14" name="Freeform: Shape 13">
              <a:extLst>
                <a:ext uri="{FF2B5EF4-FFF2-40B4-BE49-F238E27FC236}">
                  <a16:creationId xmlns:a16="http://schemas.microsoft.com/office/drawing/2014/main" id="{05275DD2-E2FE-6A70-62D9-51F496D21DC0}"/>
                </a:ext>
              </a:extLst>
            </p:cNvPr>
            <p:cNvSpPr/>
            <p:nvPr/>
          </p:nvSpPr>
          <p:spPr>
            <a:xfrm>
              <a:off x="2611877" y="2500536"/>
              <a:ext cx="2067288" cy="928464"/>
            </a:xfrm>
            <a:custGeom>
              <a:avLst/>
              <a:gdLst>
                <a:gd name="connsiteX0" fmla="*/ 0 w 1193984"/>
                <a:gd name="connsiteY0" fmla="*/ 0 h 1495299"/>
                <a:gd name="connsiteX1" fmla="*/ 1193984 w 1193984"/>
                <a:gd name="connsiteY1" fmla="*/ 0 h 1495299"/>
                <a:gd name="connsiteX2" fmla="*/ 1193984 w 1193984"/>
                <a:gd name="connsiteY2" fmla="*/ 1495299 h 1495299"/>
                <a:gd name="connsiteX3" fmla="*/ 0 w 1193984"/>
                <a:gd name="connsiteY3" fmla="*/ 1495299 h 1495299"/>
                <a:gd name="connsiteX4" fmla="*/ 0 w 1193984"/>
                <a:gd name="connsiteY4" fmla="*/ 0 h 149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4" h="1495299">
                  <a:moveTo>
                    <a:pt x="0" y="0"/>
                  </a:moveTo>
                  <a:lnTo>
                    <a:pt x="1193984" y="0"/>
                  </a:lnTo>
                  <a:lnTo>
                    <a:pt x="1193984" y="1495299"/>
                  </a:lnTo>
                  <a:lnTo>
                    <a:pt x="0" y="1495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904" tIns="120904" rIns="120904" bIns="120904" numCol="1" spcCol="1270" anchor="b" anchorCtr="0">
              <a:noAutofit/>
            </a:bodyPr>
            <a:lstStyle/>
            <a:p>
              <a:pPr marL="0" lvl="0" indent="0" algn="ctr" defTabSz="755650">
                <a:lnSpc>
                  <a:spcPct val="150000"/>
                </a:lnSpc>
                <a:spcBef>
                  <a:spcPct val="0"/>
                </a:spcBef>
                <a:spcAft>
                  <a:spcPct val="35000"/>
                </a:spcAft>
                <a:buNone/>
              </a:pPr>
              <a:r>
                <a:rPr lang="en-US" sz="1400" b="1" kern="1200">
                  <a:latin typeface="Microsoft JhengHei" panose="020B0604030504040204" pitchFamily="34" charset="-120"/>
                  <a:ea typeface="Microsoft JhengHei" panose="020B0604030504040204" pitchFamily="34" charset="-120"/>
                </a:rPr>
                <a:t>Create a New Azure OpenAI Resource</a:t>
              </a:r>
              <a:endParaRPr lang="en-CA" sz="1400" b="1" kern="1200">
                <a:latin typeface="Microsoft JhengHei" panose="020B0604030504040204" pitchFamily="34" charset="-120"/>
                <a:ea typeface="Microsoft JhengHei" panose="020B0604030504040204" pitchFamily="34" charset="-120"/>
              </a:endParaRPr>
            </a:p>
          </p:txBody>
        </p:sp>
        <p:sp>
          <p:nvSpPr>
            <p:cNvPr id="15" name="Oval 14">
              <a:extLst>
                <a:ext uri="{FF2B5EF4-FFF2-40B4-BE49-F238E27FC236}">
                  <a16:creationId xmlns:a16="http://schemas.microsoft.com/office/drawing/2014/main" id="{EA0F2B1C-046A-3152-BC33-E043B100D0B2}"/>
                </a:ext>
              </a:extLst>
            </p:cNvPr>
            <p:cNvSpPr/>
            <p:nvPr/>
          </p:nvSpPr>
          <p:spPr>
            <a:xfrm>
              <a:off x="3474642" y="3608642"/>
              <a:ext cx="373824" cy="37382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A" sz="1400">
                <a:latin typeface="Microsoft JhengHei" panose="020B0604030504040204" pitchFamily="34" charset="-120"/>
                <a:ea typeface="Microsoft JhengHei" panose="020B0604030504040204" pitchFamily="34" charset="-120"/>
              </a:endParaRPr>
            </a:p>
          </p:txBody>
        </p:sp>
        <p:sp>
          <p:nvSpPr>
            <p:cNvPr id="16" name="Freeform: Shape 15">
              <a:extLst>
                <a:ext uri="{FF2B5EF4-FFF2-40B4-BE49-F238E27FC236}">
                  <a16:creationId xmlns:a16="http://schemas.microsoft.com/office/drawing/2014/main" id="{52609EFD-393B-8B79-B9C0-74F59CB6A8A8}"/>
                </a:ext>
              </a:extLst>
            </p:cNvPr>
            <p:cNvSpPr/>
            <p:nvPr/>
          </p:nvSpPr>
          <p:spPr>
            <a:xfrm>
              <a:off x="4318246" y="4071701"/>
              <a:ext cx="1253682" cy="657241"/>
            </a:xfrm>
            <a:custGeom>
              <a:avLst/>
              <a:gdLst>
                <a:gd name="connsiteX0" fmla="*/ 0 w 1193984"/>
                <a:gd name="connsiteY0" fmla="*/ 0 h 1495299"/>
                <a:gd name="connsiteX1" fmla="*/ 1193984 w 1193984"/>
                <a:gd name="connsiteY1" fmla="*/ 0 h 1495299"/>
                <a:gd name="connsiteX2" fmla="*/ 1193984 w 1193984"/>
                <a:gd name="connsiteY2" fmla="*/ 1495299 h 1495299"/>
                <a:gd name="connsiteX3" fmla="*/ 0 w 1193984"/>
                <a:gd name="connsiteY3" fmla="*/ 1495299 h 1495299"/>
                <a:gd name="connsiteX4" fmla="*/ 0 w 1193984"/>
                <a:gd name="connsiteY4" fmla="*/ 0 h 149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4" h="1495299">
                  <a:moveTo>
                    <a:pt x="0" y="0"/>
                  </a:moveTo>
                  <a:lnTo>
                    <a:pt x="1193984" y="0"/>
                  </a:lnTo>
                  <a:lnTo>
                    <a:pt x="1193984" y="1495299"/>
                  </a:lnTo>
                  <a:lnTo>
                    <a:pt x="0" y="1495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904" tIns="120904" rIns="120904" bIns="120904" numCol="1" spcCol="1270" anchor="t" anchorCtr="0">
              <a:noAutofit/>
            </a:bodyPr>
            <a:lstStyle/>
            <a:p>
              <a:pPr marL="0" lvl="0" indent="0" algn="ctr" defTabSz="755650">
                <a:lnSpc>
                  <a:spcPct val="150000"/>
                </a:lnSpc>
                <a:spcBef>
                  <a:spcPct val="0"/>
                </a:spcBef>
                <a:spcAft>
                  <a:spcPct val="35000"/>
                </a:spcAft>
                <a:buNone/>
              </a:pPr>
              <a:r>
                <a:rPr lang="en-US" sz="1400" b="1" kern="1200">
                  <a:latin typeface="Microsoft JhengHei" panose="020B0604030504040204" pitchFamily="34" charset="-120"/>
                  <a:ea typeface="Microsoft JhengHei" panose="020B0604030504040204" pitchFamily="34" charset="-120"/>
                </a:rPr>
                <a:t>Deploy LLM</a:t>
              </a:r>
              <a:endParaRPr lang="en-CA" sz="1400" b="1" kern="1200">
                <a:latin typeface="Microsoft JhengHei" panose="020B0604030504040204" pitchFamily="34" charset="-120"/>
                <a:ea typeface="Microsoft JhengHei" panose="020B0604030504040204" pitchFamily="34" charset="-120"/>
              </a:endParaRPr>
            </a:p>
          </p:txBody>
        </p:sp>
        <p:sp>
          <p:nvSpPr>
            <p:cNvPr id="17" name="Oval 16">
              <a:extLst>
                <a:ext uri="{FF2B5EF4-FFF2-40B4-BE49-F238E27FC236}">
                  <a16:creationId xmlns:a16="http://schemas.microsoft.com/office/drawing/2014/main" id="{66CA526B-0843-6824-C8FD-8154349333D3}"/>
                </a:ext>
              </a:extLst>
            </p:cNvPr>
            <p:cNvSpPr/>
            <p:nvPr/>
          </p:nvSpPr>
          <p:spPr>
            <a:xfrm>
              <a:off x="4728325" y="3608642"/>
              <a:ext cx="373824" cy="37382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A" sz="1400">
                <a:latin typeface="Microsoft JhengHei" panose="020B0604030504040204" pitchFamily="34" charset="-120"/>
                <a:ea typeface="Microsoft JhengHei" panose="020B0604030504040204" pitchFamily="34" charset="-120"/>
              </a:endParaRPr>
            </a:p>
          </p:txBody>
        </p:sp>
        <p:sp>
          <p:nvSpPr>
            <p:cNvPr id="18" name="Freeform: Shape 17">
              <a:extLst>
                <a:ext uri="{FF2B5EF4-FFF2-40B4-BE49-F238E27FC236}">
                  <a16:creationId xmlns:a16="http://schemas.microsoft.com/office/drawing/2014/main" id="{B02A8D41-3B2D-7372-6B76-214AA0724E0C}"/>
                </a:ext>
              </a:extLst>
            </p:cNvPr>
            <p:cNvSpPr/>
            <p:nvPr/>
          </p:nvSpPr>
          <p:spPr>
            <a:xfrm>
              <a:off x="5415272" y="2688621"/>
              <a:ext cx="1507297" cy="753275"/>
            </a:xfrm>
            <a:custGeom>
              <a:avLst/>
              <a:gdLst>
                <a:gd name="connsiteX0" fmla="*/ 0 w 1193984"/>
                <a:gd name="connsiteY0" fmla="*/ 0 h 1495299"/>
                <a:gd name="connsiteX1" fmla="*/ 1193984 w 1193984"/>
                <a:gd name="connsiteY1" fmla="*/ 0 h 1495299"/>
                <a:gd name="connsiteX2" fmla="*/ 1193984 w 1193984"/>
                <a:gd name="connsiteY2" fmla="*/ 1495299 h 1495299"/>
                <a:gd name="connsiteX3" fmla="*/ 0 w 1193984"/>
                <a:gd name="connsiteY3" fmla="*/ 1495299 h 1495299"/>
                <a:gd name="connsiteX4" fmla="*/ 0 w 1193984"/>
                <a:gd name="connsiteY4" fmla="*/ 0 h 149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4" h="1495299">
                  <a:moveTo>
                    <a:pt x="0" y="0"/>
                  </a:moveTo>
                  <a:lnTo>
                    <a:pt x="1193984" y="0"/>
                  </a:lnTo>
                  <a:lnTo>
                    <a:pt x="1193984" y="1495299"/>
                  </a:lnTo>
                  <a:lnTo>
                    <a:pt x="0" y="1495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904" tIns="120904" rIns="120904" bIns="120904" numCol="1" spcCol="1270" anchor="b" anchorCtr="0">
              <a:noAutofit/>
            </a:bodyPr>
            <a:lstStyle/>
            <a:p>
              <a:pPr marL="0" lvl="0" indent="0" algn="ctr" defTabSz="755650">
                <a:lnSpc>
                  <a:spcPct val="150000"/>
                </a:lnSpc>
                <a:spcBef>
                  <a:spcPct val="0"/>
                </a:spcBef>
                <a:spcAft>
                  <a:spcPct val="35000"/>
                </a:spcAft>
                <a:buNone/>
              </a:pPr>
              <a:r>
                <a:rPr lang="en-CA" sz="1400" b="1" kern="1200">
                  <a:latin typeface="Microsoft JhengHei" panose="020B0604030504040204" pitchFamily="34" charset="-120"/>
                  <a:ea typeface="Microsoft JhengHei" panose="020B0604030504040204" pitchFamily="34" charset="-120"/>
                </a:rPr>
                <a:t>Retrieve Keys and Endpoints</a:t>
              </a:r>
            </a:p>
          </p:txBody>
        </p:sp>
        <p:sp>
          <p:nvSpPr>
            <p:cNvPr id="19" name="Oval 18">
              <a:extLst>
                <a:ext uri="{FF2B5EF4-FFF2-40B4-BE49-F238E27FC236}">
                  <a16:creationId xmlns:a16="http://schemas.microsoft.com/office/drawing/2014/main" id="{CB84AC06-B581-5F09-8D8E-76FEAF4681E8}"/>
                </a:ext>
              </a:extLst>
            </p:cNvPr>
            <p:cNvSpPr/>
            <p:nvPr/>
          </p:nvSpPr>
          <p:spPr>
            <a:xfrm>
              <a:off x="5982009" y="3608642"/>
              <a:ext cx="373824" cy="37382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A" sz="1400">
                <a:latin typeface="Microsoft JhengHei" panose="020B0604030504040204" pitchFamily="34" charset="-120"/>
                <a:ea typeface="Microsoft JhengHei" panose="020B0604030504040204" pitchFamily="34" charset="-120"/>
              </a:endParaRPr>
            </a:p>
          </p:txBody>
        </p:sp>
        <p:sp>
          <p:nvSpPr>
            <p:cNvPr id="20" name="Freeform: Shape 19">
              <a:extLst>
                <a:ext uri="{FF2B5EF4-FFF2-40B4-BE49-F238E27FC236}">
                  <a16:creationId xmlns:a16="http://schemas.microsoft.com/office/drawing/2014/main" id="{43AAEBFE-C4B9-9632-2E47-C2FF348DA480}"/>
                </a:ext>
              </a:extLst>
            </p:cNvPr>
            <p:cNvSpPr/>
            <p:nvPr/>
          </p:nvSpPr>
          <p:spPr>
            <a:xfrm>
              <a:off x="6855462" y="4081534"/>
              <a:ext cx="1193984" cy="841119"/>
            </a:xfrm>
            <a:custGeom>
              <a:avLst/>
              <a:gdLst>
                <a:gd name="connsiteX0" fmla="*/ 0 w 1193984"/>
                <a:gd name="connsiteY0" fmla="*/ 0 h 1495299"/>
                <a:gd name="connsiteX1" fmla="*/ 1193984 w 1193984"/>
                <a:gd name="connsiteY1" fmla="*/ 0 h 1495299"/>
                <a:gd name="connsiteX2" fmla="*/ 1193984 w 1193984"/>
                <a:gd name="connsiteY2" fmla="*/ 1495299 h 1495299"/>
                <a:gd name="connsiteX3" fmla="*/ 0 w 1193984"/>
                <a:gd name="connsiteY3" fmla="*/ 1495299 h 1495299"/>
                <a:gd name="connsiteX4" fmla="*/ 0 w 1193984"/>
                <a:gd name="connsiteY4" fmla="*/ 0 h 149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4" h="1495299">
                  <a:moveTo>
                    <a:pt x="0" y="0"/>
                  </a:moveTo>
                  <a:lnTo>
                    <a:pt x="1193984" y="0"/>
                  </a:lnTo>
                  <a:lnTo>
                    <a:pt x="1193984" y="1495299"/>
                  </a:lnTo>
                  <a:lnTo>
                    <a:pt x="0" y="1495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904" tIns="120904" rIns="120904" bIns="120904" numCol="1" spcCol="1270" anchor="t" anchorCtr="0">
              <a:noAutofit/>
            </a:bodyPr>
            <a:lstStyle/>
            <a:p>
              <a:pPr marL="0" lvl="0" indent="0" algn="ctr" defTabSz="755650">
                <a:lnSpc>
                  <a:spcPct val="150000"/>
                </a:lnSpc>
                <a:spcBef>
                  <a:spcPct val="0"/>
                </a:spcBef>
                <a:spcAft>
                  <a:spcPct val="35000"/>
                </a:spcAft>
                <a:buNone/>
              </a:pPr>
              <a:r>
                <a:rPr lang="en-CA" sz="1400" b="1" kern="1200">
                  <a:latin typeface="Microsoft JhengHei" panose="020B0604030504040204" pitchFamily="34" charset="-120"/>
                  <a:ea typeface="Microsoft JhengHei" panose="020B0604030504040204" pitchFamily="34" charset="-120"/>
                </a:rPr>
                <a:t>Create an API</a:t>
              </a:r>
            </a:p>
          </p:txBody>
        </p:sp>
        <p:sp>
          <p:nvSpPr>
            <p:cNvPr id="21" name="Oval 20">
              <a:extLst>
                <a:ext uri="{FF2B5EF4-FFF2-40B4-BE49-F238E27FC236}">
                  <a16:creationId xmlns:a16="http://schemas.microsoft.com/office/drawing/2014/main" id="{82AC2334-C683-FF11-B541-9954133093A3}"/>
                </a:ext>
              </a:extLst>
            </p:cNvPr>
            <p:cNvSpPr/>
            <p:nvPr/>
          </p:nvSpPr>
          <p:spPr>
            <a:xfrm>
              <a:off x="7235692" y="3608642"/>
              <a:ext cx="373824" cy="37382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A" sz="1400">
                <a:latin typeface="Microsoft JhengHei" panose="020B0604030504040204" pitchFamily="34" charset="-120"/>
                <a:ea typeface="Microsoft JhengHei" panose="020B0604030504040204" pitchFamily="34" charset="-120"/>
              </a:endParaRPr>
            </a:p>
          </p:txBody>
        </p:sp>
        <p:sp>
          <p:nvSpPr>
            <p:cNvPr id="22" name="Freeform: Shape 21">
              <a:extLst>
                <a:ext uri="{FF2B5EF4-FFF2-40B4-BE49-F238E27FC236}">
                  <a16:creationId xmlns:a16="http://schemas.microsoft.com/office/drawing/2014/main" id="{7BC1B23A-9606-372D-17D3-9B7F8A35B057}"/>
                </a:ext>
              </a:extLst>
            </p:cNvPr>
            <p:cNvSpPr/>
            <p:nvPr/>
          </p:nvSpPr>
          <p:spPr>
            <a:xfrm>
              <a:off x="8049446" y="2602772"/>
              <a:ext cx="1458341" cy="831287"/>
            </a:xfrm>
            <a:custGeom>
              <a:avLst/>
              <a:gdLst>
                <a:gd name="connsiteX0" fmla="*/ 0 w 1193984"/>
                <a:gd name="connsiteY0" fmla="*/ 0 h 1495299"/>
                <a:gd name="connsiteX1" fmla="*/ 1193984 w 1193984"/>
                <a:gd name="connsiteY1" fmla="*/ 0 h 1495299"/>
                <a:gd name="connsiteX2" fmla="*/ 1193984 w 1193984"/>
                <a:gd name="connsiteY2" fmla="*/ 1495299 h 1495299"/>
                <a:gd name="connsiteX3" fmla="*/ 0 w 1193984"/>
                <a:gd name="connsiteY3" fmla="*/ 1495299 h 1495299"/>
                <a:gd name="connsiteX4" fmla="*/ 0 w 1193984"/>
                <a:gd name="connsiteY4" fmla="*/ 0 h 149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4" h="1495299">
                  <a:moveTo>
                    <a:pt x="0" y="0"/>
                  </a:moveTo>
                  <a:lnTo>
                    <a:pt x="1193984" y="0"/>
                  </a:lnTo>
                  <a:lnTo>
                    <a:pt x="1193984" y="1495299"/>
                  </a:lnTo>
                  <a:lnTo>
                    <a:pt x="0" y="1495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904" tIns="120904" rIns="120904" bIns="120904" numCol="1" spcCol="1270" anchor="b" anchorCtr="0">
              <a:noAutofit/>
            </a:bodyPr>
            <a:lstStyle/>
            <a:p>
              <a:pPr marL="0" lvl="0" indent="0" algn="ctr" defTabSz="755650">
                <a:lnSpc>
                  <a:spcPct val="150000"/>
                </a:lnSpc>
                <a:spcBef>
                  <a:spcPct val="0"/>
                </a:spcBef>
                <a:spcAft>
                  <a:spcPct val="35000"/>
                </a:spcAft>
                <a:buNone/>
              </a:pPr>
              <a:r>
                <a:rPr lang="en-CA" sz="1400" b="1" kern="1200">
                  <a:latin typeface="Microsoft JhengHei" panose="020B0604030504040204" pitchFamily="34" charset="-120"/>
                  <a:ea typeface="Microsoft JhengHei" panose="020B0604030504040204" pitchFamily="34" charset="-120"/>
                </a:rPr>
                <a:t>Deploy API in container</a:t>
              </a:r>
            </a:p>
          </p:txBody>
        </p:sp>
        <p:sp>
          <p:nvSpPr>
            <p:cNvPr id="23" name="Oval 22">
              <a:extLst>
                <a:ext uri="{FF2B5EF4-FFF2-40B4-BE49-F238E27FC236}">
                  <a16:creationId xmlns:a16="http://schemas.microsoft.com/office/drawing/2014/main" id="{9C7661BB-938C-25D4-5CEF-1999E511FC87}"/>
                </a:ext>
              </a:extLst>
            </p:cNvPr>
            <p:cNvSpPr/>
            <p:nvPr/>
          </p:nvSpPr>
          <p:spPr>
            <a:xfrm>
              <a:off x="8489376" y="3608642"/>
              <a:ext cx="373824" cy="37382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A" sz="1400">
                <a:latin typeface="Microsoft JhengHei" panose="020B0604030504040204" pitchFamily="34" charset="-120"/>
                <a:ea typeface="Microsoft JhengHei" panose="020B0604030504040204" pitchFamily="34" charset="-120"/>
              </a:endParaRPr>
            </a:p>
          </p:txBody>
        </p:sp>
        <p:sp>
          <p:nvSpPr>
            <p:cNvPr id="24" name="Freeform: Shape 23">
              <a:extLst>
                <a:ext uri="{FF2B5EF4-FFF2-40B4-BE49-F238E27FC236}">
                  <a16:creationId xmlns:a16="http://schemas.microsoft.com/office/drawing/2014/main" id="{2998AD45-E4F2-A164-05CF-F4FD747C0F63}"/>
                </a:ext>
              </a:extLst>
            </p:cNvPr>
            <p:cNvSpPr/>
            <p:nvPr/>
          </p:nvSpPr>
          <p:spPr>
            <a:xfrm>
              <a:off x="9036927" y="4081534"/>
              <a:ext cx="1786087" cy="831287"/>
            </a:xfrm>
            <a:custGeom>
              <a:avLst/>
              <a:gdLst>
                <a:gd name="connsiteX0" fmla="*/ 0 w 1193984"/>
                <a:gd name="connsiteY0" fmla="*/ 0 h 1495299"/>
                <a:gd name="connsiteX1" fmla="*/ 1193984 w 1193984"/>
                <a:gd name="connsiteY1" fmla="*/ 0 h 1495299"/>
                <a:gd name="connsiteX2" fmla="*/ 1193984 w 1193984"/>
                <a:gd name="connsiteY2" fmla="*/ 1495299 h 1495299"/>
                <a:gd name="connsiteX3" fmla="*/ 0 w 1193984"/>
                <a:gd name="connsiteY3" fmla="*/ 1495299 h 1495299"/>
                <a:gd name="connsiteX4" fmla="*/ 0 w 1193984"/>
                <a:gd name="connsiteY4" fmla="*/ 0 h 149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84" h="1495299">
                  <a:moveTo>
                    <a:pt x="0" y="0"/>
                  </a:moveTo>
                  <a:lnTo>
                    <a:pt x="1193984" y="0"/>
                  </a:lnTo>
                  <a:lnTo>
                    <a:pt x="1193984" y="1495299"/>
                  </a:lnTo>
                  <a:lnTo>
                    <a:pt x="0" y="14952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0904" tIns="120904" rIns="120904" bIns="120904" numCol="1" spcCol="1270" anchor="t" anchorCtr="0">
              <a:noAutofit/>
            </a:bodyPr>
            <a:lstStyle/>
            <a:p>
              <a:pPr marL="0" lvl="0" indent="0" algn="ctr" defTabSz="755650">
                <a:lnSpc>
                  <a:spcPct val="150000"/>
                </a:lnSpc>
                <a:spcBef>
                  <a:spcPct val="0"/>
                </a:spcBef>
                <a:spcAft>
                  <a:spcPct val="35000"/>
                </a:spcAft>
                <a:buNone/>
              </a:pPr>
              <a:r>
                <a:rPr lang="en-US" sz="1400" b="1" kern="1200">
                  <a:latin typeface="Microsoft JhengHei" panose="020B0604030504040204" pitchFamily="34" charset="-120"/>
                  <a:ea typeface="Microsoft JhengHei" panose="020B0604030504040204" pitchFamily="34" charset="-120"/>
                </a:rPr>
                <a:t>Test and Use the Deployed API</a:t>
              </a:r>
              <a:endParaRPr lang="en-CA" sz="1400" b="1" kern="1200">
                <a:latin typeface="Microsoft JhengHei" panose="020B0604030504040204" pitchFamily="34" charset="-120"/>
                <a:ea typeface="Microsoft JhengHei" panose="020B0604030504040204" pitchFamily="34" charset="-120"/>
              </a:endParaRPr>
            </a:p>
          </p:txBody>
        </p:sp>
        <p:sp>
          <p:nvSpPr>
            <p:cNvPr id="25" name="Oval 24">
              <a:extLst>
                <a:ext uri="{FF2B5EF4-FFF2-40B4-BE49-F238E27FC236}">
                  <a16:creationId xmlns:a16="http://schemas.microsoft.com/office/drawing/2014/main" id="{09016A5F-1815-55FA-B88A-25CB6DA4376A}"/>
                </a:ext>
              </a:extLst>
            </p:cNvPr>
            <p:cNvSpPr/>
            <p:nvPr/>
          </p:nvSpPr>
          <p:spPr>
            <a:xfrm>
              <a:off x="9743059" y="3608642"/>
              <a:ext cx="373824" cy="373824"/>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CA" sz="1400">
                <a:latin typeface="Microsoft JhengHei" panose="020B0604030504040204" pitchFamily="34" charset="-120"/>
                <a:ea typeface="Microsoft JhengHei" panose="020B0604030504040204" pitchFamily="34" charset="-120"/>
              </a:endParaRPr>
            </a:p>
          </p:txBody>
        </p:sp>
      </p:grpSp>
    </p:spTree>
    <p:extLst>
      <p:ext uri="{BB962C8B-B14F-4D97-AF65-F5344CB8AC3E}">
        <p14:creationId xmlns:p14="http://schemas.microsoft.com/office/powerpoint/2010/main" val="2574007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9F15A2-D85E-3A79-B209-C960BA01E425}"/>
              </a:ext>
            </a:extLst>
          </p:cNvPr>
          <p:cNvSpPr>
            <a:spLocks noGrp="1"/>
          </p:cNvSpPr>
          <p:nvPr>
            <p:ph type="body" sz="quarter" idx="12"/>
          </p:nvPr>
        </p:nvSpPr>
        <p:spPr>
          <a:xfrm>
            <a:off x="556800" y="527928"/>
            <a:ext cx="11078400" cy="454205"/>
          </a:xfrm>
        </p:spPr>
        <p:txBody>
          <a:bodyPr>
            <a:normAutofit lnSpcReduction="10000"/>
          </a:bodyPr>
          <a:lstStyle/>
          <a:p>
            <a:r>
              <a:rPr lang="en-IN"/>
              <a:t>PromptOps</a:t>
            </a:r>
          </a:p>
          <a:p>
            <a:endParaRPr lang="en-IN"/>
          </a:p>
        </p:txBody>
      </p:sp>
      <p:sp>
        <p:nvSpPr>
          <p:cNvPr id="3" name="Text Placeholder 2">
            <a:extLst>
              <a:ext uri="{FF2B5EF4-FFF2-40B4-BE49-F238E27FC236}">
                <a16:creationId xmlns:a16="http://schemas.microsoft.com/office/drawing/2014/main" id="{1ED3A630-B48C-1ACB-856A-EB31AC8D3E0C}"/>
              </a:ext>
            </a:extLst>
          </p:cNvPr>
          <p:cNvSpPr>
            <a:spLocks noGrp="1"/>
          </p:cNvSpPr>
          <p:nvPr>
            <p:ph type="body" sz="quarter" idx="13"/>
          </p:nvPr>
        </p:nvSpPr>
        <p:spPr>
          <a:xfrm>
            <a:off x="556800" y="1019360"/>
            <a:ext cx="11078400" cy="454205"/>
          </a:xfrm>
        </p:spPr>
        <p:txBody>
          <a:bodyPr/>
          <a:lstStyle/>
          <a:p>
            <a:r>
              <a:rPr lang="en-US" altLang="en-US"/>
              <a:t>1. Prompt Design</a:t>
            </a:r>
          </a:p>
          <a:p>
            <a:endParaRPr lang="en-IN"/>
          </a:p>
        </p:txBody>
      </p:sp>
      <p:sp>
        <p:nvSpPr>
          <p:cNvPr id="7" name="Text Placeholder 6">
            <a:extLst>
              <a:ext uri="{FF2B5EF4-FFF2-40B4-BE49-F238E27FC236}">
                <a16:creationId xmlns:a16="http://schemas.microsoft.com/office/drawing/2014/main" id="{462D84CB-201A-737D-5FAC-FADB2E23DFA4}"/>
              </a:ext>
            </a:extLst>
          </p:cNvPr>
          <p:cNvSpPr>
            <a:spLocks noGrp="1"/>
          </p:cNvSpPr>
          <p:nvPr>
            <p:ph type="body" sz="quarter" idx="15"/>
          </p:nvPr>
        </p:nvSpPr>
        <p:spPr>
          <a:xfrm>
            <a:off x="556800" y="1856981"/>
            <a:ext cx="6434284" cy="3580258"/>
          </a:xfrm>
        </p:spPr>
        <p:txBody>
          <a:bodyPr>
            <a:normAutofit/>
          </a:bodyPr>
          <a:lstStyle/>
          <a:p>
            <a:pPr marL="0" indent="0" eaLnBrk="0" fontAlgn="base" hangingPunct="0">
              <a:spcBef>
                <a:spcPct val="0"/>
              </a:spcBef>
              <a:spcAft>
                <a:spcPts val="600"/>
              </a:spcAft>
              <a:buFontTx/>
              <a:buNone/>
            </a:pPr>
            <a:endParaRPr lang="en-US" altLang="en-US" sz="1400" b="1">
              <a:latin typeface="Microsoft JhengHei" panose="020B0604030504040204" pitchFamily="34" charset="-120"/>
              <a:ea typeface="Microsoft JhengHei" panose="020B0604030504040204" pitchFamily="34" charset="-120"/>
            </a:endParaRPr>
          </a:p>
          <a:p>
            <a:pPr eaLnBrk="0" fontAlgn="base" hangingPunct="0">
              <a:spcBef>
                <a:spcPct val="0"/>
              </a:spcBef>
              <a:spcAft>
                <a:spcPts val="600"/>
              </a:spcAft>
            </a:pPr>
            <a:r>
              <a:rPr lang="en-US" altLang="en-US" sz="1400" b="1">
                <a:latin typeface="Microsoft JhengHei" panose="020B0604030504040204" pitchFamily="34" charset="-120"/>
                <a:ea typeface="Microsoft JhengHei" panose="020B0604030504040204" pitchFamily="34" charset="-120"/>
              </a:rPr>
              <a:t>Template Structuring</a:t>
            </a:r>
            <a:r>
              <a:rPr lang="en-US" altLang="en-US" sz="1400">
                <a:latin typeface="Microsoft JhengHei" panose="020B0604030504040204" pitchFamily="34" charset="-120"/>
                <a:ea typeface="Microsoft JhengHei" panose="020B0604030504040204" pitchFamily="34" charset="-120"/>
              </a:rPr>
              <a:t>:</a:t>
            </a:r>
          </a:p>
          <a:p>
            <a:pPr lvl="1" eaLnBrk="0" fontAlgn="base" hangingPunct="0">
              <a:spcBef>
                <a:spcPct val="0"/>
              </a:spcBef>
              <a:spcAft>
                <a:spcPts val="600"/>
              </a:spcAft>
            </a:pPr>
            <a:r>
              <a:rPr lang="en-US" altLang="en-US" sz="1400">
                <a:latin typeface="Microsoft JhengHei" panose="020B0604030504040204" pitchFamily="34" charset="-120"/>
                <a:ea typeface="Microsoft JhengHei" panose="020B0604030504040204" pitchFamily="34" charset="-120"/>
              </a:rPr>
              <a:t>Use variables ({</a:t>
            </a:r>
            <a:r>
              <a:rPr lang="en-US" altLang="en-US" sz="1400" err="1">
                <a:latin typeface="Microsoft JhengHei" panose="020B0604030504040204" pitchFamily="34" charset="-120"/>
                <a:ea typeface="Microsoft JhengHei" panose="020B0604030504040204" pitchFamily="34" charset="-120"/>
              </a:rPr>
              <a:t>product_name</a:t>
            </a:r>
            <a:r>
              <a:rPr lang="en-US" altLang="en-US" sz="1400">
                <a:latin typeface="Microsoft JhengHei" panose="020B0604030504040204" pitchFamily="34" charset="-120"/>
                <a:ea typeface="Microsoft JhengHei" panose="020B0604030504040204" pitchFamily="34" charset="-120"/>
              </a:rPr>
              <a:t>}, {</a:t>
            </a:r>
            <a:r>
              <a:rPr lang="en-US" altLang="en-US" sz="1400" err="1">
                <a:latin typeface="Microsoft JhengHei" panose="020B0604030504040204" pitchFamily="34" charset="-120"/>
                <a:ea typeface="Microsoft JhengHei" panose="020B0604030504040204" pitchFamily="34" charset="-120"/>
              </a:rPr>
              <a:t>sensor_data</a:t>
            </a:r>
            <a:r>
              <a:rPr lang="en-US" altLang="en-US" sz="1400">
                <a:latin typeface="Microsoft JhengHei" panose="020B0604030504040204" pitchFamily="34" charset="-120"/>
                <a:ea typeface="Microsoft JhengHei" panose="020B0604030504040204" pitchFamily="34" charset="-120"/>
              </a:rPr>
              <a:t>}) in prompt bodies.</a:t>
            </a:r>
          </a:p>
          <a:p>
            <a:pPr lvl="1" eaLnBrk="0" fontAlgn="base" hangingPunct="0">
              <a:spcBef>
                <a:spcPct val="0"/>
              </a:spcBef>
              <a:spcAft>
                <a:spcPts val="600"/>
              </a:spcAft>
            </a:pPr>
            <a:r>
              <a:rPr lang="en-US" altLang="en-US" sz="1400">
                <a:latin typeface="Microsoft JhengHei" panose="020B0604030504040204" pitchFamily="34" charset="-120"/>
                <a:ea typeface="Microsoft JhengHei" panose="020B0604030504040204" pitchFamily="34" charset="-120"/>
              </a:rPr>
              <a:t>Structure for zero-shot, few-shot, or chain-of-thought scenarios.</a:t>
            </a:r>
          </a:p>
          <a:p>
            <a:pPr lvl="1" eaLnBrk="0" fontAlgn="base" hangingPunct="0">
              <a:spcBef>
                <a:spcPct val="0"/>
              </a:spcBef>
              <a:spcAft>
                <a:spcPts val="600"/>
              </a:spcAft>
            </a:pPr>
            <a:endParaRPr lang="en-US" altLang="en-US" sz="1400">
              <a:latin typeface="Microsoft JhengHei" panose="020B0604030504040204" pitchFamily="34" charset="-120"/>
              <a:ea typeface="Microsoft JhengHei" panose="020B0604030504040204" pitchFamily="34" charset="-120"/>
            </a:endParaRPr>
          </a:p>
          <a:p>
            <a:pPr lvl="1" eaLnBrk="0" fontAlgn="base" hangingPunct="0">
              <a:spcBef>
                <a:spcPct val="0"/>
              </a:spcBef>
              <a:spcAft>
                <a:spcPts val="600"/>
              </a:spcAft>
            </a:pPr>
            <a:endParaRPr lang="en-US" altLang="en-US" sz="1400">
              <a:latin typeface="Microsoft JhengHei" panose="020B0604030504040204" pitchFamily="34" charset="-120"/>
              <a:ea typeface="Microsoft JhengHei" panose="020B0604030504040204" pitchFamily="34" charset="-120"/>
            </a:endParaRPr>
          </a:p>
          <a:p>
            <a:pPr eaLnBrk="0" fontAlgn="base" hangingPunct="0">
              <a:spcBef>
                <a:spcPct val="0"/>
              </a:spcBef>
              <a:spcAft>
                <a:spcPts val="600"/>
              </a:spcAft>
            </a:pPr>
            <a:r>
              <a:rPr lang="en-US" altLang="en-US" sz="1400" b="1">
                <a:latin typeface="Microsoft JhengHei" panose="020B0604030504040204" pitchFamily="34" charset="-120"/>
                <a:ea typeface="Microsoft JhengHei" panose="020B0604030504040204" pitchFamily="34" charset="-120"/>
              </a:rPr>
              <a:t>Prompt Types</a:t>
            </a:r>
            <a:r>
              <a:rPr lang="en-US" altLang="en-US" sz="1400">
                <a:latin typeface="Microsoft JhengHei" panose="020B0604030504040204" pitchFamily="34" charset="-120"/>
                <a:ea typeface="Microsoft JhengHei" panose="020B0604030504040204" pitchFamily="34" charset="-120"/>
              </a:rPr>
              <a:t>:</a:t>
            </a:r>
          </a:p>
          <a:p>
            <a:pPr lvl="1" eaLnBrk="0" fontAlgn="base" hangingPunct="0">
              <a:spcBef>
                <a:spcPct val="0"/>
              </a:spcBef>
              <a:spcAft>
                <a:spcPts val="600"/>
              </a:spcAft>
            </a:pPr>
            <a:r>
              <a:rPr lang="en-US" altLang="en-US" sz="1400">
                <a:latin typeface="Microsoft JhengHei" panose="020B0604030504040204" pitchFamily="34" charset="-120"/>
                <a:ea typeface="Microsoft JhengHei" panose="020B0604030504040204" pitchFamily="34" charset="-120"/>
              </a:rPr>
              <a:t>Instructional (“Summarize this document…”)</a:t>
            </a:r>
          </a:p>
          <a:p>
            <a:pPr lvl="1" eaLnBrk="0" fontAlgn="base" hangingPunct="0">
              <a:spcBef>
                <a:spcPct val="0"/>
              </a:spcBef>
              <a:spcAft>
                <a:spcPts val="600"/>
              </a:spcAft>
            </a:pPr>
            <a:r>
              <a:rPr lang="en-US" altLang="en-US" sz="1400">
                <a:latin typeface="Microsoft JhengHei" panose="020B0604030504040204" pitchFamily="34" charset="-120"/>
                <a:ea typeface="Microsoft JhengHei" panose="020B0604030504040204" pitchFamily="34" charset="-120"/>
              </a:rPr>
              <a:t>Conversational (“You are a safety compliance expert…”)</a:t>
            </a:r>
          </a:p>
          <a:p>
            <a:pPr lvl="1" eaLnBrk="0" fontAlgn="base" hangingPunct="0">
              <a:spcBef>
                <a:spcPct val="0"/>
              </a:spcBef>
              <a:spcAft>
                <a:spcPts val="600"/>
              </a:spcAft>
            </a:pPr>
            <a:r>
              <a:rPr lang="en-US" altLang="en-US" sz="1400">
                <a:latin typeface="Microsoft JhengHei" panose="020B0604030504040204" pitchFamily="34" charset="-120"/>
                <a:ea typeface="Microsoft JhengHei" panose="020B0604030504040204" pitchFamily="34" charset="-120"/>
              </a:rPr>
              <a:t>Functional (code completion, decision support)</a:t>
            </a:r>
          </a:p>
          <a:p>
            <a:endParaRPr lang="en-IN" sz="1400"/>
          </a:p>
        </p:txBody>
      </p:sp>
      <p:pic>
        <p:nvPicPr>
          <p:cNvPr id="8" name="Picture 7">
            <a:extLst>
              <a:ext uri="{FF2B5EF4-FFF2-40B4-BE49-F238E27FC236}">
                <a16:creationId xmlns:a16="http://schemas.microsoft.com/office/drawing/2014/main" id="{DA98CA90-9EA1-7BBE-8B4A-C6631C1A62E1}"/>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7702213" y="2231235"/>
            <a:ext cx="3932987" cy="2831750"/>
          </a:xfrm>
          <a:prstGeom prst="rect">
            <a:avLst/>
          </a:prstGeom>
          <a:solidFill>
            <a:schemeClr val="tx2">
              <a:lumMod val="10000"/>
              <a:lumOff val="90000"/>
            </a:schemeClr>
          </a:solidFill>
        </p:spPr>
      </p:pic>
    </p:spTree>
    <p:extLst>
      <p:ext uri="{BB962C8B-B14F-4D97-AF65-F5344CB8AC3E}">
        <p14:creationId xmlns:p14="http://schemas.microsoft.com/office/powerpoint/2010/main" val="2304444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1F3CE-41D0-91DE-755C-7EE39396C88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C425DA3-5779-0AC1-C9AD-6E5082AA1E15}"/>
              </a:ext>
            </a:extLst>
          </p:cNvPr>
          <p:cNvSpPr>
            <a:spLocks noGrp="1"/>
          </p:cNvSpPr>
          <p:nvPr>
            <p:ph type="body" sz="quarter" idx="12"/>
          </p:nvPr>
        </p:nvSpPr>
        <p:spPr>
          <a:xfrm>
            <a:off x="556800" y="527928"/>
            <a:ext cx="11078400" cy="454205"/>
          </a:xfrm>
        </p:spPr>
        <p:txBody>
          <a:bodyPr>
            <a:normAutofit lnSpcReduction="10000"/>
          </a:bodyPr>
          <a:lstStyle/>
          <a:p>
            <a:r>
              <a:rPr lang="en-IN"/>
              <a:t>PromptOps</a:t>
            </a:r>
          </a:p>
          <a:p>
            <a:endParaRPr lang="en-IN"/>
          </a:p>
        </p:txBody>
      </p:sp>
      <p:sp>
        <p:nvSpPr>
          <p:cNvPr id="3" name="Text Placeholder 2">
            <a:extLst>
              <a:ext uri="{FF2B5EF4-FFF2-40B4-BE49-F238E27FC236}">
                <a16:creationId xmlns:a16="http://schemas.microsoft.com/office/drawing/2014/main" id="{31931838-E3B9-2C7A-3563-434D42604F28}"/>
              </a:ext>
            </a:extLst>
          </p:cNvPr>
          <p:cNvSpPr>
            <a:spLocks noGrp="1"/>
          </p:cNvSpPr>
          <p:nvPr>
            <p:ph type="body" sz="quarter" idx="13"/>
          </p:nvPr>
        </p:nvSpPr>
        <p:spPr>
          <a:xfrm>
            <a:off x="556800" y="1019360"/>
            <a:ext cx="11078400" cy="454205"/>
          </a:xfrm>
        </p:spPr>
        <p:txBody>
          <a:bodyPr/>
          <a:lstStyle/>
          <a:p>
            <a:r>
              <a:rPr lang="en-US" altLang="en-US"/>
              <a:t>1. Prompt Design</a:t>
            </a:r>
          </a:p>
          <a:p>
            <a:endParaRPr lang="en-IN"/>
          </a:p>
        </p:txBody>
      </p:sp>
      <p:sp>
        <p:nvSpPr>
          <p:cNvPr id="5" name="TextBox 4">
            <a:extLst>
              <a:ext uri="{FF2B5EF4-FFF2-40B4-BE49-F238E27FC236}">
                <a16:creationId xmlns:a16="http://schemas.microsoft.com/office/drawing/2014/main" id="{2D7363CC-4007-2C94-998E-3D09993458D4}"/>
              </a:ext>
            </a:extLst>
          </p:cNvPr>
          <p:cNvSpPr txBox="1"/>
          <p:nvPr/>
        </p:nvSpPr>
        <p:spPr>
          <a:xfrm>
            <a:off x="556800" y="1706873"/>
            <a:ext cx="6679742" cy="1345368"/>
          </a:xfrm>
          <a:prstGeom prst="rect">
            <a:avLst/>
          </a:prstGeom>
          <a:noFill/>
          <a:ln>
            <a:solidFill>
              <a:schemeClr val="accent1"/>
            </a:solidFill>
          </a:ln>
        </p:spPr>
        <p:txBody>
          <a:bodyPr wrap="square">
            <a:spAutoFit/>
          </a:bodyPr>
          <a:lstStyle/>
          <a:p>
            <a:pPr>
              <a:lnSpc>
                <a:spcPct val="150000"/>
              </a:lnSpc>
              <a:buNone/>
            </a:pPr>
            <a:r>
              <a:rPr lang="en-IN" sz="1400" b="1">
                <a:latin typeface="Microsoft JhengHei" panose="020B0604030504040204" pitchFamily="34" charset="-120"/>
                <a:ea typeface="Microsoft JhengHei" panose="020B0604030504040204" pitchFamily="34" charset="-120"/>
              </a:rPr>
              <a:t>Scenario: Fault Detection &amp; Root Cause Analysis in Smart Factories</a:t>
            </a:r>
          </a:p>
          <a:p>
            <a:pPr>
              <a:lnSpc>
                <a:spcPct val="150000"/>
              </a:lnSpc>
            </a:pPr>
            <a:r>
              <a:rPr lang="en-IN" sz="1400" b="1">
                <a:latin typeface="Microsoft JhengHei" panose="020B0604030504040204" pitchFamily="34" charset="-120"/>
                <a:ea typeface="Microsoft JhengHei" panose="020B0604030504040204" pitchFamily="34" charset="-120"/>
              </a:rPr>
              <a:t>Context</a:t>
            </a:r>
            <a:r>
              <a:rPr lang="en-IN" sz="1400">
                <a:latin typeface="Microsoft JhengHei" panose="020B0604030504040204" pitchFamily="34" charset="-120"/>
                <a:ea typeface="Microsoft JhengHei" panose="020B0604030504040204" pitchFamily="34" charset="-120"/>
              </a:rPr>
              <a:t>: An enterprise provides digital twin solutions and energy optimization for factories. Their AI assistant integrates with machine telemetry, maintenance logs, and ERP systems to assist plant operators.</a:t>
            </a:r>
          </a:p>
        </p:txBody>
      </p:sp>
      <p:sp>
        <p:nvSpPr>
          <p:cNvPr id="4" name="TextBox 3">
            <a:extLst>
              <a:ext uri="{FF2B5EF4-FFF2-40B4-BE49-F238E27FC236}">
                <a16:creationId xmlns:a16="http://schemas.microsoft.com/office/drawing/2014/main" id="{D287C26C-0FAF-A935-0179-FC2D71EC5716}"/>
              </a:ext>
            </a:extLst>
          </p:cNvPr>
          <p:cNvSpPr txBox="1">
            <a:spLocks/>
          </p:cNvSpPr>
          <p:nvPr/>
        </p:nvSpPr>
        <p:spPr>
          <a:xfrm>
            <a:off x="556800" y="3221529"/>
            <a:ext cx="6679742" cy="3108543"/>
          </a:xfrm>
          <a:prstGeom prst="rect">
            <a:avLst/>
          </a:prstGeom>
          <a:solidFill>
            <a:schemeClr val="bg2">
              <a:lumMod val="25000"/>
            </a:schemeClr>
          </a:solidFill>
        </p:spPr>
        <p:txBody>
          <a:bodyPr wrap="square">
            <a:spAutoFit/>
          </a:bodyPr>
          <a:lstStyle/>
          <a:p>
            <a:pPr>
              <a:buNone/>
            </a:pPr>
            <a:r>
              <a:rPr lang="en-US" sz="1400" b="0">
                <a:solidFill>
                  <a:srgbClr val="CE9178"/>
                </a:solidFill>
                <a:effectLst/>
                <a:latin typeface="Consolas" panose="020B0609020204030204" pitchFamily="49" charset="0"/>
              </a:rPr>
              <a:t>prompt = """</a:t>
            </a:r>
            <a:endParaRPr lang="en-US" sz="1400" b="0">
              <a:solidFill>
                <a:srgbClr val="D4D4D4"/>
              </a:solidFill>
              <a:effectLst/>
              <a:latin typeface="Consolas" panose="020B0609020204030204" pitchFamily="49" charset="0"/>
            </a:endParaRPr>
          </a:p>
          <a:p>
            <a:pPr>
              <a:buNone/>
            </a:pPr>
            <a:r>
              <a:rPr lang="en-US" sz="1400" b="0">
                <a:solidFill>
                  <a:srgbClr val="CE9178"/>
                </a:solidFill>
                <a:effectLst/>
                <a:latin typeface="Consolas" panose="020B0609020204030204" pitchFamily="49" charset="0"/>
              </a:rPr>
              <a:t>You are a manufacturing safety advisor. Analyze the following sensor data and maintenance logs to determine the most likely cause of equipment failure.</a:t>
            </a:r>
            <a:endParaRPr lang="en-US" sz="1400" b="0">
              <a:solidFill>
                <a:srgbClr val="D4D4D4"/>
              </a:solidFill>
              <a:effectLst/>
              <a:latin typeface="Consolas" panose="020B0609020204030204" pitchFamily="49" charset="0"/>
            </a:endParaRPr>
          </a:p>
          <a:p>
            <a:pPr>
              <a:buNone/>
            </a:pPr>
            <a:br>
              <a:rPr lang="en-US" sz="1400" b="0">
                <a:solidFill>
                  <a:srgbClr val="D4D4D4"/>
                </a:solidFill>
                <a:effectLst/>
                <a:latin typeface="Consolas" panose="020B0609020204030204" pitchFamily="49" charset="0"/>
              </a:rPr>
            </a:br>
            <a:r>
              <a:rPr lang="en-US" sz="1400" b="0">
                <a:solidFill>
                  <a:srgbClr val="CE9178"/>
                </a:solidFill>
                <a:effectLst/>
                <a:latin typeface="Consolas" panose="020B0609020204030204" pitchFamily="49" charset="0"/>
              </a:rPr>
              <a:t>Sensor Data</a:t>
            </a:r>
            <a:r>
              <a:rPr lang="en-US" sz="1400" b="0">
                <a:solidFill>
                  <a:srgbClr val="F44747"/>
                </a:solidFill>
                <a:effectLst/>
                <a:latin typeface="Consolas" panose="020B0609020204030204" pitchFamily="49" charset="0"/>
              </a:rPr>
              <a:t>:</a:t>
            </a:r>
            <a:r>
              <a:rPr lang="en-US" sz="1400" b="0">
                <a:solidFill>
                  <a:srgbClr val="CE9178"/>
                </a:solidFill>
                <a:effectLst/>
                <a:latin typeface="Consolas" panose="020B0609020204030204" pitchFamily="49" charset="0"/>
              </a:rPr>
              <a:t>{sensor_data}</a:t>
            </a:r>
            <a:endParaRPr lang="en-US" sz="1400" b="0">
              <a:solidFill>
                <a:srgbClr val="D4D4D4"/>
              </a:solidFill>
              <a:effectLst/>
              <a:latin typeface="Consolas" panose="020B0609020204030204" pitchFamily="49" charset="0"/>
            </a:endParaRPr>
          </a:p>
          <a:p>
            <a:pPr>
              <a:buNone/>
            </a:pPr>
            <a:br>
              <a:rPr lang="en-US" sz="1400" b="0">
                <a:solidFill>
                  <a:srgbClr val="D4D4D4"/>
                </a:solidFill>
                <a:effectLst/>
                <a:latin typeface="Consolas" panose="020B0609020204030204" pitchFamily="49" charset="0"/>
              </a:rPr>
            </a:br>
            <a:r>
              <a:rPr lang="en-US" sz="1400" b="0">
                <a:solidFill>
                  <a:srgbClr val="CE9178"/>
                </a:solidFill>
                <a:effectLst/>
                <a:latin typeface="Consolas" panose="020B0609020204030204" pitchFamily="49" charset="0"/>
              </a:rPr>
              <a:t>Maintenance Logs</a:t>
            </a:r>
            <a:r>
              <a:rPr lang="en-US" sz="1400" b="0">
                <a:solidFill>
                  <a:srgbClr val="F44747"/>
                </a:solidFill>
                <a:effectLst/>
                <a:latin typeface="Consolas" panose="020B0609020204030204" pitchFamily="49" charset="0"/>
              </a:rPr>
              <a:t>:</a:t>
            </a:r>
            <a:r>
              <a:rPr lang="en-US" sz="1400" b="0">
                <a:solidFill>
                  <a:srgbClr val="CE9178"/>
                </a:solidFill>
                <a:effectLst/>
                <a:latin typeface="Consolas" panose="020B0609020204030204" pitchFamily="49" charset="0"/>
              </a:rPr>
              <a:t>{maintenance_notes}</a:t>
            </a:r>
            <a:endParaRPr lang="en-US" sz="1400" b="0">
              <a:solidFill>
                <a:srgbClr val="D4D4D4"/>
              </a:solidFill>
              <a:effectLst/>
              <a:latin typeface="Consolas" panose="020B0609020204030204" pitchFamily="49" charset="0"/>
            </a:endParaRPr>
          </a:p>
          <a:p>
            <a:pPr>
              <a:buNone/>
            </a:pPr>
            <a:br>
              <a:rPr lang="en-US" sz="1400" b="0">
                <a:solidFill>
                  <a:srgbClr val="D4D4D4"/>
                </a:solidFill>
                <a:effectLst/>
                <a:latin typeface="Consolas" panose="020B0609020204030204" pitchFamily="49" charset="0"/>
              </a:rPr>
            </a:br>
            <a:r>
              <a:rPr lang="en-US" sz="1400" b="0">
                <a:solidFill>
                  <a:srgbClr val="CE9178"/>
                </a:solidFill>
                <a:effectLst/>
                <a:latin typeface="Consolas" panose="020B0609020204030204" pitchFamily="49" charset="0"/>
              </a:rPr>
              <a:t>Respond with</a:t>
            </a:r>
            <a:r>
              <a:rPr lang="en-US" sz="1400" b="0">
                <a:solidFill>
                  <a:srgbClr val="F44747"/>
                </a:solidFill>
                <a:effectLst/>
                <a:latin typeface="Consolas" panose="020B0609020204030204" pitchFamily="49" charset="0"/>
              </a:rPr>
              <a:t>:</a:t>
            </a:r>
            <a:endParaRPr lang="en-US" sz="1400" b="0">
              <a:solidFill>
                <a:srgbClr val="D4D4D4"/>
              </a:solidFill>
              <a:effectLst/>
              <a:latin typeface="Consolas" panose="020B0609020204030204" pitchFamily="49" charset="0"/>
            </a:endParaRPr>
          </a:p>
          <a:p>
            <a:pPr>
              <a:buNone/>
            </a:pPr>
            <a:r>
              <a:rPr lang="en-US" sz="1400" b="0">
                <a:solidFill>
                  <a:srgbClr val="CE9178"/>
                </a:solidFill>
                <a:effectLst/>
                <a:latin typeface="Consolas" panose="020B0609020204030204" pitchFamily="49" charset="0"/>
              </a:rPr>
              <a:t>- Fault Classification</a:t>
            </a:r>
            <a:endParaRPr lang="en-US" sz="1400" b="0">
              <a:solidFill>
                <a:srgbClr val="D4D4D4"/>
              </a:solidFill>
              <a:effectLst/>
              <a:latin typeface="Consolas" panose="020B0609020204030204" pitchFamily="49" charset="0"/>
            </a:endParaRPr>
          </a:p>
          <a:p>
            <a:pPr>
              <a:buNone/>
            </a:pPr>
            <a:r>
              <a:rPr lang="en-US" sz="1400" b="0">
                <a:solidFill>
                  <a:srgbClr val="CE9178"/>
                </a:solidFill>
                <a:effectLst/>
                <a:latin typeface="Consolas" panose="020B0609020204030204" pitchFamily="49" charset="0"/>
              </a:rPr>
              <a:t>- Suggested Fix</a:t>
            </a:r>
            <a:endParaRPr lang="en-US" sz="1400" b="0">
              <a:solidFill>
                <a:srgbClr val="D4D4D4"/>
              </a:solidFill>
              <a:effectLst/>
              <a:latin typeface="Consolas" panose="020B0609020204030204" pitchFamily="49" charset="0"/>
            </a:endParaRPr>
          </a:p>
          <a:p>
            <a:pPr>
              <a:buNone/>
            </a:pPr>
            <a:r>
              <a:rPr lang="en-US" sz="1400" b="0">
                <a:solidFill>
                  <a:srgbClr val="CE9178"/>
                </a:solidFill>
                <a:effectLst/>
                <a:latin typeface="Consolas" panose="020B0609020204030204" pitchFamily="49" charset="0"/>
              </a:rPr>
              <a:t>- Safety Implications</a:t>
            </a:r>
            <a:endParaRPr lang="en-US" sz="1400" b="0">
              <a:solidFill>
                <a:srgbClr val="D4D4D4"/>
              </a:solidFill>
              <a:effectLst/>
              <a:latin typeface="Consolas" panose="020B0609020204030204" pitchFamily="49" charset="0"/>
            </a:endParaRPr>
          </a:p>
          <a:p>
            <a:pPr>
              <a:buNone/>
            </a:pPr>
            <a:r>
              <a:rPr lang="en-US" sz="1400" b="0">
                <a:solidFill>
                  <a:srgbClr val="CE9178"/>
                </a:solidFill>
                <a:effectLst/>
                <a:latin typeface="Consolas" panose="020B0609020204030204" pitchFamily="49" charset="0"/>
              </a:rPr>
              <a:t>"""</a:t>
            </a:r>
            <a:endParaRPr lang="en-US" sz="1400" b="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34E2FCF5-2100-9F73-C345-1557484BE29D}"/>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7702213" y="2231235"/>
            <a:ext cx="3932987" cy="2831750"/>
          </a:xfrm>
          <a:prstGeom prst="rect">
            <a:avLst/>
          </a:prstGeom>
          <a:solidFill>
            <a:schemeClr val="tx2">
              <a:lumMod val="10000"/>
              <a:lumOff val="90000"/>
            </a:schemeClr>
          </a:solidFill>
        </p:spPr>
      </p:pic>
    </p:spTree>
    <p:extLst>
      <p:ext uri="{BB962C8B-B14F-4D97-AF65-F5344CB8AC3E}">
        <p14:creationId xmlns:p14="http://schemas.microsoft.com/office/powerpoint/2010/main" val="32348762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3B320-09AE-1B2D-20C0-1A2DB1971B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BA4A8BF-E3D1-AD05-D0D7-379F2EFB980A}"/>
              </a:ext>
            </a:extLst>
          </p:cNvPr>
          <p:cNvSpPr>
            <a:spLocks noGrp="1"/>
          </p:cNvSpPr>
          <p:nvPr>
            <p:ph type="body" sz="quarter" idx="12"/>
          </p:nvPr>
        </p:nvSpPr>
        <p:spPr>
          <a:xfrm>
            <a:off x="556800" y="527928"/>
            <a:ext cx="11078400" cy="454205"/>
          </a:xfrm>
        </p:spPr>
        <p:txBody>
          <a:bodyPr>
            <a:normAutofit lnSpcReduction="10000"/>
          </a:bodyPr>
          <a:lstStyle/>
          <a:p>
            <a:r>
              <a:rPr lang="en-IN"/>
              <a:t>PromptOps</a:t>
            </a:r>
          </a:p>
          <a:p>
            <a:endParaRPr lang="en-IN"/>
          </a:p>
        </p:txBody>
      </p:sp>
      <p:sp>
        <p:nvSpPr>
          <p:cNvPr id="3" name="Text Placeholder 2">
            <a:extLst>
              <a:ext uri="{FF2B5EF4-FFF2-40B4-BE49-F238E27FC236}">
                <a16:creationId xmlns:a16="http://schemas.microsoft.com/office/drawing/2014/main" id="{37EE3E4B-D2E6-4D22-6A2F-F9A30EA4AB49}"/>
              </a:ext>
            </a:extLst>
          </p:cNvPr>
          <p:cNvSpPr>
            <a:spLocks noGrp="1"/>
          </p:cNvSpPr>
          <p:nvPr>
            <p:ph type="body" sz="quarter" idx="13"/>
          </p:nvPr>
        </p:nvSpPr>
        <p:spPr>
          <a:xfrm>
            <a:off x="556800" y="1019360"/>
            <a:ext cx="11078400" cy="454205"/>
          </a:xfrm>
        </p:spPr>
        <p:txBody>
          <a:bodyPr/>
          <a:lstStyle/>
          <a:p>
            <a:r>
              <a:rPr lang="en-US"/>
              <a:t>2. Prompt Registry &amp; Versioning</a:t>
            </a:r>
          </a:p>
        </p:txBody>
      </p:sp>
      <p:pic>
        <p:nvPicPr>
          <p:cNvPr id="10" name="Picture 2" descr="LangChain Hub | 🦜️🛠️ LangSmith">
            <a:extLst>
              <a:ext uri="{FF2B5EF4-FFF2-40B4-BE49-F238E27FC236}">
                <a16:creationId xmlns:a16="http://schemas.microsoft.com/office/drawing/2014/main" id="{D7BA1087-5DB1-C0CE-379C-921915C4DB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399" y="3325594"/>
            <a:ext cx="5522734" cy="312443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D0FC1AE-5C48-B5CB-93B4-8D5ED3A507F1}"/>
              </a:ext>
            </a:extLst>
          </p:cNvPr>
          <p:cNvSpPr txBox="1"/>
          <p:nvPr/>
        </p:nvSpPr>
        <p:spPr>
          <a:xfrm>
            <a:off x="557212" y="1509712"/>
            <a:ext cx="6096000" cy="2031325"/>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Microsoft JhengHei" panose="020B0604030504040204" pitchFamily="34" charset="-120"/>
                <a:ea typeface="Microsoft JhengHei" panose="020B0604030504040204" pitchFamily="34" charset="-120"/>
              </a:rPr>
              <a:t>Use tools like </a:t>
            </a:r>
            <a:r>
              <a:rPr lang="en-US" sz="1400" b="1" dirty="0" err="1">
                <a:latin typeface="Microsoft JhengHei" panose="020B0604030504040204" pitchFamily="34" charset="-120"/>
                <a:ea typeface="Microsoft JhengHei" panose="020B0604030504040204" pitchFamily="34" charset="-120"/>
              </a:rPr>
              <a:t>LangSmith</a:t>
            </a:r>
            <a:r>
              <a:rPr lang="en-US" sz="1400" dirty="0">
                <a:latin typeface="Microsoft JhengHei" panose="020B0604030504040204" pitchFamily="34" charset="-120"/>
                <a:ea typeface="Microsoft JhengHei" panose="020B0604030504040204" pitchFamily="34" charset="-120"/>
              </a:rPr>
              <a:t>, </a:t>
            </a:r>
            <a:r>
              <a:rPr lang="en-US" sz="1400" b="1" dirty="0" err="1">
                <a:latin typeface="Microsoft JhengHei" panose="020B0604030504040204" pitchFamily="34" charset="-120"/>
                <a:ea typeface="Microsoft JhengHei" panose="020B0604030504040204" pitchFamily="34" charset="-120"/>
              </a:rPr>
              <a:t>PromptLayer</a:t>
            </a:r>
            <a:r>
              <a:rPr lang="en-US" sz="1400" dirty="0">
                <a:latin typeface="Microsoft JhengHei" panose="020B0604030504040204" pitchFamily="34" charset="-120"/>
                <a:ea typeface="Microsoft JhengHei" panose="020B0604030504040204" pitchFamily="34" charset="-120"/>
              </a:rPr>
              <a:t>, or </a:t>
            </a:r>
            <a:r>
              <a:rPr lang="en-US" sz="1400" b="1" dirty="0" err="1">
                <a:latin typeface="Microsoft JhengHei" panose="020B0604030504040204" pitchFamily="34" charset="-120"/>
                <a:ea typeface="Microsoft JhengHei" panose="020B0604030504040204" pitchFamily="34" charset="-120"/>
              </a:rPr>
              <a:t>TruLens</a:t>
            </a:r>
            <a:r>
              <a:rPr lang="en-US" sz="1400" b="1" dirty="0">
                <a:latin typeface="Microsoft JhengHei" panose="020B0604030504040204" pitchFamily="34" charset="-120"/>
                <a:ea typeface="Microsoft JhengHei" panose="020B0604030504040204" pitchFamily="34" charset="-120"/>
              </a:rPr>
              <a:t>, </a:t>
            </a:r>
            <a:r>
              <a:rPr lang="en-US" sz="1400" b="1" dirty="0" err="1">
                <a:latin typeface="Microsoft JhengHei" panose="020B0604030504040204" pitchFamily="34" charset="-120"/>
                <a:ea typeface="Microsoft JhengHei" panose="020B0604030504040204" pitchFamily="34" charset="-120"/>
              </a:rPr>
              <a:t>mlflow</a:t>
            </a:r>
            <a:r>
              <a:rPr lang="en-US" sz="1400" b="1" dirty="0">
                <a:latin typeface="Microsoft JhengHei" panose="020B0604030504040204" pitchFamily="34" charset="-120"/>
                <a:ea typeface="Microsoft JhengHei" panose="020B0604030504040204" pitchFamily="34" charset="-120"/>
              </a:rPr>
              <a:t>, </a:t>
            </a:r>
            <a:r>
              <a:rPr lang="en-US" sz="1400" b="1" dirty="0" err="1">
                <a:latin typeface="Microsoft JhengHei" panose="020B0604030504040204" pitchFamily="34" charset="-120"/>
                <a:ea typeface="Microsoft JhengHei" panose="020B0604030504040204" pitchFamily="34" charset="-120"/>
              </a:rPr>
              <a:t>langfuse</a:t>
            </a:r>
            <a:r>
              <a:rPr lang="en-US" sz="1400" dirty="0">
                <a:latin typeface="Microsoft JhengHei" panose="020B0604030504040204" pitchFamily="34" charset="-120"/>
                <a:ea typeface="Microsoft JhengHei" panose="020B0604030504040204" pitchFamily="34" charset="-120"/>
              </a:rPr>
              <a:t>.</a:t>
            </a:r>
          </a:p>
          <a:p>
            <a:pPr marL="285750" indent="-285750">
              <a:buFont typeface="Arial" panose="020B0604020202020204" pitchFamily="34" charset="0"/>
              <a:buChar char="•"/>
            </a:pPr>
            <a:endParaRPr lang="en-US" sz="1400" dirty="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en-US" sz="1400" dirty="0">
                <a:latin typeface="Microsoft JhengHei" panose="020B0604030504040204" pitchFamily="34" charset="-120"/>
                <a:ea typeface="Microsoft JhengHei" panose="020B0604030504040204" pitchFamily="34" charset="-120"/>
              </a:rPr>
              <a:t>Store:</a:t>
            </a:r>
          </a:p>
          <a:p>
            <a:pPr marL="742950" lvl="1" indent="-285750">
              <a:buFont typeface="Arial" panose="020B0604020202020204" pitchFamily="34" charset="0"/>
              <a:buChar char="•"/>
            </a:pPr>
            <a:r>
              <a:rPr lang="en-US" sz="1400" dirty="0">
                <a:latin typeface="Microsoft JhengHei" panose="020B0604030504040204" pitchFamily="34" charset="-120"/>
                <a:ea typeface="Microsoft JhengHei" panose="020B0604030504040204" pitchFamily="34" charset="-120"/>
              </a:rPr>
              <a:t>Prompt ID</a:t>
            </a:r>
          </a:p>
          <a:p>
            <a:pPr marL="742950" lvl="1" indent="-285750">
              <a:buFont typeface="Arial" panose="020B0604020202020204" pitchFamily="34" charset="0"/>
              <a:buChar char="•"/>
            </a:pPr>
            <a:r>
              <a:rPr lang="en-US" sz="1400" dirty="0">
                <a:latin typeface="Microsoft JhengHei" panose="020B0604030504040204" pitchFamily="34" charset="-120"/>
                <a:ea typeface="Microsoft JhengHei" panose="020B0604030504040204" pitchFamily="34" charset="-120"/>
              </a:rPr>
              <a:t>Author</a:t>
            </a:r>
          </a:p>
          <a:p>
            <a:pPr marL="742950" lvl="1" indent="-285750">
              <a:buFont typeface="Arial" panose="020B0604020202020204" pitchFamily="34" charset="0"/>
              <a:buChar char="•"/>
            </a:pPr>
            <a:r>
              <a:rPr lang="en-US" sz="1400" dirty="0">
                <a:latin typeface="Microsoft JhengHei" panose="020B0604030504040204" pitchFamily="34" charset="-120"/>
                <a:ea typeface="Microsoft JhengHei" panose="020B0604030504040204" pitchFamily="34" charset="-120"/>
              </a:rPr>
              <a:t>Version History</a:t>
            </a:r>
          </a:p>
          <a:p>
            <a:pPr marL="742950" lvl="1" indent="-285750">
              <a:buFont typeface="Arial" panose="020B0604020202020204" pitchFamily="34" charset="0"/>
              <a:buChar char="•"/>
            </a:pPr>
            <a:r>
              <a:rPr lang="en-US" sz="1400" dirty="0">
                <a:latin typeface="Microsoft JhengHei" panose="020B0604030504040204" pitchFamily="34" charset="-120"/>
                <a:ea typeface="Microsoft JhengHei" panose="020B0604030504040204" pitchFamily="34" charset="-120"/>
              </a:rPr>
              <a:t>Purpose and Model Target</a:t>
            </a:r>
          </a:p>
          <a:p>
            <a:pPr marL="742950" lvl="1" indent="-285750">
              <a:buFont typeface="Arial" panose="020B0604020202020204" pitchFamily="34" charset="0"/>
              <a:buChar char="•"/>
            </a:pPr>
            <a:r>
              <a:rPr lang="en-US" sz="1400" dirty="0">
                <a:latin typeface="Microsoft JhengHei" panose="020B0604030504040204" pitchFamily="34" charset="-120"/>
                <a:ea typeface="Microsoft JhengHei" panose="020B0604030504040204" pitchFamily="34" charset="-120"/>
              </a:rPr>
              <a:t>Associated Test Cases</a:t>
            </a:r>
          </a:p>
        </p:txBody>
      </p:sp>
      <p:pic>
        <p:nvPicPr>
          <p:cNvPr id="4" name="Picture 3">
            <a:extLst>
              <a:ext uri="{FF2B5EF4-FFF2-40B4-BE49-F238E27FC236}">
                <a16:creationId xmlns:a16="http://schemas.microsoft.com/office/drawing/2014/main" id="{591ED3BD-E995-8857-5DE5-350C6520E88B}"/>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a:off x="7702213" y="2231235"/>
            <a:ext cx="3932987" cy="2831750"/>
          </a:xfrm>
          <a:prstGeom prst="rect">
            <a:avLst/>
          </a:prstGeom>
          <a:solidFill>
            <a:schemeClr val="tx2">
              <a:lumMod val="10000"/>
              <a:lumOff val="90000"/>
            </a:schemeClr>
          </a:solidFill>
        </p:spPr>
      </p:pic>
    </p:spTree>
    <p:extLst>
      <p:ext uri="{BB962C8B-B14F-4D97-AF65-F5344CB8AC3E}">
        <p14:creationId xmlns:p14="http://schemas.microsoft.com/office/powerpoint/2010/main" val="26834623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A72D8-3B91-C717-E7AE-E575DCC6369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2EA310D-167D-BC09-276E-1F4AFD62BE31}"/>
              </a:ext>
            </a:extLst>
          </p:cNvPr>
          <p:cNvSpPr>
            <a:spLocks noGrp="1"/>
          </p:cNvSpPr>
          <p:nvPr>
            <p:ph type="body" sz="quarter" idx="12"/>
          </p:nvPr>
        </p:nvSpPr>
        <p:spPr>
          <a:xfrm>
            <a:off x="556800" y="527928"/>
            <a:ext cx="11078400" cy="454205"/>
          </a:xfrm>
        </p:spPr>
        <p:txBody>
          <a:bodyPr>
            <a:normAutofit lnSpcReduction="10000"/>
          </a:bodyPr>
          <a:lstStyle/>
          <a:p>
            <a:r>
              <a:rPr lang="en-IN"/>
              <a:t>PromptOps</a:t>
            </a:r>
          </a:p>
          <a:p>
            <a:endParaRPr lang="en-IN"/>
          </a:p>
        </p:txBody>
      </p:sp>
      <p:sp>
        <p:nvSpPr>
          <p:cNvPr id="3" name="Text Placeholder 2">
            <a:extLst>
              <a:ext uri="{FF2B5EF4-FFF2-40B4-BE49-F238E27FC236}">
                <a16:creationId xmlns:a16="http://schemas.microsoft.com/office/drawing/2014/main" id="{0455027D-C951-538E-0EF3-71EF8CFDDF70}"/>
              </a:ext>
            </a:extLst>
          </p:cNvPr>
          <p:cNvSpPr>
            <a:spLocks noGrp="1"/>
          </p:cNvSpPr>
          <p:nvPr>
            <p:ph type="body" sz="quarter" idx="13"/>
          </p:nvPr>
        </p:nvSpPr>
        <p:spPr>
          <a:xfrm>
            <a:off x="556800" y="1019360"/>
            <a:ext cx="11078400" cy="454205"/>
          </a:xfrm>
        </p:spPr>
        <p:txBody>
          <a:bodyPr/>
          <a:lstStyle/>
          <a:p>
            <a:r>
              <a:rPr lang="en-IN"/>
              <a:t>3. Prompt Testing</a:t>
            </a:r>
          </a:p>
        </p:txBody>
      </p:sp>
      <p:sp>
        <p:nvSpPr>
          <p:cNvPr id="12" name="TextBox 11">
            <a:extLst>
              <a:ext uri="{FF2B5EF4-FFF2-40B4-BE49-F238E27FC236}">
                <a16:creationId xmlns:a16="http://schemas.microsoft.com/office/drawing/2014/main" id="{EC8A8141-C2E6-8669-9917-015CEBA91079}"/>
              </a:ext>
            </a:extLst>
          </p:cNvPr>
          <p:cNvSpPr txBox="1"/>
          <p:nvPr/>
        </p:nvSpPr>
        <p:spPr>
          <a:xfrm>
            <a:off x="557213" y="2651260"/>
            <a:ext cx="6096000" cy="199169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Define </a:t>
            </a:r>
            <a:r>
              <a:rPr lang="en-IN" sz="1400" b="1">
                <a:latin typeface="Microsoft JhengHei" panose="020B0604030504040204" pitchFamily="34" charset="-120"/>
                <a:ea typeface="Microsoft JhengHei" panose="020B0604030504040204" pitchFamily="34" charset="-120"/>
              </a:rPr>
              <a:t>expected outputs</a:t>
            </a:r>
            <a:r>
              <a:rPr lang="en-IN" sz="1400">
                <a:latin typeface="Microsoft JhengHei" panose="020B0604030504040204" pitchFamily="34" charset="-120"/>
                <a:ea typeface="Microsoft JhengHei" panose="020B0604030504040204" pitchFamily="34" charset="-120"/>
              </a:rPr>
              <a:t> for each prompt.</a:t>
            </a:r>
          </a:p>
          <a:p>
            <a:pPr marL="285750" indent="-285750">
              <a:lnSpc>
                <a:spcPct val="150000"/>
              </a:lnSpc>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Automate tests with CI tools like GitHub Actions or Jenkins.</a:t>
            </a:r>
          </a:p>
          <a:p>
            <a:pPr marL="285750" indent="-285750">
              <a:lnSpc>
                <a:spcPct val="150000"/>
              </a:lnSpc>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Include:</a:t>
            </a:r>
          </a:p>
          <a:p>
            <a:pPr marL="742950" lvl="1" indent="-285750">
              <a:lnSpc>
                <a:spcPct val="150000"/>
              </a:lnSpc>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Validations (Does it answer correctly?)</a:t>
            </a:r>
          </a:p>
          <a:p>
            <a:pPr marL="742950" lvl="1" indent="-285750">
              <a:lnSpc>
                <a:spcPct val="150000"/>
              </a:lnSpc>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Performance metrics (latency, cost)</a:t>
            </a:r>
          </a:p>
          <a:p>
            <a:pPr marL="742950" lvl="1" indent="-285750">
              <a:lnSpc>
                <a:spcPct val="150000"/>
              </a:lnSpc>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Toxicity/fairness checks</a:t>
            </a:r>
          </a:p>
        </p:txBody>
      </p:sp>
      <p:pic>
        <p:nvPicPr>
          <p:cNvPr id="4" name="Picture 3">
            <a:extLst>
              <a:ext uri="{FF2B5EF4-FFF2-40B4-BE49-F238E27FC236}">
                <a16:creationId xmlns:a16="http://schemas.microsoft.com/office/drawing/2014/main" id="{10E8A342-ECED-E38B-9E20-464E2490134F}"/>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7702213" y="2231235"/>
            <a:ext cx="3932987" cy="2831750"/>
          </a:xfrm>
          <a:prstGeom prst="rect">
            <a:avLst/>
          </a:prstGeom>
          <a:solidFill>
            <a:schemeClr val="tx2">
              <a:lumMod val="10000"/>
              <a:lumOff val="90000"/>
            </a:schemeClr>
          </a:solidFill>
        </p:spPr>
      </p:pic>
    </p:spTree>
    <p:extLst>
      <p:ext uri="{BB962C8B-B14F-4D97-AF65-F5344CB8AC3E}">
        <p14:creationId xmlns:p14="http://schemas.microsoft.com/office/powerpoint/2010/main" val="4111332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8A89F79-EF25-C5FD-7634-2C10C5D677E4}"/>
              </a:ext>
            </a:extLst>
          </p:cNvPr>
          <p:cNvSpPr>
            <a:spLocks noGrp="1"/>
          </p:cNvSpPr>
          <p:nvPr>
            <p:ph type="title"/>
          </p:nvPr>
        </p:nvSpPr>
        <p:spPr>
          <a:xfrm>
            <a:off x="550863" y="365125"/>
            <a:ext cx="11090274" cy="1325563"/>
          </a:xfrm>
        </p:spPr>
        <p:txBody>
          <a:bodyPr>
            <a:normAutofit/>
          </a:bodyPr>
          <a:lstStyle/>
          <a:p>
            <a:r>
              <a:rPr lang="en-IN" sz="4000"/>
              <a:t>AI Landscape</a:t>
            </a:r>
          </a:p>
        </p:txBody>
      </p:sp>
      <p:sp>
        <p:nvSpPr>
          <p:cNvPr id="4" name="Footer Placeholder 3">
            <a:extLst>
              <a:ext uri="{FF2B5EF4-FFF2-40B4-BE49-F238E27FC236}">
                <a16:creationId xmlns:a16="http://schemas.microsoft.com/office/drawing/2014/main" id="{A2471000-4D62-384A-1C46-2C5416D9B7B5}"/>
              </a:ext>
            </a:extLst>
          </p:cNvPr>
          <p:cNvSpPr>
            <a:spLocks noGrp="1"/>
          </p:cNvSpPr>
          <p:nvPr>
            <p:ph type="ftr" sz="quarter" idx="11"/>
          </p:nvPr>
        </p:nvSpPr>
        <p:spPr>
          <a:xfrm>
            <a:off x="550862" y="6307200"/>
            <a:ext cx="11090275" cy="550800"/>
          </a:xfrm>
        </p:spPr>
        <p:txBody>
          <a:bodyPr>
            <a:normAutofit/>
          </a:bodyPr>
          <a:lstStyle/>
          <a:p>
            <a:pPr>
              <a:spcAft>
                <a:spcPts val="600"/>
              </a:spcAft>
            </a:pPr>
            <a:r>
              <a:rPr lang="en-IN" sz="1000"/>
              <a:t>Anshu Pandey</a:t>
            </a:r>
          </a:p>
        </p:txBody>
      </p:sp>
      <p:graphicFrame>
        <p:nvGraphicFramePr>
          <p:cNvPr id="6" name="Content Placeholder 2">
            <a:extLst>
              <a:ext uri="{FF2B5EF4-FFF2-40B4-BE49-F238E27FC236}">
                <a16:creationId xmlns:a16="http://schemas.microsoft.com/office/drawing/2014/main" id="{CF823A34-1530-4172-D976-E2B95E0556C5}"/>
              </a:ext>
            </a:extLst>
          </p:cNvPr>
          <p:cNvGraphicFramePr>
            <a:graphicFrameLocks noGrp="1"/>
          </p:cNvGraphicFramePr>
          <p:nvPr>
            <p:ph idx="1"/>
            <p:extLst>
              <p:ext uri="{D42A27DB-BD31-4B8C-83A1-F6EECF244321}">
                <p14:modId xmlns:p14="http://schemas.microsoft.com/office/powerpoint/2010/main" val="3537562803"/>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57015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C888C-ACEF-3EA5-F5D0-1D8FF3A7824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9B35DB5-283E-866D-ADE7-00204AC57B20}"/>
              </a:ext>
            </a:extLst>
          </p:cNvPr>
          <p:cNvSpPr>
            <a:spLocks noGrp="1"/>
          </p:cNvSpPr>
          <p:nvPr>
            <p:ph type="body" sz="quarter" idx="12"/>
          </p:nvPr>
        </p:nvSpPr>
        <p:spPr>
          <a:xfrm>
            <a:off x="556800" y="527928"/>
            <a:ext cx="11078400" cy="454205"/>
          </a:xfrm>
        </p:spPr>
        <p:txBody>
          <a:bodyPr>
            <a:normAutofit lnSpcReduction="10000"/>
          </a:bodyPr>
          <a:lstStyle/>
          <a:p>
            <a:r>
              <a:rPr lang="en-IN"/>
              <a:t>PromptOps</a:t>
            </a:r>
          </a:p>
          <a:p>
            <a:endParaRPr lang="en-IN"/>
          </a:p>
        </p:txBody>
      </p:sp>
      <p:sp>
        <p:nvSpPr>
          <p:cNvPr id="3" name="Text Placeholder 2">
            <a:extLst>
              <a:ext uri="{FF2B5EF4-FFF2-40B4-BE49-F238E27FC236}">
                <a16:creationId xmlns:a16="http://schemas.microsoft.com/office/drawing/2014/main" id="{1ACEB068-5F3C-8AFD-7B59-6BCD62C3B6D2}"/>
              </a:ext>
            </a:extLst>
          </p:cNvPr>
          <p:cNvSpPr>
            <a:spLocks noGrp="1"/>
          </p:cNvSpPr>
          <p:nvPr>
            <p:ph type="body" sz="quarter" idx="13"/>
          </p:nvPr>
        </p:nvSpPr>
        <p:spPr>
          <a:xfrm>
            <a:off x="556800" y="1019360"/>
            <a:ext cx="11078400" cy="454205"/>
          </a:xfrm>
        </p:spPr>
        <p:txBody>
          <a:bodyPr/>
          <a:lstStyle/>
          <a:p>
            <a:r>
              <a:rPr lang="en-IN"/>
              <a:t>4. Prompt Deployment</a:t>
            </a:r>
          </a:p>
        </p:txBody>
      </p:sp>
      <p:sp>
        <p:nvSpPr>
          <p:cNvPr id="12" name="TextBox 11">
            <a:extLst>
              <a:ext uri="{FF2B5EF4-FFF2-40B4-BE49-F238E27FC236}">
                <a16:creationId xmlns:a16="http://schemas.microsoft.com/office/drawing/2014/main" id="{76664D73-AD7D-1C7C-3066-9287AB328358}"/>
              </a:ext>
            </a:extLst>
          </p:cNvPr>
          <p:cNvSpPr txBox="1"/>
          <p:nvPr/>
        </p:nvSpPr>
        <p:spPr>
          <a:xfrm>
            <a:off x="556800" y="1510422"/>
            <a:ext cx="6096000" cy="102220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Register prompts in a </a:t>
            </a:r>
            <a:r>
              <a:rPr lang="en-IN" sz="1400" b="1">
                <a:latin typeface="Microsoft JhengHei" panose="020B0604030504040204" pitchFamily="34" charset="-120"/>
                <a:ea typeface="Microsoft JhengHei" panose="020B0604030504040204" pitchFamily="34" charset="-120"/>
              </a:rPr>
              <a:t>prompt </a:t>
            </a:r>
            <a:r>
              <a:rPr lang="en-IN" sz="1400" b="1" err="1">
                <a:latin typeface="Microsoft JhengHei" panose="020B0604030504040204" pitchFamily="34" charset="-120"/>
                <a:ea typeface="Microsoft JhengHei" panose="020B0604030504040204" pitchFamily="34" charset="-120"/>
              </a:rPr>
              <a:t>catalog</a:t>
            </a:r>
            <a:r>
              <a:rPr lang="en-IN" sz="1400">
                <a:latin typeface="Microsoft JhengHei" panose="020B0604030504040204" pitchFamily="34" charset="-120"/>
                <a:ea typeface="Microsoft JhengHei" panose="020B0604030504040204" pitchFamily="34" charset="-120"/>
              </a:rPr>
              <a:t> (via API or UI).</a:t>
            </a:r>
          </a:p>
          <a:p>
            <a:pPr marL="285750" indent="-285750">
              <a:lnSpc>
                <a:spcPct val="150000"/>
              </a:lnSpc>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Serve via central orchestration (</a:t>
            </a:r>
            <a:r>
              <a:rPr lang="en-IN" sz="1400" err="1">
                <a:latin typeface="Microsoft JhengHei" panose="020B0604030504040204" pitchFamily="34" charset="-120"/>
                <a:ea typeface="Microsoft JhengHei" panose="020B0604030504040204" pitchFamily="34" charset="-120"/>
              </a:rPr>
              <a:t>LangChain</a:t>
            </a:r>
            <a:r>
              <a:rPr lang="en-IN" sz="1400">
                <a:latin typeface="Microsoft JhengHei" panose="020B0604030504040204" pitchFamily="34" charset="-120"/>
                <a:ea typeface="Microsoft JhengHei" panose="020B0604030504040204" pitchFamily="34" charset="-120"/>
              </a:rPr>
              <a:t>, </a:t>
            </a:r>
            <a:r>
              <a:rPr lang="en-IN" sz="1400" err="1">
                <a:latin typeface="Microsoft JhengHei" panose="020B0604030504040204" pitchFamily="34" charset="-120"/>
                <a:ea typeface="Microsoft JhengHei" panose="020B0604030504040204" pitchFamily="34" charset="-120"/>
              </a:rPr>
              <a:t>FastAPI</a:t>
            </a:r>
            <a:r>
              <a:rPr lang="en-IN" sz="1400">
                <a:latin typeface="Microsoft JhengHei" panose="020B0604030504040204" pitchFamily="34" charset="-120"/>
                <a:ea typeface="Microsoft JhengHei" panose="020B0604030504040204" pitchFamily="34" charset="-120"/>
              </a:rPr>
              <a:t> backend).</a:t>
            </a:r>
          </a:p>
          <a:p>
            <a:pPr marL="285750" indent="-285750">
              <a:lnSpc>
                <a:spcPct val="150000"/>
              </a:lnSpc>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Auto-inject contextual metadata (e.g., user profile, machine state)</a:t>
            </a:r>
          </a:p>
        </p:txBody>
      </p:sp>
      <p:pic>
        <p:nvPicPr>
          <p:cNvPr id="7" name="Picture 2" descr="LangChain Hub | 🦜️🛠️ LangSmith">
            <a:extLst>
              <a:ext uri="{FF2B5EF4-FFF2-40B4-BE49-F238E27FC236}">
                <a16:creationId xmlns:a16="http://schemas.microsoft.com/office/drawing/2014/main" id="{69FC2037-8050-8A30-F1E2-BC6B8286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800" y="2579359"/>
            <a:ext cx="6623656" cy="375071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E31952-2FDD-CBD3-1B41-D2699CF9D5C5}"/>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a:off x="7702213" y="2231235"/>
            <a:ext cx="3932987" cy="2831750"/>
          </a:xfrm>
          <a:prstGeom prst="rect">
            <a:avLst/>
          </a:prstGeom>
          <a:solidFill>
            <a:schemeClr val="tx2">
              <a:lumMod val="10000"/>
              <a:lumOff val="90000"/>
            </a:schemeClr>
          </a:solidFill>
        </p:spPr>
      </p:pic>
    </p:spTree>
    <p:extLst>
      <p:ext uri="{BB962C8B-B14F-4D97-AF65-F5344CB8AC3E}">
        <p14:creationId xmlns:p14="http://schemas.microsoft.com/office/powerpoint/2010/main" val="4094504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FBF91-CD83-C0C9-455C-0471DE5CFC9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F05E0FC-64FC-146D-F59C-E6E712E394D5}"/>
              </a:ext>
            </a:extLst>
          </p:cNvPr>
          <p:cNvSpPr>
            <a:spLocks noGrp="1"/>
          </p:cNvSpPr>
          <p:nvPr>
            <p:ph type="body" sz="quarter" idx="12"/>
          </p:nvPr>
        </p:nvSpPr>
        <p:spPr>
          <a:xfrm>
            <a:off x="556800" y="527928"/>
            <a:ext cx="11078400" cy="454205"/>
          </a:xfrm>
        </p:spPr>
        <p:txBody>
          <a:bodyPr>
            <a:normAutofit lnSpcReduction="10000"/>
          </a:bodyPr>
          <a:lstStyle/>
          <a:p>
            <a:r>
              <a:rPr lang="en-IN"/>
              <a:t>PromptOps</a:t>
            </a:r>
          </a:p>
          <a:p>
            <a:endParaRPr lang="en-IN"/>
          </a:p>
        </p:txBody>
      </p:sp>
      <p:sp>
        <p:nvSpPr>
          <p:cNvPr id="3" name="Text Placeholder 2">
            <a:extLst>
              <a:ext uri="{FF2B5EF4-FFF2-40B4-BE49-F238E27FC236}">
                <a16:creationId xmlns:a16="http://schemas.microsoft.com/office/drawing/2014/main" id="{ACD60F6B-2583-1628-415B-4816FC3E5515}"/>
              </a:ext>
            </a:extLst>
          </p:cNvPr>
          <p:cNvSpPr>
            <a:spLocks noGrp="1"/>
          </p:cNvSpPr>
          <p:nvPr>
            <p:ph type="body" sz="quarter" idx="13"/>
          </p:nvPr>
        </p:nvSpPr>
        <p:spPr>
          <a:xfrm>
            <a:off x="556800" y="1019360"/>
            <a:ext cx="11078400" cy="454205"/>
          </a:xfrm>
        </p:spPr>
        <p:txBody>
          <a:bodyPr/>
          <a:lstStyle/>
          <a:p>
            <a:r>
              <a:rPr lang="en-IN"/>
              <a:t>5. Prompt Observability</a:t>
            </a:r>
          </a:p>
        </p:txBody>
      </p:sp>
      <p:sp>
        <p:nvSpPr>
          <p:cNvPr id="12" name="TextBox 11">
            <a:extLst>
              <a:ext uri="{FF2B5EF4-FFF2-40B4-BE49-F238E27FC236}">
                <a16:creationId xmlns:a16="http://schemas.microsoft.com/office/drawing/2014/main" id="{FAD537F5-54AE-E64D-6377-696173184696}"/>
              </a:ext>
            </a:extLst>
          </p:cNvPr>
          <p:cNvSpPr txBox="1"/>
          <p:nvPr/>
        </p:nvSpPr>
        <p:spPr>
          <a:xfrm>
            <a:off x="557213" y="1509712"/>
            <a:ext cx="6996112" cy="1600438"/>
          </a:xfrm>
          <a:prstGeom prst="rect">
            <a:avLst/>
          </a:prstGeom>
          <a:noFill/>
        </p:spPr>
        <p:txBody>
          <a:bodyPr wrap="square">
            <a:spAutoFit/>
          </a:bodyPr>
          <a:lstStyle/>
          <a:p>
            <a:pPr marL="285750" indent="-285750">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Track:</a:t>
            </a:r>
          </a:p>
          <a:p>
            <a:pPr marL="742950" lvl="1" indent="-285750">
              <a:buFont typeface="Arial" panose="020B0604020202020204" pitchFamily="34" charset="0"/>
              <a:buChar char="•"/>
            </a:pPr>
            <a:r>
              <a:rPr lang="en-IN" sz="1400" b="1">
                <a:latin typeface="Microsoft JhengHei" panose="020B0604030504040204" pitchFamily="34" charset="-120"/>
                <a:ea typeface="Microsoft JhengHei" panose="020B0604030504040204" pitchFamily="34" charset="-120"/>
              </a:rPr>
              <a:t>Prompt frequency</a:t>
            </a:r>
            <a:endParaRPr lang="en-IN" sz="1400">
              <a:latin typeface="Microsoft JhengHei" panose="020B0604030504040204" pitchFamily="34" charset="-120"/>
              <a:ea typeface="Microsoft JhengHei" panose="020B0604030504040204" pitchFamily="34" charset="-120"/>
            </a:endParaRPr>
          </a:p>
          <a:p>
            <a:pPr marL="742950" lvl="1" indent="-285750">
              <a:buFont typeface="Arial" panose="020B0604020202020204" pitchFamily="34" charset="0"/>
              <a:buChar char="•"/>
            </a:pPr>
            <a:r>
              <a:rPr lang="en-IN" sz="1400" b="1">
                <a:latin typeface="Microsoft JhengHei" panose="020B0604030504040204" pitchFamily="34" charset="-120"/>
                <a:ea typeface="Microsoft JhengHei" panose="020B0604030504040204" pitchFamily="34" charset="-120"/>
              </a:rPr>
              <a:t>Token usage and cost</a:t>
            </a:r>
            <a:endParaRPr lang="en-IN" sz="1400">
              <a:latin typeface="Microsoft JhengHei" panose="020B0604030504040204" pitchFamily="34" charset="-120"/>
              <a:ea typeface="Microsoft JhengHei" panose="020B0604030504040204" pitchFamily="34" charset="-120"/>
            </a:endParaRPr>
          </a:p>
          <a:p>
            <a:pPr marL="742950" lvl="1" indent="-285750">
              <a:buFont typeface="Arial" panose="020B0604020202020204" pitchFamily="34" charset="0"/>
              <a:buChar char="•"/>
            </a:pPr>
            <a:r>
              <a:rPr lang="en-IN" sz="1400" b="1">
                <a:latin typeface="Microsoft JhengHei" panose="020B0604030504040204" pitchFamily="34" charset="-120"/>
                <a:ea typeface="Microsoft JhengHei" panose="020B0604030504040204" pitchFamily="34" charset="-120"/>
              </a:rPr>
              <a:t>User feedback ratings</a:t>
            </a:r>
            <a:endParaRPr lang="en-IN" sz="1400">
              <a:latin typeface="Microsoft JhengHei" panose="020B0604030504040204" pitchFamily="34" charset="-120"/>
              <a:ea typeface="Microsoft JhengHei" panose="020B0604030504040204" pitchFamily="34" charset="-120"/>
            </a:endParaRPr>
          </a:p>
          <a:p>
            <a:pPr marL="742950" lvl="1" indent="-285750">
              <a:buFont typeface="Arial" panose="020B0604020202020204" pitchFamily="34" charset="0"/>
              <a:buChar char="•"/>
            </a:pPr>
            <a:r>
              <a:rPr lang="en-IN" sz="1400" b="1">
                <a:latin typeface="Microsoft JhengHei" panose="020B0604030504040204" pitchFamily="34" charset="-120"/>
                <a:ea typeface="Microsoft JhengHei" panose="020B0604030504040204" pitchFamily="34" charset="-120"/>
              </a:rPr>
              <a:t>Latency</a:t>
            </a:r>
          </a:p>
          <a:p>
            <a:pPr marL="742950" lvl="1" indent="-285750">
              <a:buFont typeface="Arial" panose="020B0604020202020204" pitchFamily="34" charset="0"/>
              <a:buChar char="•"/>
            </a:pPr>
            <a:endParaRPr lang="en-IN" sz="1400">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r>
              <a:rPr lang="en-IN" sz="1400">
                <a:latin typeface="Microsoft JhengHei" panose="020B0604030504040204" pitchFamily="34" charset="-120"/>
                <a:ea typeface="Microsoft JhengHei" panose="020B0604030504040204" pitchFamily="34" charset="-120"/>
              </a:rPr>
              <a:t>Use: </a:t>
            </a:r>
            <a:r>
              <a:rPr lang="en-IN" sz="1400" err="1">
                <a:latin typeface="Microsoft JhengHei" panose="020B0604030504040204" pitchFamily="34" charset="-120"/>
                <a:ea typeface="Microsoft JhengHei" panose="020B0604030504040204" pitchFamily="34" charset="-120"/>
              </a:rPr>
              <a:t>LangSmith</a:t>
            </a:r>
            <a:r>
              <a:rPr lang="en-IN" sz="1400">
                <a:latin typeface="Microsoft JhengHei" panose="020B0604030504040204" pitchFamily="34" charset="-120"/>
                <a:ea typeface="Microsoft JhengHei" panose="020B0604030504040204" pitchFamily="34" charset="-120"/>
              </a:rPr>
              <a:t> dashboards, </a:t>
            </a:r>
            <a:r>
              <a:rPr lang="en-IN" sz="1400" err="1">
                <a:latin typeface="Microsoft JhengHei" panose="020B0604030504040204" pitchFamily="34" charset="-120"/>
                <a:ea typeface="Microsoft JhengHei" panose="020B0604030504040204" pitchFamily="34" charset="-120"/>
              </a:rPr>
              <a:t>OpenObserve</a:t>
            </a:r>
            <a:r>
              <a:rPr lang="en-IN" sz="1400">
                <a:latin typeface="Microsoft JhengHei" panose="020B0604030504040204" pitchFamily="34" charset="-120"/>
                <a:ea typeface="Microsoft JhengHei" panose="020B0604030504040204" pitchFamily="34" charset="-120"/>
              </a:rPr>
              <a:t>, or Weights &amp; Biases integrations.</a:t>
            </a:r>
          </a:p>
        </p:txBody>
      </p:sp>
      <p:pic>
        <p:nvPicPr>
          <p:cNvPr id="8" name="Picture 2" descr="LLM Observability with LangSmith | The Pipeline">
            <a:extLst>
              <a:ext uri="{FF2B5EF4-FFF2-40B4-BE49-F238E27FC236}">
                <a16:creationId xmlns:a16="http://schemas.microsoft.com/office/drawing/2014/main" id="{A138B2DB-7EE3-18A4-3067-D91B14A0E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3" y="3325594"/>
            <a:ext cx="6583602" cy="300376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BDF759E-A1B1-4342-A59E-A6478951A4AE}"/>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a:off x="7702213" y="2231235"/>
            <a:ext cx="3932987" cy="2831750"/>
          </a:xfrm>
          <a:prstGeom prst="rect">
            <a:avLst/>
          </a:prstGeom>
          <a:solidFill>
            <a:schemeClr val="tx2">
              <a:lumMod val="10000"/>
              <a:lumOff val="90000"/>
            </a:schemeClr>
          </a:solidFill>
        </p:spPr>
      </p:pic>
    </p:spTree>
    <p:extLst>
      <p:ext uri="{BB962C8B-B14F-4D97-AF65-F5344CB8AC3E}">
        <p14:creationId xmlns:p14="http://schemas.microsoft.com/office/powerpoint/2010/main" val="2038974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C20CC7-7323-71ED-4AA1-8E8852FAE72D}"/>
              </a:ext>
            </a:extLst>
          </p:cNvPr>
          <p:cNvSpPr>
            <a:spLocks noGrp="1"/>
          </p:cNvSpPr>
          <p:nvPr>
            <p:ph type="body" sz="quarter" idx="12"/>
          </p:nvPr>
        </p:nvSpPr>
        <p:spPr/>
        <p:txBody>
          <a:bodyPr>
            <a:normAutofit lnSpcReduction="10000"/>
          </a:bodyPr>
          <a:lstStyle/>
          <a:p>
            <a:r>
              <a:rPr lang="en-IN" dirty="0"/>
              <a:t>Prompt Engineering</a:t>
            </a:r>
          </a:p>
        </p:txBody>
      </p:sp>
      <p:sp>
        <p:nvSpPr>
          <p:cNvPr id="3" name="Text Placeholder 2">
            <a:extLst>
              <a:ext uri="{FF2B5EF4-FFF2-40B4-BE49-F238E27FC236}">
                <a16:creationId xmlns:a16="http://schemas.microsoft.com/office/drawing/2014/main" id="{1476B415-8B5A-9A48-1ECD-BFE998C12EDE}"/>
              </a:ext>
            </a:extLst>
          </p:cNvPr>
          <p:cNvSpPr>
            <a:spLocks noGrp="1"/>
          </p:cNvSpPr>
          <p:nvPr>
            <p:ph type="body" sz="quarter" idx="13"/>
          </p:nvPr>
        </p:nvSpPr>
        <p:spPr/>
        <p:txBody>
          <a:bodyPr/>
          <a:lstStyle/>
          <a:p>
            <a:endParaRPr lang="en-IN"/>
          </a:p>
        </p:txBody>
      </p:sp>
      <p:sp>
        <p:nvSpPr>
          <p:cNvPr id="4" name="Text Placeholder 3">
            <a:extLst>
              <a:ext uri="{FF2B5EF4-FFF2-40B4-BE49-F238E27FC236}">
                <a16:creationId xmlns:a16="http://schemas.microsoft.com/office/drawing/2014/main" id="{5379827C-9072-920C-56FF-AFAC6790512C}"/>
              </a:ext>
            </a:extLst>
          </p:cNvPr>
          <p:cNvSpPr>
            <a:spLocks noGrp="1"/>
          </p:cNvSpPr>
          <p:nvPr>
            <p:ph type="body" sz="quarter" idx="15"/>
          </p:nvPr>
        </p:nvSpPr>
        <p:spPr/>
        <p:txBody>
          <a:bodyPr>
            <a:normAutofit fontScale="92500" lnSpcReduction="10000"/>
          </a:bodyPr>
          <a:lstStyle/>
          <a:p>
            <a:pPr marL="285750" indent="-285750">
              <a:buFont typeface="Arial" panose="020B0604020202020204" pitchFamily="34" charset="0"/>
              <a:buChar char="•"/>
            </a:pPr>
            <a:r>
              <a:rPr lang="en-IN" sz="2400" dirty="0"/>
              <a:t>Persona: you are an expert senior legal document analyst</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Instruction: CCS (clear, concise, specific) -&gt; start with action word, make it one liner: Summarize the below content</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Context/Background: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Format: output format: file specific format (CSV, JSON, XML), content specific format: bullet points, tables</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Constraint: Boundaries the LLM has to follow</a:t>
            </a:r>
          </a:p>
        </p:txBody>
      </p:sp>
    </p:spTree>
    <p:extLst>
      <p:ext uri="{BB962C8B-B14F-4D97-AF65-F5344CB8AC3E}">
        <p14:creationId xmlns:p14="http://schemas.microsoft.com/office/powerpoint/2010/main" val="32623796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5190E-491E-D512-77FA-FA5350F4D8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DB8B879-364C-D7AB-CFD6-93DF3E4850B1}"/>
              </a:ext>
            </a:extLst>
          </p:cNvPr>
          <p:cNvSpPr>
            <a:spLocks noGrp="1"/>
          </p:cNvSpPr>
          <p:nvPr>
            <p:ph type="body" sz="quarter" idx="12"/>
          </p:nvPr>
        </p:nvSpPr>
        <p:spPr>
          <a:xfrm>
            <a:off x="556800" y="477128"/>
            <a:ext cx="11078400" cy="454205"/>
          </a:xfrm>
        </p:spPr>
        <p:txBody>
          <a:bodyPr>
            <a:noAutofit/>
          </a:bodyPr>
          <a:lstStyle/>
          <a:p>
            <a:r>
              <a:rPr lang="en-IN"/>
              <a:t>PromptOps Practices</a:t>
            </a:r>
          </a:p>
          <a:p>
            <a:endParaRPr lang="en-IN"/>
          </a:p>
        </p:txBody>
      </p:sp>
      <p:graphicFrame>
        <p:nvGraphicFramePr>
          <p:cNvPr id="11" name="Content Placeholder 3">
            <a:extLst>
              <a:ext uri="{FF2B5EF4-FFF2-40B4-BE49-F238E27FC236}">
                <a16:creationId xmlns:a16="http://schemas.microsoft.com/office/drawing/2014/main" id="{FBCCAB1A-2D1C-4566-6738-9B42814A3864}"/>
              </a:ext>
            </a:extLst>
          </p:cNvPr>
          <p:cNvGraphicFramePr>
            <a:graphicFrameLocks/>
          </p:cNvGraphicFramePr>
          <p:nvPr/>
        </p:nvGraphicFramePr>
        <p:xfrm>
          <a:off x="593238" y="1425678"/>
          <a:ext cx="11005524" cy="4803538"/>
        </p:xfrm>
        <a:graphic>
          <a:graphicData uri="http://schemas.openxmlformats.org/drawingml/2006/table">
            <a:tbl>
              <a:tblPr firstRow="1">
                <a:tableStyleId>{5C22544A-7EE6-4342-B048-85BDC9FD1C3A}</a:tableStyleId>
              </a:tblPr>
              <a:tblGrid>
                <a:gridCol w="2339905">
                  <a:extLst>
                    <a:ext uri="{9D8B030D-6E8A-4147-A177-3AD203B41FA5}">
                      <a16:colId xmlns:a16="http://schemas.microsoft.com/office/drawing/2014/main" val="2974097193"/>
                    </a:ext>
                  </a:extLst>
                </a:gridCol>
                <a:gridCol w="3601918">
                  <a:extLst>
                    <a:ext uri="{9D8B030D-6E8A-4147-A177-3AD203B41FA5}">
                      <a16:colId xmlns:a16="http://schemas.microsoft.com/office/drawing/2014/main" val="3795776762"/>
                    </a:ext>
                  </a:extLst>
                </a:gridCol>
                <a:gridCol w="5063701">
                  <a:extLst>
                    <a:ext uri="{9D8B030D-6E8A-4147-A177-3AD203B41FA5}">
                      <a16:colId xmlns:a16="http://schemas.microsoft.com/office/drawing/2014/main" val="3736805837"/>
                    </a:ext>
                  </a:extLst>
                </a:gridCol>
              </a:tblGrid>
              <a:tr h="560438">
                <a:tc>
                  <a:txBody>
                    <a:bodyPr/>
                    <a:lstStyle/>
                    <a:p>
                      <a:r>
                        <a:rPr lang="en-IN" sz="1600">
                          <a:latin typeface="Microsoft JhengHei" panose="020B0604030504040204" pitchFamily="34" charset="-120"/>
                          <a:ea typeface="Microsoft JhengHei" panose="020B0604030504040204" pitchFamily="34" charset="-120"/>
                        </a:rPr>
                        <a:t>Phase</a:t>
                      </a:r>
                    </a:p>
                  </a:txBody>
                  <a:tcPr marL="90653" marR="90653" marT="45326" marB="45326" anchor="ctr"/>
                </a:tc>
                <a:tc>
                  <a:txBody>
                    <a:bodyPr/>
                    <a:lstStyle/>
                    <a:p>
                      <a:r>
                        <a:rPr lang="en-IN" sz="1600">
                          <a:latin typeface="Microsoft JhengHei" panose="020B0604030504040204" pitchFamily="34" charset="-120"/>
                          <a:ea typeface="Microsoft JhengHei" panose="020B0604030504040204" pitchFamily="34" charset="-120"/>
                        </a:rPr>
                        <a:t>Technique</a:t>
                      </a:r>
                    </a:p>
                  </a:txBody>
                  <a:tcPr marL="90653" marR="90653" marT="45326" marB="45326" anchor="ctr"/>
                </a:tc>
                <a:tc>
                  <a:txBody>
                    <a:bodyPr/>
                    <a:lstStyle/>
                    <a:p>
                      <a:r>
                        <a:rPr lang="en-IN" sz="1600">
                          <a:latin typeface="Microsoft JhengHei" panose="020B0604030504040204" pitchFamily="34" charset="-120"/>
                          <a:ea typeface="Microsoft JhengHei" panose="020B0604030504040204" pitchFamily="34" charset="-120"/>
                        </a:rPr>
                        <a:t>Details</a:t>
                      </a:r>
                    </a:p>
                  </a:txBody>
                  <a:tcPr marL="90653" marR="90653" marT="45326" marB="45326" anchor="ctr"/>
                </a:tc>
                <a:extLst>
                  <a:ext uri="{0D108BD9-81ED-4DB2-BD59-A6C34878D82A}">
                    <a16:rowId xmlns:a16="http://schemas.microsoft.com/office/drawing/2014/main" val="1468649116"/>
                  </a:ext>
                </a:extLst>
              </a:tr>
              <a:tr h="674869">
                <a:tc>
                  <a:txBody>
                    <a:bodyPr/>
                    <a:lstStyle/>
                    <a:p>
                      <a:r>
                        <a:rPr lang="en-IN" sz="1400" b="1">
                          <a:latin typeface="Microsoft JhengHei" panose="020B0604030504040204" pitchFamily="34" charset="-120"/>
                          <a:ea typeface="Microsoft JhengHei" panose="020B0604030504040204" pitchFamily="34" charset="-120"/>
                        </a:rPr>
                        <a:t>Design</a:t>
                      </a:r>
                      <a:endParaRPr lang="en-IN" sz="1400" b="1" dirty="0">
                        <a:latin typeface="Microsoft JhengHei" panose="020B0604030504040204" pitchFamily="34" charset="-120"/>
                        <a:ea typeface="Microsoft JhengHei" panose="020B0604030504040204" pitchFamily="34" charset="-120"/>
                      </a:endParaRPr>
                    </a:p>
                  </a:txBody>
                  <a:tcPr marL="90653" marR="90653" marT="45326" marB="45326" anchor="ctr"/>
                </a:tc>
                <a:tc>
                  <a:txBody>
                    <a:bodyPr/>
                    <a:lstStyle/>
                    <a:p>
                      <a:r>
                        <a:rPr lang="en-IN" sz="1400">
                          <a:latin typeface="Microsoft JhengHei" panose="020B0604030504040204" pitchFamily="34" charset="-120"/>
                          <a:ea typeface="Microsoft JhengHei" panose="020B0604030504040204" pitchFamily="34" charset="-120"/>
                        </a:rPr>
                        <a:t>Few-shot prompting</a:t>
                      </a:r>
                    </a:p>
                  </a:txBody>
                  <a:tcPr marL="90653" marR="90653" marT="45326" marB="45326" anchor="ctr"/>
                </a:tc>
                <a:tc>
                  <a:txBody>
                    <a:bodyPr/>
                    <a:lstStyle/>
                    <a:p>
                      <a:r>
                        <a:rPr lang="en-US" sz="1400">
                          <a:latin typeface="Microsoft JhengHei" panose="020B0604030504040204" pitchFamily="34" charset="-120"/>
                          <a:ea typeface="Microsoft JhengHei" panose="020B0604030504040204" pitchFamily="34" charset="-120"/>
                        </a:rPr>
                        <a:t>Added examples of past root cause/fix summaries</a:t>
                      </a:r>
                    </a:p>
                  </a:txBody>
                  <a:tcPr marL="90653" marR="90653" marT="45326" marB="45326" anchor="ctr"/>
                </a:tc>
                <a:extLst>
                  <a:ext uri="{0D108BD9-81ED-4DB2-BD59-A6C34878D82A}">
                    <a16:rowId xmlns:a16="http://schemas.microsoft.com/office/drawing/2014/main" val="2666098845"/>
                  </a:ext>
                </a:extLst>
              </a:tr>
              <a:tr h="674869">
                <a:tc>
                  <a:txBody>
                    <a:bodyPr/>
                    <a:lstStyle/>
                    <a:p>
                      <a:r>
                        <a:rPr lang="en-IN" sz="1400" b="1">
                          <a:latin typeface="Microsoft JhengHei" panose="020B0604030504040204" pitchFamily="34" charset="-120"/>
                          <a:ea typeface="Microsoft JhengHei" panose="020B0604030504040204" pitchFamily="34" charset="-120"/>
                        </a:rPr>
                        <a:t>Testing</a:t>
                      </a:r>
                      <a:endParaRPr lang="en-IN" sz="1400" b="1" dirty="0">
                        <a:latin typeface="Microsoft JhengHei" panose="020B0604030504040204" pitchFamily="34" charset="-120"/>
                        <a:ea typeface="Microsoft JhengHei" panose="020B0604030504040204" pitchFamily="34" charset="-120"/>
                      </a:endParaRPr>
                    </a:p>
                  </a:txBody>
                  <a:tcPr marL="90653" marR="90653" marT="45326" marB="45326" anchor="ctr"/>
                </a:tc>
                <a:tc>
                  <a:txBody>
                    <a:bodyPr/>
                    <a:lstStyle/>
                    <a:p>
                      <a:r>
                        <a:rPr lang="en-IN" sz="1400">
                          <a:latin typeface="Microsoft JhengHei" panose="020B0604030504040204" pitchFamily="34" charset="-120"/>
                          <a:ea typeface="Microsoft JhengHei" panose="020B0604030504040204" pitchFamily="34" charset="-120"/>
                        </a:rPr>
                        <a:t>Regression testing</a:t>
                      </a:r>
                    </a:p>
                  </a:txBody>
                  <a:tcPr marL="90653" marR="90653" marT="45326" marB="45326" anchor="ctr"/>
                </a:tc>
                <a:tc>
                  <a:txBody>
                    <a:bodyPr/>
                    <a:lstStyle/>
                    <a:p>
                      <a:r>
                        <a:rPr lang="en-US" sz="1400">
                          <a:latin typeface="Microsoft JhengHei" panose="020B0604030504040204" pitchFamily="34" charset="-120"/>
                          <a:ea typeface="Microsoft JhengHei" panose="020B0604030504040204" pitchFamily="34" charset="-120"/>
                        </a:rPr>
                        <a:t>20 test scenarios across machine types</a:t>
                      </a:r>
                    </a:p>
                  </a:txBody>
                  <a:tcPr marL="90653" marR="90653" marT="45326" marB="45326" anchor="ctr"/>
                </a:tc>
                <a:extLst>
                  <a:ext uri="{0D108BD9-81ED-4DB2-BD59-A6C34878D82A}">
                    <a16:rowId xmlns:a16="http://schemas.microsoft.com/office/drawing/2014/main" val="2382681090"/>
                  </a:ext>
                </a:extLst>
              </a:tr>
              <a:tr h="964454">
                <a:tc>
                  <a:txBody>
                    <a:bodyPr/>
                    <a:lstStyle/>
                    <a:p>
                      <a:r>
                        <a:rPr lang="en-IN" sz="1400" b="1">
                          <a:latin typeface="Microsoft JhengHei" panose="020B0604030504040204" pitchFamily="34" charset="-120"/>
                          <a:ea typeface="Microsoft JhengHei" panose="020B0604030504040204" pitchFamily="34" charset="-120"/>
                        </a:rPr>
                        <a:t>Versioning</a:t>
                      </a:r>
                      <a:endParaRPr lang="en-IN" sz="1400" b="1" dirty="0">
                        <a:latin typeface="Microsoft JhengHei" panose="020B0604030504040204" pitchFamily="34" charset="-120"/>
                        <a:ea typeface="Microsoft JhengHei" panose="020B0604030504040204" pitchFamily="34" charset="-120"/>
                      </a:endParaRPr>
                    </a:p>
                  </a:txBody>
                  <a:tcPr marL="90653" marR="90653" marT="45326" marB="45326" anchor="ctr"/>
                </a:tc>
                <a:tc>
                  <a:txBody>
                    <a:bodyPr/>
                    <a:lstStyle/>
                    <a:p>
                      <a:r>
                        <a:rPr lang="en-IN" sz="1400">
                          <a:latin typeface="Microsoft JhengHei" panose="020B0604030504040204" pitchFamily="34" charset="-120"/>
                          <a:ea typeface="Microsoft JhengHei" panose="020B0604030504040204" pitchFamily="34" charset="-120"/>
                        </a:rPr>
                        <a:t>Git-integrated prompt registry</a:t>
                      </a:r>
                    </a:p>
                  </a:txBody>
                  <a:tcPr marL="90653" marR="90653" marT="45326" marB="45326" anchor="ctr"/>
                </a:tc>
                <a:tc>
                  <a:txBody>
                    <a:bodyPr/>
                    <a:lstStyle/>
                    <a:p>
                      <a:r>
                        <a:rPr lang="en-US" sz="1400">
                          <a:latin typeface="Microsoft JhengHei" panose="020B0604030504040204" pitchFamily="34" charset="-120"/>
                          <a:ea typeface="Microsoft JhengHei" panose="020B0604030504040204" pitchFamily="34" charset="-120"/>
                        </a:rPr>
                        <a:t>Engineers commit prompt templates to Git, tagged with use case and LLM target</a:t>
                      </a:r>
                    </a:p>
                  </a:txBody>
                  <a:tcPr marL="90653" marR="90653" marT="45326" marB="45326" anchor="ctr"/>
                </a:tc>
                <a:extLst>
                  <a:ext uri="{0D108BD9-81ED-4DB2-BD59-A6C34878D82A}">
                    <a16:rowId xmlns:a16="http://schemas.microsoft.com/office/drawing/2014/main" val="2650759455"/>
                  </a:ext>
                </a:extLst>
              </a:tr>
              <a:tr h="964454">
                <a:tc>
                  <a:txBody>
                    <a:bodyPr/>
                    <a:lstStyle/>
                    <a:p>
                      <a:r>
                        <a:rPr lang="en-IN" sz="1400" b="1">
                          <a:latin typeface="Microsoft JhengHei" panose="020B0604030504040204" pitchFamily="34" charset="-120"/>
                          <a:ea typeface="Microsoft JhengHei" panose="020B0604030504040204" pitchFamily="34" charset="-120"/>
                        </a:rPr>
                        <a:t>Deployment</a:t>
                      </a:r>
                      <a:endParaRPr lang="en-IN" sz="1400" b="1" dirty="0">
                        <a:latin typeface="Microsoft JhengHei" panose="020B0604030504040204" pitchFamily="34" charset="-120"/>
                        <a:ea typeface="Microsoft JhengHei" panose="020B0604030504040204" pitchFamily="34" charset="-120"/>
                      </a:endParaRPr>
                    </a:p>
                  </a:txBody>
                  <a:tcPr marL="90653" marR="90653" marT="45326" marB="45326" anchor="ctr"/>
                </a:tc>
                <a:tc>
                  <a:txBody>
                    <a:bodyPr/>
                    <a:lstStyle/>
                    <a:p>
                      <a:r>
                        <a:rPr lang="en-IN" sz="1400">
                          <a:latin typeface="Microsoft JhengHei" panose="020B0604030504040204" pitchFamily="34" charset="-120"/>
                          <a:ea typeface="Microsoft JhengHei" panose="020B0604030504040204" pitchFamily="34" charset="-120"/>
                        </a:rPr>
                        <a:t>API wrapper</a:t>
                      </a:r>
                    </a:p>
                  </a:txBody>
                  <a:tcPr marL="90653" marR="90653" marT="45326" marB="45326" anchor="ctr"/>
                </a:tc>
                <a:tc>
                  <a:txBody>
                    <a:bodyPr/>
                    <a:lstStyle/>
                    <a:p>
                      <a:r>
                        <a:rPr lang="en-US" sz="1400">
                          <a:latin typeface="Microsoft JhengHei" panose="020B0604030504040204" pitchFamily="34" charset="-120"/>
                          <a:ea typeface="Microsoft JhengHei" panose="020B0604030504040204" pitchFamily="34" charset="-120"/>
                        </a:rPr>
                        <a:t>Prompt wrapped in a </a:t>
                      </a:r>
                      <a:r>
                        <a:rPr lang="en-US" sz="1400" err="1">
                          <a:latin typeface="Microsoft JhengHei" panose="020B0604030504040204" pitchFamily="34" charset="-120"/>
                          <a:ea typeface="Microsoft JhengHei" panose="020B0604030504040204" pitchFamily="34" charset="-120"/>
                        </a:rPr>
                        <a:t>FastAPI</a:t>
                      </a:r>
                      <a:r>
                        <a:rPr lang="en-US" sz="1400">
                          <a:latin typeface="Microsoft JhengHei" panose="020B0604030504040204" pitchFamily="34" charset="-120"/>
                          <a:ea typeface="Microsoft JhengHei" panose="020B0604030504040204" pitchFamily="34" charset="-120"/>
                        </a:rPr>
                        <a:t> endpoint used by factory dashboard UI</a:t>
                      </a:r>
                    </a:p>
                  </a:txBody>
                  <a:tcPr marL="90653" marR="90653" marT="45326" marB="45326" anchor="ctr"/>
                </a:tc>
                <a:extLst>
                  <a:ext uri="{0D108BD9-81ED-4DB2-BD59-A6C34878D82A}">
                    <a16:rowId xmlns:a16="http://schemas.microsoft.com/office/drawing/2014/main" val="1642296498"/>
                  </a:ext>
                </a:extLst>
              </a:tr>
              <a:tr h="964454">
                <a:tc>
                  <a:txBody>
                    <a:bodyPr/>
                    <a:lstStyle/>
                    <a:p>
                      <a:r>
                        <a:rPr lang="en-IN" sz="1400" b="1">
                          <a:latin typeface="Microsoft JhengHei" panose="020B0604030504040204" pitchFamily="34" charset="-120"/>
                          <a:ea typeface="Microsoft JhengHei" panose="020B0604030504040204" pitchFamily="34" charset="-120"/>
                        </a:rPr>
                        <a:t>Observability</a:t>
                      </a:r>
                      <a:endParaRPr lang="en-IN" sz="1400" b="1" dirty="0">
                        <a:latin typeface="Microsoft JhengHei" panose="020B0604030504040204" pitchFamily="34" charset="-120"/>
                        <a:ea typeface="Microsoft JhengHei" panose="020B0604030504040204" pitchFamily="34" charset="-120"/>
                      </a:endParaRPr>
                    </a:p>
                  </a:txBody>
                  <a:tcPr marL="90653" marR="90653" marT="45326" marB="45326" anchor="ctr"/>
                </a:tc>
                <a:tc>
                  <a:txBody>
                    <a:bodyPr/>
                    <a:lstStyle/>
                    <a:p>
                      <a:r>
                        <a:rPr lang="en-IN" sz="1400">
                          <a:latin typeface="Microsoft JhengHei" panose="020B0604030504040204" pitchFamily="34" charset="-120"/>
                          <a:ea typeface="Microsoft JhengHei" panose="020B0604030504040204" pitchFamily="34" charset="-120"/>
                        </a:rPr>
                        <a:t>LangSmith + Logging</a:t>
                      </a:r>
                    </a:p>
                  </a:txBody>
                  <a:tcPr marL="90653" marR="90653" marT="45326" marB="45326" anchor="ctr"/>
                </a:tc>
                <a:tc>
                  <a:txBody>
                    <a:bodyPr/>
                    <a:lstStyle/>
                    <a:p>
                      <a:r>
                        <a:rPr lang="en-US" sz="1400">
                          <a:latin typeface="Microsoft JhengHei" panose="020B0604030504040204" pitchFamily="34" charset="-120"/>
                          <a:ea typeface="Microsoft JhengHei" panose="020B0604030504040204" pitchFamily="34" charset="-120"/>
                        </a:rPr>
                        <a:t>Tracked accuracy, cost per query, fallback rates to traditional troubleshooting tree</a:t>
                      </a:r>
                    </a:p>
                  </a:txBody>
                  <a:tcPr marL="90653" marR="90653" marT="45326" marB="45326" anchor="ctr"/>
                </a:tc>
                <a:extLst>
                  <a:ext uri="{0D108BD9-81ED-4DB2-BD59-A6C34878D82A}">
                    <a16:rowId xmlns:a16="http://schemas.microsoft.com/office/drawing/2014/main" val="3863342507"/>
                  </a:ext>
                </a:extLst>
              </a:tr>
            </a:tbl>
          </a:graphicData>
        </a:graphic>
      </p:graphicFrame>
    </p:spTree>
    <p:extLst>
      <p:ext uri="{BB962C8B-B14F-4D97-AF65-F5344CB8AC3E}">
        <p14:creationId xmlns:p14="http://schemas.microsoft.com/office/powerpoint/2010/main" val="18093893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0355FD-C05D-52C8-8EC1-F5D712EC9585}"/>
              </a:ext>
            </a:extLst>
          </p:cNvPr>
          <p:cNvSpPr>
            <a:spLocks noGrp="1"/>
          </p:cNvSpPr>
          <p:nvPr>
            <p:ph type="title"/>
          </p:nvPr>
        </p:nvSpPr>
        <p:spPr/>
        <p:txBody>
          <a:bodyPr/>
          <a:lstStyle/>
          <a:p>
            <a:r>
              <a:rPr lang="en-US" dirty="0" err="1"/>
              <a:t>Cheatsheets</a:t>
            </a:r>
            <a:endParaRPr lang="en-IN" dirty="0"/>
          </a:p>
        </p:txBody>
      </p:sp>
      <p:sp>
        <p:nvSpPr>
          <p:cNvPr id="6" name="Text Placeholder 5">
            <a:extLst>
              <a:ext uri="{FF2B5EF4-FFF2-40B4-BE49-F238E27FC236}">
                <a16:creationId xmlns:a16="http://schemas.microsoft.com/office/drawing/2014/main" id="{DBDBF7AF-D89C-9DB1-D687-8027820DE24C}"/>
              </a:ext>
            </a:extLst>
          </p:cNvPr>
          <p:cNvSpPr>
            <a:spLocks noGrp="1"/>
          </p:cNvSpPr>
          <p:nvPr>
            <p:ph type="body" idx="1"/>
          </p:nvPr>
        </p:nvSpPr>
        <p:spPr/>
        <p:txBody>
          <a:bodyPr/>
          <a:lstStyle/>
          <a:p>
            <a:endParaRPr lang="en-IN"/>
          </a:p>
        </p:txBody>
      </p:sp>
      <p:sp>
        <p:nvSpPr>
          <p:cNvPr id="2" name="Footer Placeholder 1">
            <a:extLst>
              <a:ext uri="{FF2B5EF4-FFF2-40B4-BE49-F238E27FC236}">
                <a16:creationId xmlns:a16="http://schemas.microsoft.com/office/drawing/2014/main" id="{21F651A3-E3F7-3529-BEC0-58472D0394B6}"/>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2071820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73FF6-387C-4285-1C12-60C02508174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F6C706-548D-F7A4-DCAB-8B52118A94D2}"/>
              </a:ext>
            </a:extLst>
          </p:cNvPr>
          <p:cNvSpPr>
            <a:spLocks noGrp="1"/>
          </p:cNvSpPr>
          <p:nvPr>
            <p:ph type="body" sz="quarter" idx="12"/>
          </p:nvPr>
        </p:nvSpPr>
        <p:spPr>
          <a:xfrm>
            <a:off x="557213" y="528638"/>
            <a:ext cx="11077575" cy="454025"/>
          </a:xfrm>
        </p:spPr>
        <p:txBody>
          <a:bodyPr>
            <a:normAutofit lnSpcReduction="10000"/>
          </a:bodyPr>
          <a:lstStyle/>
          <a:p>
            <a:r>
              <a:rPr lang="en-US"/>
              <a:t>Enterprise Generative AI Architecture</a:t>
            </a:r>
          </a:p>
        </p:txBody>
      </p:sp>
      <p:pic>
        <p:nvPicPr>
          <p:cNvPr id="10" name="Picture 2" descr="A diagram of a pyramid&#10;&#10;AI-generated content may be incorrect.">
            <a:extLst>
              <a:ext uri="{FF2B5EF4-FFF2-40B4-BE49-F238E27FC236}">
                <a16:creationId xmlns:a16="http://schemas.microsoft.com/office/drawing/2014/main" id="{65AF4D21-55AF-0CC9-80F4-FE2CA636D7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83126" y="1532881"/>
            <a:ext cx="7225748" cy="424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5835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55B757-7BE3-3720-0194-DA1A7D8C1DD6}"/>
              </a:ext>
            </a:extLst>
          </p:cNvPr>
          <p:cNvPicPr>
            <a:picLocks noChangeAspect="1"/>
          </p:cNvPicPr>
          <p:nvPr/>
        </p:nvPicPr>
        <p:blipFill>
          <a:blip r:embed="rId2">
            <a:duotone>
              <a:schemeClr val="bg2">
                <a:shade val="45000"/>
                <a:satMod val="135000"/>
              </a:schemeClr>
              <a:prstClr val="white"/>
            </a:duotone>
          </a:blip>
          <a:srcRect t="12153" b="3578"/>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61B766A-123B-2D65-5A8D-869C77D0B4D7}"/>
              </a:ext>
            </a:extLst>
          </p:cNvPr>
          <p:cNvSpPr>
            <a:spLocks noGrp="1"/>
          </p:cNvSpPr>
          <p:nvPr>
            <p:ph type="title"/>
          </p:nvPr>
        </p:nvSpPr>
        <p:spPr>
          <a:xfrm>
            <a:off x="211582" y="159489"/>
            <a:ext cx="10515600" cy="703447"/>
          </a:xfrm>
        </p:spPr>
        <p:txBody>
          <a:bodyPr>
            <a:normAutofit/>
          </a:bodyPr>
          <a:lstStyle/>
          <a:p>
            <a:r>
              <a:rPr lang="en-IN" dirty="0"/>
              <a:t>GenAI Application Pattern</a:t>
            </a:r>
          </a:p>
        </p:txBody>
      </p:sp>
      <p:grpSp>
        <p:nvGrpSpPr>
          <p:cNvPr id="4" name="Group 3">
            <a:extLst>
              <a:ext uri="{FF2B5EF4-FFF2-40B4-BE49-F238E27FC236}">
                <a16:creationId xmlns:a16="http://schemas.microsoft.com/office/drawing/2014/main" id="{1622B12D-AFA3-FBFF-C29C-9A72F53C08E5}"/>
              </a:ext>
            </a:extLst>
          </p:cNvPr>
          <p:cNvGrpSpPr/>
          <p:nvPr/>
        </p:nvGrpSpPr>
        <p:grpSpPr>
          <a:xfrm>
            <a:off x="222790" y="1258920"/>
            <a:ext cx="11659093" cy="5439592"/>
            <a:chOff x="1068079" y="1896891"/>
            <a:chExt cx="9886380" cy="4737224"/>
          </a:xfrm>
        </p:grpSpPr>
        <p:sp>
          <p:nvSpPr>
            <p:cNvPr id="6" name="Freeform: Shape 5">
              <a:extLst>
                <a:ext uri="{FF2B5EF4-FFF2-40B4-BE49-F238E27FC236}">
                  <a16:creationId xmlns:a16="http://schemas.microsoft.com/office/drawing/2014/main" id="{0E90A031-B456-6764-D686-9A9B347CACE0}"/>
                </a:ext>
              </a:extLst>
            </p:cNvPr>
            <p:cNvSpPr/>
            <p:nvPr/>
          </p:nvSpPr>
          <p:spPr>
            <a:xfrm>
              <a:off x="1068079" y="1896891"/>
              <a:ext cx="1647730" cy="617898"/>
            </a:xfrm>
            <a:custGeom>
              <a:avLst/>
              <a:gdLst>
                <a:gd name="connsiteX0" fmla="*/ 0 w 1647730"/>
                <a:gd name="connsiteY0" fmla="*/ 82387 h 823865"/>
                <a:gd name="connsiteX1" fmla="*/ 82387 w 1647730"/>
                <a:gd name="connsiteY1" fmla="*/ 0 h 823865"/>
                <a:gd name="connsiteX2" fmla="*/ 1565344 w 1647730"/>
                <a:gd name="connsiteY2" fmla="*/ 0 h 823865"/>
                <a:gd name="connsiteX3" fmla="*/ 1647731 w 1647730"/>
                <a:gd name="connsiteY3" fmla="*/ 82387 h 823865"/>
                <a:gd name="connsiteX4" fmla="*/ 1647730 w 1647730"/>
                <a:gd name="connsiteY4" fmla="*/ 741479 h 823865"/>
                <a:gd name="connsiteX5" fmla="*/ 1565343 w 1647730"/>
                <a:gd name="connsiteY5" fmla="*/ 823866 h 823865"/>
                <a:gd name="connsiteX6" fmla="*/ 82387 w 1647730"/>
                <a:gd name="connsiteY6" fmla="*/ 823865 h 823865"/>
                <a:gd name="connsiteX7" fmla="*/ 0 w 1647730"/>
                <a:gd name="connsiteY7" fmla="*/ 741478 h 823865"/>
                <a:gd name="connsiteX8" fmla="*/ 0 w 1647730"/>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30" h="823865">
                  <a:moveTo>
                    <a:pt x="0" y="82387"/>
                  </a:moveTo>
                  <a:cubicBezTo>
                    <a:pt x="0" y="36886"/>
                    <a:pt x="36886" y="0"/>
                    <a:pt x="82387" y="0"/>
                  </a:cubicBezTo>
                  <a:lnTo>
                    <a:pt x="1565344" y="0"/>
                  </a:lnTo>
                  <a:cubicBezTo>
                    <a:pt x="1610845" y="0"/>
                    <a:pt x="1647731" y="36886"/>
                    <a:pt x="1647731" y="82387"/>
                  </a:cubicBezTo>
                  <a:cubicBezTo>
                    <a:pt x="1647731" y="302084"/>
                    <a:pt x="1647730" y="521782"/>
                    <a:pt x="1647730" y="741479"/>
                  </a:cubicBezTo>
                  <a:cubicBezTo>
                    <a:pt x="1647730" y="786980"/>
                    <a:pt x="1610844" y="823866"/>
                    <a:pt x="1565343" y="823866"/>
                  </a:cubicBezTo>
                  <a:lnTo>
                    <a:pt x="82387" y="823865"/>
                  </a:lnTo>
                  <a:cubicBezTo>
                    <a:pt x="36886" y="823865"/>
                    <a:pt x="0" y="786979"/>
                    <a:pt x="0" y="741478"/>
                  </a:cubicBezTo>
                  <a:lnTo>
                    <a:pt x="0" y="82387"/>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52705" tIns="43180" rIns="52705" bIns="43180" numCol="1" spcCol="1270" anchor="ctr" anchorCtr="0">
              <a:noAutofit/>
            </a:bodyPr>
            <a:lstStyle/>
            <a:p>
              <a:pPr marL="0" lvl="0" indent="0" algn="ctr" defTabSz="666750">
                <a:lnSpc>
                  <a:spcPct val="90000"/>
                </a:lnSpc>
                <a:spcBef>
                  <a:spcPct val="0"/>
                </a:spcBef>
                <a:spcAft>
                  <a:spcPct val="35000"/>
                </a:spcAft>
                <a:buNone/>
              </a:pPr>
              <a:r>
                <a:rPr lang="en-IN" sz="1600" kern="1200" dirty="0"/>
                <a:t>🎯 Prompt-Based Solution</a:t>
              </a:r>
              <a:endParaRPr lang="en-US" sz="1600" kern="1200" dirty="0"/>
            </a:p>
          </p:txBody>
        </p:sp>
        <p:sp>
          <p:nvSpPr>
            <p:cNvPr id="8" name="Freeform: Shape 7">
              <a:extLst>
                <a:ext uri="{FF2B5EF4-FFF2-40B4-BE49-F238E27FC236}">
                  <a16:creationId xmlns:a16="http://schemas.microsoft.com/office/drawing/2014/main" id="{E165415C-1774-08CE-55C8-01DD2D541F49}"/>
                </a:ext>
              </a:extLst>
            </p:cNvPr>
            <p:cNvSpPr/>
            <p:nvPr/>
          </p:nvSpPr>
          <p:spPr>
            <a:xfrm>
              <a:off x="1232852" y="2514790"/>
              <a:ext cx="164773" cy="617898"/>
            </a:xfrm>
            <a:custGeom>
              <a:avLst/>
              <a:gdLst/>
              <a:ahLst/>
              <a:cxnLst/>
              <a:rect l="0" t="0" r="0" b="0"/>
              <a:pathLst>
                <a:path>
                  <a:moveTo>
                    <a:pt x="0" y="0"/>
                  </a:moveTo>
                  <a:lnTo>
                    <a:pt x="0" y="617898"/>
                  </a:lnTo>
                  <a:lnTo>
                    <a:pt x="164773" y="617898"/>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9" name="Freeform: Shape 8">
              <a:extLst>
                <a:ext uri="{FF2B5EF4-FFF2-40B4-BE49-F238E27FC236}">
                  <a16:creationId xmlns:a16="http://schemas.microsoft.com/office/drawing/2014/main" id="{9380B85B-101F-D511-E8D3-0579ACF8E28D}"/>
                </a:ext>
              </a:extLst>
            </p:cNvPr>
            <p:cNvSpPr/>
            <p:nvPr/>
          </p:nvSpPr>
          <p:spPr>
            <a:xfrm>
              <a:off x="1397625" y="2720756"/>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Best for: Simple, single-step tasks</a:t>
              </a:r>
              <a:endParaRPr lang="en-US" sz="900" kern="1200"/>
            </a:p>
          </p:txBody>
        </p:sp>
        <p:sp>
          <p:nvSpPr>
            <p:cNvPr id="12" name="Freeform: Shape 11">
              <a:extLst>
                <a:ext uri="{FF2B5EF4-FFF2-40B4-BE49-F238E27FC236}">
                  <a16:creationId xmlns:a16="http://schemas.microsoft.com/office/drawing/2014/main" id="{53D301DB-0255-AC61-D726-27A8AF7F26EA}"/>
                </a:ext>
              </a:extLst>
            </p:cNvPr>
            <p:cNvSpPr/>
            <p:nvPr/>
          </p:nvSpPr>
          <p:spPr>
            <a:xfrm>
              <a:off x="1232852" y="2514790"/>
              <a:ext cx="164773" cy="1647730"/>
            </a:xfrm>
            <a:custGeom>
              <a:avLst/>
              <a:gdLst/>
              <a:ahLst/>
              <a:cxnLst/>
              <a:rect l="0" t="0" r="0" b="0"/>
              <a:pathLst>
                <a:path>
                  <a:moveTo>
                    <a:pt x="0" y="0"/>
                  </a:moveTo>
                  <a:lnTo>
                    <a:pt x="0" y="1647730"/>
                  </a:lnTo>
                  <a:lnTo>
                    <a:pt x="164773" y="164773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13" name="Freeform: Shape 12">
              <a:extLst>
                <a:ext uri="{FF2B5EF4-FFF2-40B4-BE49-F238E27FC236}">
                  <a16:creationId xmlns:a16="http://schemas.microsoft.com/office/drawing/2014/main" id="{C8C63016-32D1-9122-D8B8-36A5114BE9C8}"/>
                </a:ext>
              </a:extLst>
            </p:cNvPr>
            <p:cNvSpPr/>
            <p:nvPr/>
          </p:nvSpPr>
          <p:spPr>
            <a:xfrm>
              <a:off x="1397625" y="3750587"/>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639587"/>
                <a:satOff val="-43"/>
                <a:lumOff val="10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t" anchorCtr="0">
              <a:noAutofit/>
            </a:bodyPr>
            <a:lstStyle/>
            <a:p>
              <a:pPr marL="0" lvl="0" indent="0" algn="l" defTabSz="355600">
                <a:lnSpc>
                  <a:spcPct val="90000"/>
                </a:lnSpc>
                <a:spcBef>
                  <a:spcPct val="0"/>
                </a:spcBef>
                <a:spcAft>
                  <a:spcPct val="35000"/>
                </a:spcAft>
                <a:buNone/>
              </a:pPr>
              <a:r>
                <a:rPr lang="en-IN" sz="900" kern="1200"/>
                <a:t>Use when:</a:t>
              </a:r>
              <a:endParaRPr lang="en-US" sz="900" kern="1200"/>
            </a:p>
            <a:p>
              <a:pPr marL="57150" lvl="1" indent="-57150" algn="l" defTabSz="266700">
                <a:lnSpc>
                  <a:spcPct val="90000"/>
                </a:lnSpc>
                <a:spcBef>
                  <a:spcPct val="0"/>
                </a:spcBef>
                <a:spcAft>
                  <a:spcPct val="15000"/>
                </a:spcAft>
                <a:buChar char="•"/>
              </a:pPr>
              <a:r>
                <a:rPr lang="en-IN" sz="700" kern="1200"/>
                <a:t>Direct input → output (translation, summarization, classification)</a:t>
              </a:r>
              <a:endParaRPr lang="en-US" sz="700" kern="1200"/>
            </a:p>
            <a:p>
              <a:pPr marL="57150" lvl="1" indent="-57150" algn="l" defTabSz="266700">
                <a:lnSpc>
                  <a:spcPct val="90000"/>
                </a:lnSpc>
                <a:spcBef>
                  <a:spcPct val="0"/>
                </a:spcBef>
                <a:spcAft>
                  <a:spcPct val="15000"/>
                </a:spcAft>
                <a:buChar char="•"/>
              </a:pPr>
              <a:r>
                <a:rPr lang="en-IN" sz="700" kern="1200"/>
                <a:t>No intermediate processing needed</a:t>
              </a:r>
              <a:endParaRPr lang="en-US" sz="700" kern="1200"/>
            </a:p>
            <a:p>
              <a:pPr marL="57150" lvl="1" indent="-57150" algn="l" defTabSz="266700">
                <a:lnSpc>
                  <a:spcPct val="90000"/>
                </a:lnSpc>
                <a:spcBef>
                  <a:spcPct val="0"/>
                </a:spcBef>
                <a:spcAft>
                  <a:spcPct val="15000"/>
                </a:spcAft>
                <a:buChar char="•"/>
              </a:pPr>
              <a:r>
                <a:rPr lang="en-IN" sz="700" kern="1200"/>
                <a:t>Quick prototyping or MVP development</a:t>
              </a:r>
              <a:endParaRPr lang="en-US" sz="700" kern="1200"/>
            </a:p>
          </p:txBody>
        </p:sp>
        <p:sp>
          <p:nvSpPr>
            <p:cNvPr id="14" name="Freeform: Shape 13">
              <a:extLst>
                <a:ext uri="{FF2B5EF4-FFF2-40B4-BE49-F238E27FC236}">
                  <a16:creationId xmlns:a16="http://schemas.microsoft.com/office/drawing/2014/main" id="{09775D28-0AAB-D935-1D82-8E26A66E9288}"/>
                </a:ext>
              </a:extLst>
            </p:cNvPr>
            <p:cNvSpPr/>
            <p:nvPr/>
          </p:nvSpPr>
          <p:spPr>
            <a:xfrm>
              <a:off x="1232852" y="2514790"/>
              <a:ext cx="164773" cy="2677561"/>
            </a:xfrm>
            <a:custGeom>
              <a:avLst/>
              <a:gdLst/>
              <a:ahLst/>
              <a:cxnLst/>
              <a:rect l="0" t="0" r="0" b="0"/>
              <a:pathLst>
                <a:path>
                  <a:moveTo>
                    <a:pt x="0" y="0"/>
                  </a:moveTo>
                  <a:lnTo>
                    <a:pt x="0" y="2677561"/>
                  </a:lnTo>
                  <a:lnTo>
                    <a:pt x="164773" y="2677561"/>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15" name="Freeform: Shape 14">
              <a:extLst>
                <a:ext uri="{FF2B5EF4-FFF2-40B4-BE49-F238E27FC236}">
                  <a16:creationId xmlns:a16="http://schemas.microsoft.com/office/drawing/2014/main" id="{9ED9D3B1-ACCA-F66F-E134-9F8877EA5092}"/>
                </a:ext>
              </a:extLst>
            </p:cNvPr>
            <p:cNvSpPr/>
            <p:nvPr/>
          </p:nvSpPr>
          <p:spPr>
            <a:xfrm>
              <a:off x="1397625" y="4780419"/>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1279174"/>
                <a:satOff val="-87"/>
                <a:lumOff val="20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Examples: Text translation, email drafting, content summarization</a:t>
              </a:r>
              <a:endParaRPr lang="en-US" sz="900" kern="1200"/>
            </a:p>
          </p:txBody>
        </p:sp>
        <p:sp>
          <p:nvSpPr>
            <p:cNvPr id="16" name="Freeform: Shape 15">
              <a:extLst>
                <a:ext uri="{FF2B5EF4-FFF2-40B4-BE49-F238E27FC236}">
                  <a16:creationId xmlns:a16="http://schemas.microsoft.com/office/drawing/2014/main" id="{A0117E03-D352-FFC0-6BAE-996CDADA7EBC}"/>
                </a:ext>
              </a:extLst>
            </p:cNvPr>
            <p:cNvSpPr/>
            <p:nvPr/>
          </p:nvSpPr>
          <p:spPr>
            <a:xfrm>
              <a:off x="1232852" y="2514790"/>
              <a:ext cx="164773" cy="3707392"/>
            </a:xfrm>
            <a:custGeom>
              <a:avLst/>
              <a:gdLst/>
              <a:ahLst/>
              <a:cxnLst/>
              <a:rect l="0" t="0" r="0" b="0"/>
              <a:pathLst>
                <a:path>
                  <a:moveTo>
                    <a:pt x="0" y="0"/>
                  </a:moveTo>
                  <a:lnTo>
                    <a:pt x="0" y="3707392"/>
                  </a:lnTo>
                  <a:lnTo>
                    <a:pt x="164773" y="3707392"/>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17" name="Freeform: Shape 16">
              <a:extLst>
                <a:ext uri="{FF2B5EF4-FFF2-40B4-BE49-F238E27FC236}">
                  <a16:creationId xmlns:a16="http://schemas.microsoft.com/office/drawing/2014/main" id="{CF6622C2-A7E1-834A-B87A-3CEBEDFA0D76}"/>
                </a:ext>
              </a:extLst>
            </p:cNvPr>
            <p:cNvSpPr/>
            <p:nvPr/>
          </p:nvSpPr>
          <p:spPr>
            <a:xfrm>
              <a:off x="1397625" y="5810250"/>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1918760"/>
                <a:satOff val="-130"/>
                <a:lumOff val="31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Implementation: Direct API calls to LLM providers (OpenAI, Azure OpenAI)</a:t>
              </a:r>
              <a:endParaRPr lang="en-US" sz="900" kern="1200"/>
            </a:p>
          </p:txBody>
        </p:sp>
        <p:sp>
          <p:nvSpPr>
            <p:cNvPr id="18" name="Freeform: Shape 17">
              <a:extLst>
                <a:ext uri="{FF2B5EF4-FFF2-40B4-BE49-F238E27FC236}">
                  <a16:creationId xmlns:a16="http://schemas.microsoft.com/office/drawing/2014/main" id="{8BE74F4C-3948-0B10-39CC-BFF7DF453A29}"/>
                </a:ext>
              </a:extLst>
            </p:cNvPr>
            <p:cNvSpPr/>
            <p:nvPr/>
          </p:nvSpPr>
          <p:spPr>
            <a:xfrm>
              <a:off x="3127741" y="1896891"/>
              <a:ext cx="1647730" cy="617898"/>
            </a:xfrm>
            <a:custGeom>
              <a:avLst/>
              <a:gdLst>
                <a:gd name="connsiteX0" fmla="*/ 0 w 1647730"/>
                <a:gd name="connsiteY0" fmla="*/ 82387 h 823865"/>
                <a:gd name="connsiteX1" fmla="*/ 82387 w 1647730"/>
                <a:gd name="connsiteY1" fmla="*/ 0 h 823865"/>
                <a:gd name="connsiteX2" fmla="*/ 1565344 w 1647730"/>
                <a:gd name="connsiteY2" fmla="*/ 0 h 823865"/>
                <a:gd name="connsiteX3" fmla="*/ 1647731 w 1647730"/>
                <a:gd name="connsiteY3" fmla="*/ 82387 h 823865"/>
                <a:gd name="connsiteX4" fmla="*/ 1647730 w 1647730"/>
                <a:gd name="connsiteY4" fmla="*/ 741479 h 823865"/>
                <a:gd name="connsiteX5" fmla="*/ 1565343 w 1647730"/>
                <a:gd name="connsiteY5" fmla="*/ 823866 h 823865"/>
                <a:gd name="connsiteX6" fmla="*/ 82387 w 1647730"/>
                <a:gd name="connsiteY6" fmla="*/ 823865 h 823865"/>
                <a:gd name="connsiteX7" fmla="*/ 0 w 1647730"/>
                <a:gd name="connsiteY7" fmla="*/ 741478 h 823865"/>
                <a:gd name="connsiteX8" fmla="*/ 0 w 1647730"/>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30" h="823865">
                  <a:moveTo>
                    <a:pt x="0" y="82387"/>
                  </a:moveTo>
                  <a:cubicBezTo>
                    <a:pt x="0" y="36886"/>
                    <a:pt x="36886" y="0"/>
                    <a:pt x="82387" y="0"/>
                  </a:cubicBezTo>
                  <a:lnTo>
                    <a:pt x="1565344" y="0"/>
                  </a:lnTo>
                  <a:cubicBezTo>
                    <a:pt x="1610845" y="0"/>
                    <a:pt x="1647731" y="36886"/>
                    <a:pt x="1647731" y="82387"/>
                  </a:cubicBezTo>
                  <a:cubicBezTo>
                    <a:pt x="1647731" y="302084"/>
                    <a:pt x="1647730" y="521782"/>
                    <a:pt x="1647730" y="741479"/>
                  </a:cubicBezTo>
                  <a:cubicBezTo>
                    <a:pt x="1647730" y="786980"/>
                    <a:pt x="1610844" y="823866"/>
                    <a:pt x="1565343" y="823866"/>
                  </a:cubicBezTo>
                  <a:lnTo>
                    <a:pt x="82387" y="823865"/>
                  </a:lnTo>
                  <a:cubicBezTo>
                    <a:pt x="36886" y="823865"/>
                    <a:pt x="0" y="786979"/>
                    <a:pt x="0" y="741478"/>
                  </a:cubicBezTo>
                  <a:lnTo>
                    <a:pt x="0" y="82387"/>
                  </a:lnTo>
                  <a:close/>
                </a:path>
              </a:pathLst>
            </a:custGeom>
          </p:spPr>
          <p:style>
            <a:lnRef idx="3">
              <a:schemeClr val="lt1">
                <a:hueOff val="0"/>
                <a:satOff val="0"/>
                <a:lumOff val="0"/>
                <a:alphaOff val="0"/>
              </a:schemeClr>
            </a:lnRef>
            <a:fillRef idx="1">
              <a:schemeClr val="accent5">
                <a:hueOff val="-3038037"/>
                <a:satOff val="-207"/>
                <a:lumOff val="490"/>
                <a:alphaOff val="0"/>
              </a:schemeClr>
            </a:fillRef>
            <a:effectRef idx="1">
              <a:schemeClr val="accent5">
                <a:hueOff val="-3038037"/>
                <a:satOff val="-207"/>
                <a:lumOff val="490"/>
                <a:alphaOff val="0"/>
              </a:schemeClr>
            </a:effectRef>
            <a:fontRef idx="minor">
              <a:schemeClr val="lt1"/>
            </a:fontRef>
          </p:style>
          <p:txBody>
            <a:bodyPr spcFirstLastPara="0" vert="horz" wrap="square" lIns="52705" tIns="43180" rIns="52705" bIns="43180" numCol="1" spcCol="1270" anchor="ctr" anchorCtr="0">
              <a:noAutofit/>
            </a:bodyPr>
            <a:lstStyle/>
            <a:p>
              <a:pPr marL="0" lvl="0" indent="0" algn="ctr" defTabSz="666750">
                <a:lnSpc>
                  <a:spcPct val="90000"/>
                </a:lnSpc>
                <a:spcBef>
                  <a:spcPct val="0"/>
                </a:spcBef>
                <a:spcAft>
                  <a:spcPct val="35000"/>
                </a:spcAft>
                <a:buNone/>
              </a:pPr>
              <a:r>
                <a:rPr lang="en-IN" sz="1600" kern="1200"/>
                <a:t>🔗 Chain-Based Automation</a:t>
              </a:r>
              <a:endParaRPr lang="en-US" sz="1600" kern="1200"/>
            </a:p>
          </p:txBody>
        </p:sp>
        <p:sp>
          <p:nvSpPr>
            <p:cNvPr id="19" name="Freeform: Shape 18">
              <a:extLst>
                <a:ext uri="{FF2B5EF4-FFF2-40B4-BE49-F238E27FC236}">
                  <a16:creationId xmlns:a16="http://schemas.microsoft.com/office/drawing/2014/main" id="{63076541-9689-1DEB-B0AC-CA28C5C44796}"/>
                </a:ext>
              </a:extLst>
            </p:cNvPr>
            <p:cNvSpPr/>
            <p:nvPr/>
          </p:nvSpPr>
          <p:spPr>
            <a:xfrm>
              <a:off x="3292514" y="2514790"/>
              <a:ext cx="164773" cy="617898"/>
            </a:xfrm>
            <a:custGeom>
              <a:avLst/>
              <a:gdLst/>
              <a:ahLst/>
              <a:cxnLst/>
              <a:rect l="0" t="0" r="0" b="0"/>
              <a:pathLst>
                <a:path>
                  <a:moveTo>
                    <a:pt x="0" y="0"/>
                  </a:moveTo>
                  <a:lnTo>
                    <a:pt x="0" y="617898"/>
                  </a:lnTo>
                  <a:lnTo>
                    <a:pt x="164773" y="617898"/>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20" name="Freeform: Shape 19">
              <a:extLst>
                <a:ext uri="{FF2B5EF4-FFF2-40B4-BE49-F238E27FC236}">
                  <a16:creationId xmlns:a16="http://schemas.microsoft.com/office/drawing/2014/main" id="{B3225320-9439-4150-1C81-D3F97638B040}"/>
                </a:ext>
              </a:extLst>
            </p:cNvPr>
            <p:cNvSpPr/>
            <p:nvPr/>
          </p:nvSpPr>
          <p:spPr>
            <a:xfrm>
              <a:off x="3457287" y="2720756"/>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2558347"/>
                <a:satOff val="-174"/>
                <a:lumOff val="41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Best for: Multi-step processes with fixed sequence</a:t>
              </a:r>
              <a:endParaRPr lang="en-US" sz="900" kern="1200"/>
            </a:p>
          </p:txBody>
        </p:sp>
        <p:sp>
          <p:nvSpPr>
            <p:cNvPr id="21" name="Freeform: Shape 20">
              <a:extLst>
                <a:ext uri="{FF2B5EF4-FFF2-40B4-BE49-F238E27FC236}">
                  <a16:creationId xmlns:a16="http://schemas.microsoft.com/office/drawing/2014/main" id="{037E4812-2B7A-BD28-54B2-50487419E7CC}"/>
                </a:ext>
              </a:extLst>
            </p:cNvPr>
            <p:cNvSpPr/>
            <p:nvPr/>
          </p:nvSpPr>
          <p:spPr>
            <a:xfrm>
              <a:off x="3292514" y="2514790"/>
              <a:ext cx="164773" cy="1647730"/>
            </a:xfrm>
            <a:custGeom>
              <a:avLst/>
              <a:gdLst/>
              <a:ahLst/>
              <a:cxnLst/>
              <a:rect l="0" t="0" r="0" b="0"/>
              <a:pathLst>
                <a:path>
                  <a:moveTo>
                    <a:pt x="0" y="0"/>
                  </a:moveTo>
                  <a:lnTo>
                    <a:pt x="0" y="1647730"/>
                  </a:lnTo>
                  <a:lnTo>
                    <a:pt x="164773" y="164773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22" name="Freeform: Shape 21">
              <a:extLst>
                <a:ext uri="{FF2B5EF4-FFF2-40B4-BE49-F238E27FC236}">
                  <a16:creationId xmlns:a16="http://schemas.microsoft.com/office/drawing/2014/main" id="{8B4F74A8-0514-105E-4ADC-B0FDD3C7319C}"/>
                </a:ext>
              </a:extLst>
            </p:cNvPr>
            <p:cNvSpPr/>
            <p:nvPr/>
          </p:nvSpPr>
          <p:spPr>
            <a:xfrm>
              <a:off x="3457287" y="3750587"/>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3197934"/>
                <a:satOff val="-217"/>
                <a:lumOff val="51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t" anchorCtr="0">
              <a:noAutofit/>
            </a:bodyPr>
            <a:lstStyle/>
            <a:p>
              <a:pPr marL="0" lvl="0" indent="0" algn="l" defTabSz="355600">
                <a:lnSpc>
                  <a:spcPct val="90000"/>
                </a:lnSpc>
                <a:spcBef>
                  <a:spcPct val="0"/>
                </a:spcBef>
                <a:spcAft>
                  <a:spcPct val="35000"/>
                </a:spcAft>
                <a:buNone/>
              </a:pPr>
              <a:r>
                <a:rPr lang="en-IN" sz="900" kern="1200"/>
                <a:t>Use when:</a:t>
              </a:r>
              <a:endParaRPr lang="en-US" sz="900" kern="1200"/>
            </a:p>
            <a:p>
              <a:pPr marL="57150" lvl="1" indent="-57150" algn="l" defTabSz="266700">
                <a:lnSpc>
                  <a:spcPct val="90000"/>
                </a:lnSpc>
                <a:spcBef>
                  <a:spcPct val="0"/>
                </a:spcBef>
                <a:spcAft>
                  <a:spcPct val="15000"/>
                </a:spcAft>
                <a:buChar char="•"/>
              </a:pPr>
              <a:r>
                <a:rPr lang="en-IN" sz="700" kern="1200"/>
                <a:t>Deterministic business workflows</a:t>
              </a:r>
              <a:endParaRPr lang="en-US" sz="700" kern="1200"/>
            </a:p>
            <a:p>
              <a:pPr marL="57150" lvl="1" indent="-57150" algn="l" defTabSz="266700">
                <a:lnSpc>
                  <a:spcPct val="90000"/>
                </a:lnSpc>
                <a:spcBef>
                  <a:spcPct val="0"/>
                </a:spcBef>
                <a:spcAft>
                  <a:spcPct val="15000"/>
                </a:spcAft>
                <a:buChar char="•"/>
              </a:pPr>
              <a:r>
                <a:rPr lang="en-IN" sz="700" kern="1200"/>
                <a:t>Each step depends on the previous one</a:t>
              </a:r>
              <a:endParaRPr lang="en-US" sz="700" kern="1200"/>
            </a:p>
            <a:p>
              <a:pPr marL="57150" lvl="1" indent="-57150" algn="l" defTabSz="266700">
                <a:lnSpc>
                  <a:spcPct val="90000"/>
                </a:lnSpc>
                <a:spcBef>
                  <a:spcPct val="0"/>
                </a:spcBef>
                <a:spcAft>
                  <a:spcPct val="15000"/>
                </a:spcAft>
                <a:buChar char="•"/>
              </a:pPr>
              <a:r>
                <a:rPr lang="en-IN" sz="700" kern="1200"/>
                <a:t>Predictable sequence of operations</a:t>
              </a:r>
              <a:endParaRPr lang="en-US" sz="700" kern="1200"/>
            </a:p>
          </p:txBody>
        </p:sp>
        <p:sp>
          <p:nvSpPr>
            <p:cNvPr id="23" name="Freeform: Shape 22">
              <a:extLst>
                <a:ext uri="{FF2B5EF4-FFF2-40B4-BE49-F238E27FC236}">
                  <a16:creationId xmlns:a16="http://schemas.microsoft.com/office/drawing/2014/main" id="{22FEFA46-95D3-A3A1-AAA3-F05B6AA45B73}"/>
                </a:ext>
              </a:extLst>
            </p:cNvPr>
            <p:cNvSpPr/>
            <p:nvPr/>
          </p:nvSpPr>
          <p:spPr>
            <a:xfrm>
              <a:off x="3292514" y="2514790"/>
              <a:ext cx="164773" cy="2677561"/>
            </a:xfrm>
            <a:custGeom>
              <a:avLst/>
              <a:gdLst/>
              <a:ahLst/>
              <a:cxnLst/>
              <a:rect l="0" t="0" r="0" b="0"/>
              <a:pathLst>
                <a:path>
                  <a:moveTo>
                    <a:pt x="0" y="0"/>
                  </a:moveTo>
                  <a:lnTo>
                    <a:pt x="0" y="2677561"/>
                  </a:lnTo>
                  <a:lnTo>
                    <a:pt x="164773" y="2677561"/>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24" name="Freeform: Shape 23">
              <a:extLst>
                <a:ext uri="{FF2B5EF4-FFF2-40B4-BE49-F238E27FC236}">
                  <a16:creationId xmlns:a16="http://schemas.microsoft.com/office/drawing/2014/main" id="{A03DE9B1-5772-65B3-E88C-EB18D692558B}"/>
                </a:ext>
              </a:extLst>
            </p:cNvPr>
            <p:cNvSpPr/>
            <p:nvPr/>
          </p:nvSpPr>
          <p:spPr>
            <a:xfrm>
              <a:off x="3457287" y="4780419"/>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3837521"/>
                <a:satOff val="-261"/>
                <a:lumOff val="6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Examples: Document processing pipeline, data extraction → validation → formatting</a:t>
              </a:r>
              <a:endParaRPr lang="en-US" sz="900" kern="1200"/>
            </a:p>
          </p:txBody>
        </p:sp>
        <p:sp>
          <p:nvSpPr>
            <p:cNvPr id="25" name="Freeform: Shape 24">
              <a:extLst>
                <a:ext uri="{FF2B5EF4-FFF2-40B4-BE49-F238E27FC236}">
                  <a16:creationId xmlns:a16="http://schemas.microsoft.com/office/drawing/2014/main" id="{B9D179BF-6C6B-A712-49EE-A1A3033A9382}"/>
                </a:ext>
              </a:extLst>
            </p:cNvPr>
            <p:cNvSpPr/>
            <p:nvPr/>
          </p:nvSpPr>
          <p:spPr>
            <a:xfrm>
              <a:off x="3292514" y="2514790"/>
              <a:ext cx="164773" cy="3707392"/>
            </a:xfrm>
            <a:custGeom>
              <a:avLst/>
              <a:gdLst/>
              <a:ahLst/>
              <a:cxnLst/>
              <a:rect l="0" t="0" r="0" b="0"/>
              <a:pathLst>
                <a:path>
                  <a:moveTo>
                    <a:pt x="0" y="0"/>
                  </a:moveTo>
                  <a:lnTo>
                    <a:pt x="0" y="3707392"/>
                  </a:lnTo>
                  <a:lnTo>
                    <a:pt x="164773" y="3707392"/>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26" name="Freeform: Shape 25">
              <a:extLst>
                <a:ext uri="{FF2B5EF4-FFF2-40B4-BE49-F238E27FC236}">
                  <a16:creationId xmlns:a16="http://schemas.microsoft.com/office/drawing/2014/main" id="{2A816304-15CD-A934-2E82-D8197C2C46D1}"/>
                </a:ext>
              </a:extLst>
            </p:cNvPr>
            <p:cNvSpPr/>
            <p:nvPr/>
          </p:nvSpPr>
          <p:spPr>
            <a:xfrm>
              <a:off x="3457287" y="5810250"/>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4477108"/>
                <a:satOff val="-304"/>
                <a:lumOff val="72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Frameworks: LangChain, LangGraph, AutoGen</a:t>
              </a:r>
              <a:endParaRPr lang="en-US" sz="900" kern="1200"/>
            </a:p>
          </p:txBody>
        </p:sp>
        <p:sp>
          <p:nvSpPr>
            <p:cNvPr id="27" name="Freeform: Shape 26">
              <a:extLst>
                <a:ext uri="{FF2B5EF4-FFF2-40B4-BE49-F238E27FC236}">
                  <a16:creationId xmlns:a16="http://schemas.microsoft.com/office/drawing/2014/main" id="{62B1421D-666A-D9A3-8D22-2C7DBB211387}"/>
                </a:ext>
              </a:extLst>
            </p:cNvPr>
            <p:cNvSpPr/>
            <p:nvPr/>
          </p:nvSpPr>
          <p:spPr>
            <a:xfrm>
              <a:off x="5187404" y="1896891"/>
              <a:ext cx="1647730" cy="617898"/>
            </a:xfrm>
            <a:custGeom>
              <a:avLst/>
              <a:gdLst>
                <a:gd name="connsiteX0" fmla="*/ 0 w 1647730"/>
                <a:gd name="connsiteY0" fmla="*/ 82387 h 823865"/>
                <a:gd name="connsiteX1" fmla="*/ 82387 w 1647730"/>
                <a:gd name="connsiteY1" fmla="*/ 0 h 823865"/>
                <a:gd name="connsiteX2" fmla="*/ 1565344 w 1647730"/>
                <a:gd name="connsiteY2" fmla="*/ 0 h 823865"/>
                <a:gd name="connsiteX3" fmla="*/ 1647731 w 1647730"/>
                <a:gd name="connsiteY3" fmla="*/ 82387 h 823865"/>
                <a:gd name="connsiteX4" fmla="*/ 1647730 w 1647730"/>
                <a:gd name="connsiteY4" fmla="*/ 741479 h 823865"/>
                <a:gd name="connsiteX5" fmla="*/ 1565343 w 1647730"/>
                <a:gd name="connsiteY5" fmla="*/ 823866 h 823865"/>
                <a:gd name="connsiteX6" fmla="*/ 82387 w 1647730"/>
                <a:gd name="connsiteY6" fmla="*/ 823865 h 823865"/>
                <a:gd name="connsiteX7" fmla="*/ 0 w 1647730"/>
                <a:gd name="connsiteY7" fmla="*/ 741478 h 823865"/>
                <a:gd name="connsiteX8" fmla="*/ 0 w 1647730"/>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30" h="823865">
                  <a:moveTo>
                    <a:pt x="0" y="82387"/>
                  </a:moveTo>
                  <a:cubicBezTo>
                    <a:pt x="0" y="36886"/>
                    <a:pt x="36886" y="0"/>
                    <a:pt x="82387" y="0"/>
                  </a:cubicBezTo>
                  <a:lnTo>
                    <a:pt x="1565344" y="0"/>
                  </a:lnTo>
                  <a:cubicBezTo>
                    <a:pt x="1610845" y="0"/>
                    <a:pt x="1647731" y="36886"/>
                    <a:pt x="1647731" y="82387"/>
                  </a:cubicBezTo>
                  <a:cubicBezTo>
                    <a:pt x="1647731" y="302084"/>
                    <a:pt x="1647730" y="521782"/>
                    <a:pt x="1647730" y="741479"/>
                  </a:cubicBezTo>
                  <a:cubicBezTo>
                    <a:pt x="1647730" y="786980"/>
                    <a:pt x="1610844" y="823866"/>
                    <a:pt x="1565343" y="823866"/>
                  </a:cubicBezTo>
                  <a:lnTo>
                    <a:pt x="82387" y="823865"/>
                  </a:lnTo>
                  <a:cubicBezTo>
                    <a:pt x="36886" y="823865"/>
                    <a:pt x="0" y="786979"/>
                    <a:pt x="0" y="741478"/>
                  </a:cubicBezTo>
                  <a:lnTo>
                    <a:pt x="0" y="82387"/>
                  </a:lnTo>
                  <a:close/>
                </a:path>
              </a:pathLst>
            </a:custGeom>
          </p:spPr>
          <p:style>
            <a:lnRef idx="3">
              <a:schemeClr val="lt1">
                <a:hueOff val="0"/>
                <a:satOff val="0"/>
                <a:lumOff val="0"/>
                <a:alphaOff val="0"/>
              </a:schemeClr>
            </a:lnRef>
            <a:fillRef idx="1">
              <a:schemeClr val="accent5">
                <a:hueOff val="-6076075"/>
                <a:satOff val="-413"/>
                <a:lumOff val="981"/>
                <a:alphaOff val="0"/>
              </a:schemeClr>
            </a:fillRef>
            <a:effectRef idx="1">
              <a:schemeClr val="accent5">
                <a:hueOff val="-6076075"/>
                <a:satOff val="-413"/>
                <a:lumOff val="981"/>
                <a:alphaOff val="0"/>
              </a:schemeClr>
            </a:effectRef>
            <a:fontRef idx="minor">
              <a:schemeClr val="lt1"/>
            </a:fontRef>
          </p:style>
          <p:txBody>
            <a:bodyPr spcFirstLastPara="0" vert="horz" wrap="square" lIns="52705" tIns="43180" rIns="52705" bIns="43180" numCol="1" spcCol="1270" anchor="ctr" anchorCtr="0">
              <a:noAutofit/>
            </a:bodyPr>
            <a:lstStyle/>
            <a:p>
              <a:pPr marL="0" lvl="0" indent="0" algn="ctr" defTabSz="666750">
                <a:lnSpc>
                  <a:spcPct val="90000"/>
                </a:lnSpc>
                <a:spcBef>
                  <a:spcPct val="0"/>
                </a:spcBef>
                <a:spcAft>
                  <a:spcPct val="35000"/>
                </a:spcAft>
                <a:buNone/>
              </a:pPr>
              <a:r>
                <a:rPr lang="en-IN" sz="1600" kern="1200"/>
                <a:t>🤖 Agentic AI Solution</a:t>
              </a:r>
              <a:endParaRPr lang="en-US" sz="1600" kern="1200"/>
            </a:p>
          </p:txBody>
        </p:sp>
        <p:sp>
          <p:nvSpPr>
            <p:cNvPr id="28" name="Freeform: Shape 27">
              <a:extLst>
                <a:ext uri="{FF2B5EF4-FFF2-40B4-BE49-F238E27FC236}">
                  <a16:creationId xmlns:a16="http://schemas.microsoft.com/office/drawing/2014/main" id="{91366F4D-4D45-C797-38CE-CE57DBE8AEC9}"/>
                </a:ext>
              </a:extLst>
            </p:cNvPr>
            <p:cNvSpPr/>
            <p:nvPr/>
          </p:nvSpPr>
          <p:spPr>
            <a:xfrm>
              <a:off x="5352177" y="2514790"/>
              <a:ext cx="164773" cy="617898"/>
            </a:xfrm>
            <a:custGeom>
              <a:avLst/>
              <a:gdLst/>
              <a:ahLst/>
              <a:cxnLst/>
              <a:rect l="0" t="0" r="0" b="0"/>
              <a:pathLst>
                <a:path>
                  <a:moveTo>
                    <a:pt x="0" y="0"/>
                  </a:moveTo>
                  <a:lnTo>
                    <a:pt x="0" y="617898"/>
                  </a:lnTo>
                  <a:lnTo>
                    <a:pt x="164773" y="617898"/>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29" name="Freeform: Shape 28">
              <a:extLst>
                <a:ext uri="{FF2B5EF4-FFF2-40B4-BE49-F238E27FC236}">
                  <a16:creationId xmlns:a16="http://schemas.microsoft.com/office/drawing/2014/main" id="{03C223C5-A6FD-92D0-1767-9F4C9038C358}"/>
                </a:ext>
              </a:extLst>
            </p:cNvPr>
            <p:cNvSpPr/>
            <p:nvPr/>
          </p:nvSpPr>
          <p:spPr>
            <a:xfrm>
              <a:off x="5516950" y="2720756"/>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5116695"/>
                <a:satOff val="-348"/>
                <a:lumOff val="82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Best for: Dynamic, autonomous decision-making</a:t>
              </a:r>
              <a:endParaRPr lang="en-US" sz="900" kern="1200"/>
            </a:p>
          </p:txBody>
        </p:sp>
        <p:sp>
          <p:nvSpPr>
            <p:cNvPr id="30" name="Freeform: Shape 29">
              <a:extLst>
                <a:ext uri="{FF2B5EF4-FFF2-40B4-BE49-F238E27FC236}">
                  <a16:creationId xmlns:a16="http://schemas.microsoft.com/office/drawing/2014/main" id="{D99BA7E5-DE3D-DFB5-0ADF-EDF8B1FAB52D}"/>
                </a:ext>
              </a:extLst>
            </p:cNvPr>
            <p:cNvSpPr/>
            <p:nvPr/>
          </p:nvSpPr>
          <p:spPr>
            <a:xfrm>
              <a:off x="5352177" y="2514790"/>
              <a:ext cx="164773" cy="1647730"/>
            </a:xfrm>
            <a:custGeom>
              <a:avLst/>
              <a:gdLst/>
              <a:ahLst/>
              <a:cxnLst/>
              <a:rect l="0" t="0" r="0" b="0"/>
              <a:pathLst>
                <a:path>
                  <a:moveTo>
                    <a:pt x="0" y="0"/>
                  </a:moveTo>
                  <a:lnTo>
                    <a:pt x="0" y="1647730"/>
                  </a:lnTo>
                  <a:lnTo>
                    <a:pt x="164773" y="164773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31" name="Freeform: Shape 30">
              <a:extLst>
                <a:ext uri="{FF2B5EF4-FFF2-40B4-BE49-F238E27FC236}">
                  <a16:creationId xmlns:a16="http://schemas.microsoft.com/office/drawing/2014/main" id="{365EAFFA-C0B2-6BC3-34D9-DFE19C27FFC4}"/>
                </a:ext>
              </a:extLst>
            </p:cNvPr>
            <p:cNvSpPr/>
            <p:nvPr/>
          </p:nvSpPr>
          <p:spPr>
            <a:xfrm>
              <a:off x="5516950" y="3750587"/>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5756282"/>
                <a:satOff val="-391"/>
                <a:lumOff val="92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t" anchorCtr="0">
              <a:noAutofit/>
            </a:bodyPr>
            <a:lstStyle/>
            <a:p>
              <a:pPr marL="0" lvl="0" indent="0" algn="l" defTabSz="355600">
                <a:lnSpc>
                  <a:spcPct val="90000"/>
                </a:lnSpc>
                <a:spcBef>
                  <a:spcPct val="0"/>
                </a:spcBef>
                <a:spcAft>
                  <a:spcPct val="35000"/>
                </a:spcAft>
                <a:buNone/>
              </a:pPr>
              <a:r>
                <a:rPr lang="en-IN" sz="900" kern="1200"/>
                <a:t>Use when:</a:t>
              </a:r>
              <a:endParaRPr lang="en-US" sz="900" kern="1200"/>
            </a:p>
            <a:p>
              <a:pPr marL="57150" lvl="1" indent="-57150" algn="l" defTabSz="266700">
                <a:lnSpc>
                  <a:spcPct val="90000"/>
                </a:lnSpc>
                <a:spcBef>
                  <a:spcPct val="0"/>
                </a:spcBef>
                <a:spcAft>
                  <a:spcPct val="15000"/>
                </a:spcAft>
                <a:buChar char="•"/>
              </a:pPr>
              <a:r>
                <a:rPr lang="en-IN" sz="700" kern="1200"/>
                <a:t>Non-deterministic processes</a:t>
              </a:r>
              <a:endParaRPr lang="en-US" sz="700" kern="1200"/>
            </a:p>
            <a:p>
              <a:pPr marL="57150" lvl="1" indent="-57150" algn="l" defTabSz="266700">
                <a:lnSpc>
                  <a:spcPct val="90000"/>
                </a:lnSpc>
                <a:spcBef>
                  <a:spcPct val="0"/>
                </a:spcBef>
                <a:spcAft>
                  <a:spcPct val="15000"/>
                </a:spcAft>
                <a:buChar char="•"/>
              </a:pPr>
              <a:r>
                <a:rPr lang="en-IN" sz="700" kern="1200"/>
                <a:t>Need planning and reasoning capabilities</a:t>
              </a:r>
              <a:endParaRPr lang="en-US" sz="700" kern="1200"/>
            </a:p>
            <a:p>
              <a:pPr marL="57150" lvl="1" indent="-57150" algn="l" defTabSz="266700">
                <a:lnSpc>
                  <a:spcPct val="90000"/>
                </a:lnSpc>
                <a:spcBef>
                  <a:spcPct val="0"/>
                </a:spcBef>
                <a:spcAft>
                  <a:spcPct val="15000"/>
                </a:spcAft>
                <a:buChar char="•"/>
              </a:pPr>
              <a:r>
                <a:rPr lang="en-IN" sz="700" kern="1200"/>
                <a:t>Tool usage and external API integration required</a:t>
              </a:r>
              <a:endParaRPr lang="en-US" sz="700" kern="1200"/>
            </a:p>
          </p:txBody>
        </p:sp>
        <p:sp>
          <p:nvSpPr>
            <p:cNvPr id="32" name="Freeform: Shape 31">
              <a:extLst>
                <a:ext uri="{FF2B5EF4-FFF2-40B4-BE49-F238E27FC236}">
                  <a16:creationId xmlns:a16="http://schemas.microsoft.com/office/drawing/2014/main" id="{A0630D47-9771-A8DA-1C25-C5BBC62648E0}"/>
                </a:ext>
              </a:extLst>
            </p:cNvPr>
            <p:cNvSpPr/>
            <p:nvPr/>
          </p:nvSpPr>
          <p:spPr>
            <a:xfrm>
              <a:off x="5352177" y="2514790"/>
              <a:ext cx="164773" cy="2677561"/>
            </a:xfrm>
            <a:custGeom>
              <a:avLst/>
              <a:gdLst/>
              <a:ahLst/>
              <a:cxnLst/>
              <a:rect l="0" t="0" r="0" b="0"/>
              <a:pathLst>
                <a:path>
                  <a:moveTo>
                    <a:pt x="0" y="0"/>
                  </a:moveTo>
                  <a:lnTo>
                    <a:pt x="0" y="2677561"/>
                  </a:lnTo>
                  <a:lnTo>
                    <a:pt x="164773" y="2677561"/>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33" name="Freeform: Shape 32">
              <a:extLst>
                <a:ext uri="{FF2B5EF4-FFF2-40B4-BE49-F238E27FC236}">
                  <a16:creationId xmlns:a16="http://schemas.microsoft.com/office/drawing/2014/main" id="{F7BC5118-950F-1F18-6B8B-33814A0B8085}"/>
                </a:ext>
              </a:extLst>
            </p:cNvPr>
            <p:cNvSpPr/>
            <p:nvPr/>
          </p:nvSpPr>
          <p:spPr>
            <a:xfrm>
              <a:off x="5516950" y="4780419"/>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6395869"/>
                <a:satOff val="-435"/>
                <a:lumOff val="103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Examples: Research assistants, adaptive workflow automation, complex problem-solving</a:t>
              </a:r>
              <a:endParaRPr lang="en-US" sz="900" kern="1200"/>
            </a:p>
          </p:txBody>
        </p:sp>
        <p:sp>
          <p:nvSpPr>
            <p:cNvPr id="34" name="Freeform: Shape 33">
              <a:extLst>
                <a:ext uri="{FF2B5EF4-FFF2-40B4-BE49-F238E27FC236}">
                  <a16:creationId xmlns:a16="http://schemas.microsoft.com/office/drawing/2014/main" id="{F5F773A3-8386-21B2-4922-C5CF8E537436}"/>
                </a:ext>
              </a:extLst>
            </p:cNvPr>
            <p:cNvSpPr/>
            <p:nvPr/>
          </p:nvSpPr>
          <p:spPr>
            <a:xfrm>
              <a:off x="5352177" y="2514790"/>
              <a:ext cx="164773" cy="3707392"/>
            </a:xfrm>
            <a:custGeom>
              <a:avLst/>
              <a:gdLst/>
              <a:ahLst/>
              <a:cxnLst/>
              <a:rect l="0" t="0" r="0" b="0"/>
              <a:pathLst>
                <a:path>
                  <a:moveTo>
                    <a:pt x="0" y="0"/>
                  </a:moveTo>
                  <a:lnTo>
                    <a:pt x="0" y="3707392"/>
                  </a:lnTo>
                  <a:lnTo>
                    <a:pt x="164773" y="3707392"/>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35" name="Freeform: Shape 34">
              <a:extLst>
                <a:ext uri="{FF2B5EF4-FFF2-40B4-BE49-F238E27FC236}">
                  <a16:creationId xmlns:a16="http://schemas.microsoft.com/office/drawing/2014/main" id="{40F4309E-A695-CD4F-07F1-B4D8D31EFCF2}"/>
                </a:ext>
              </a:extLst>
            </p:cNvPr>
            <p:cNvSpPr/>
            <p:nvPr/>
          </p:nvSpPr>
          <p:spPr>
            <a:xfrm>
              <a:off x="5516950" y="5810250"/>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7035455"/>
                <a:satOff val="-478"/>
                <a:lumOff val="113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dirty="0"/>
                <a:t>Frameworks: </a:t>
              </a:r>
              <a:r>
                <a:rPr lang="en-IN" sz="900" kern="1200" dirty="0" err="1"/>
                <a:t>AutoGen</a:t>
              </a:r>
              <a:r>
                <a:rPr lang="en-IN" sz="900" kern="1200" dirty="0"/>
                <a:t>, </a:t>
              </a:r>
              <a:r>
                <a:rPr lang="en-IN" sz="900" kern="1200" dirty="0" err="1"/>
                <a:t>LangGraph</a:t>
              </a:r>
              <a:r>
                <a:rPr lang="en-IN" sz="900" kern="1200" dirty="0"/>
                <a:t> Agents, </a:t>
              </a:r>
              <a:r>
                <a:rPr lang="en-IN" sz="900" kern="1200" dirty="0" err="1"/>
                <a:t>CrewAI</a:t>
              </a:r>
              <a:endParaRPr lang="en-US" sz="900" kern="1200" dirty="0"/>
            </a:p>
          </p:txBody>
        </p:sp>
        <p:sp>
          <p:nvSpPr>
            <p:cNvPr id="36" name="Freeform: Shape 35">
              <a:extLst>
                <a:ext uri="{FF2B5EF4-FFF2-40B4-BE49-F238E27FC236}">
                  <a16:creationId xmlns:a16="http://schemas.microsoft.com/office/drawing/2014/main" id="{A75B44B7-E8FB-9F54-E5B5-6F7F5BBD72E7}"/>
                </a:ext>
              </a:extLst>
            </p:cNvPr>
            <p:cNvSpPr/>
            <p:nvPr/>
          </p:nvSpPr>
          <p:spPr>
            <a:xfrm>
              <a:off x="7247067" y="1896891"/>
              <a:ext cx="1647730" cy="617898"/>
            </a:xfrm>
            <a:custGeom>
              <a:avLst/>
              <a:gdLst>
                <a:gd name="connsiteX0" fmla="*/ 0 w 1647730"/>
                <a:gd name="connsiteY0" fmla="*/ 82387 h 823865"/>
                <a:gd name="connsiteX1" fmla="*/ 82387 w 1647730"/>
                <a:gd name="connsiteY1" fmla="*/ 0 h 823865"/>
                <a:gd name="connsiteX2" fmla="*/ 1565344 w 1647730"/>
                <a:gd name="connsiteY2" fmla="*/ 0 h 823865"/>
                <a:gd name="connsiteX3" fmla="*/ 1647731 w 1647730"/>
                <a:gd name="connsiteY3" fmla="*/ 82387 h 823865"/>
                <a:gd name="connsiteX4" fmla="*/ 1647730 w 1647730"/>
                <a:gd name="connsiteY4" fmla="*/ 741479 h 823865"/>
                <a:gd name="connsiteX5" fmla="*/ 1565343 w 1647730"/>
                <a:gd name="connsiteY5" fmla="*/ 823866 h 823865"/>
                <a:gd name="connsiteX6" fmla="*/ 82387 w 1647730"/>
                <a:gd name="connsiteY6" fmla="*/ 823865 h 823865"/>
                <a:gd name="connsiteX7" fmla="*/ 0 w 1647730"/>
                <a:gd name="connsiteY7" fmla="*/ 741478 h 823865"/>
                <a:gd name="connsiteX8" fmla="*/ 0 w 1647730"/>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30" h="823865">
                  <a:moveTo>
                    <a:pt x="0" y="82387"/>
                  </a:moveTo>
                  <a:cubicBezTo>
                    <a:pt x="0" y="36886"/>
                    <a:pt x="36886" y="0"/>
                    <a:pt x="82387" y="0"/>
                  </a:cubicBezTo>
                  <a:lnTo>
                    <a:pt x="1565344" y="0"/>
                  </a:lnTo>
                  <a:cubicBezTo>
                    <a:pt x="1610845" y="0"/>
                    <a:pt x="1647731" y="36886"/>
                    <a:pt x="1647731" y="82387"/>
                  </a:cubicBezTo>
                  <a:cubicBezTo>
                    <a:pt x="1647731" y="302084"/>
                    <a:pt x="1647730" y="521782"/>
                    <a:pt x="1647730" y="741479"/>
                  </a:cubicBezTo>
                  <a:cubicBezTo>
                    <a:pt x="1647730" y="786980"/>
                    <a:pt x="1610844" y="823866"/>
                    <a:pt x="1565343" y="823866"/>
                  </a:cubicBezTo>
                  <a:lnTo>
                    <a:pt x="82387" y="823865"/>
                  </a:lnTo>
                  <a:cubicBezTo>
                    <a:pt x="36886" y="823865"/>
                    <a:pt x="0" y="786979"/>
                    <a:pt x="0" y="741478"/>
                  </a:cubicBezTo>
                  <a:lnTo>
                    <a:pt x="0" y="82387"/>
                  </a:lnTo>
                  <a:close/>
                </a:path>
              </a:pathLst>
            </a:custGeom>
          </p:spPr>
          <p:style>
            <a:lnRef idx="3">
              <a:schemeClr val="lt1">
                <a:hueOff val="0"/>
                <a:satOff val="0"/>
                <a:lumOff val="0"/>
                <a:alphaOff val="0"/>
              </a:schemeClr>
            </a:lnRef>
            <a:fillRef idx="1">
              <a:schemeClr val="accent5">
                <a:hueOff val="-9114112"/>
                <a:satOff val="-620"/>
                <a:lumOff val="1471"/>
                <a:alphaOff val="0"/>
              </a:schemeClr>
            </a:fillRef>
            <a:effectRef idx="1">
              <a:schemeClr val="accent5">
                <a:hueOff val="-9114112"/>
                <a:satOff val="-620"/>
                <a:lumOff val="1471"/>
                <a:alphaOff val="0"/>
              </a:schemeClr>
            </a:effectRef>
            <a:fontRef idx="minor">
              <a:schemeClr val="lt1"/>
            </a:fontRef>
          </p:style>
          <p:txBody>
            <a:bodyPr spcFirstLastPara="0" vert="horz" wrap="square" lIns="52705" tIns="43180" rIns="52705" bIns="43180" numCol="1" spcCol="1270" anchor="ctr" anchorCtr="0">
              <a:noAutofit/>
            </a:bodyPr>
            <a:lstStyle/>
            <a:p>
              <a:pPr marL="0" lvl="0" indent="0" algn="ctr" defTabSz="666750">
                <a:lnSpc>
                  <a:spcPct val="90000"/>
                </a:lnSpc>
                <a:spcBef>
                  <a:spcPct val="0"/>
                </a:spcBef>
                <a:spcAft>
                  <a:spcPct val="35000"/>
                </a:spcAft>
                <a:buNone/>
              </a:pPr>
              <a:r>
                <a:rPr lang="en-IN" sz="1600" kern="1200"/>
                <a:t>📚 RAG (Retrieval-Augmented Generation)</a:t>
              </a:r>
              <a:endParaRPr lang="en-US" sz="1600" kern="1200"/>
            </a:p>
          </p:txBody>
        </p:sp>
        <p:sp>
          <p:nvSpPr>
            <p:cNvPr id="37" name="Freeform: Shape 36">
              <a:extLst>
                <a:ext uri="{FF2B5EF4-FFF2-40B4-BE49-F238E27FC236}">
                  <a16:creationId xmlns:a16="http://schemas.microsoft.com/office/drawing/2014/main" id="{D8CA828F-E22F-7BDB-C5BA-227A1B36E5EC}"/>
                </a:ext>
              </a:extLst>
            </p:cNvPr>
            <p:cNvSpPr/>
            <p:nvPr/>
          </p:nvSpPr>
          <p:spPr>
            <a:xfrm>
              <a:off x="7411840" y="2514790"/>
              <a:ext cx="164773" cy="617898"/>
            </a:xfrm>
            <a:custGeom>
              <a:avLst/>
              <a:gdLst/>
              <a:ahLst/>
              <a:cxnLst/>
              <a:rect l="0" t="0" r="0" b="0"/>
              <a:pathLst>
                <a:path>
                  <a:moveTo>
                    <a:pt x="0" y="0"/>
                  </a:moveTo>
                  <a:lnTo>
                    <a:pt x="0" y="617898"/>
                  </a:lnTo>
                  <a:lnTo>
                    <a:pt x="164773" y="617898"/>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38" name="Freeform: Shape 37">
              <a:extLst>
                <a:ext uri="{FF2B5EF4-FFF2-40B4-BE49-F238E27FC236}">
                  <a16:creationId xmlns:a16="http://schemas.microsoft.com/office/drawing/2014/main" id="{9FB97B41-F913-3A46-66C8-263FFCB65762}"/>
                </a:ext>
              </a:extLst>
            </p:cNvPr>
            <p:cNvSpPr/>
            <p:nvPr/>
          </p:nvSpPr>
          <p:spPr>
            <a:xfrm>
              <a:off x="7576613" y="2720756"/>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7675042"/>
                <a:satOff val="-522"/>
                <a:lumOff val="123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Best for: Dynamic knowledge that changes frequently</a:t>
              </a:r>
              <a:endParaRPr lang="en-US" sz="900" kern="1200"/>
            </a:p>
          </p:txBody>
        </p:sp>
        <p:sp>
          <p:nvSpPr>
            <p:cNvPr id="39" name="Freeform: Shape 38">
              <a:extLst>
                <a:ext uri="{FF2B5EF4-FFF2-40B4-BE49-F238E27FC236}">
                  <a16:creationId xmlns:a16="http://schemas.microsoft.com/office/drawing/2014/main" id="{CB1219FE-6634-3ABB-2599-61BFD66B940B}"/>
                </a:ext>
              </a:extLst>
            </p:cNvPr>
            <p:cNvSpPr/>
            <p:nvPr/>
          </p:nvSpPr>
          <p:spPr>
            <a:xfrm>
              <a:off x="7411840" y="2514790"/>
              <a:ext cx="164773" cy="1647730"/>
            </a:xfrm>
            <a:custGeom>
              <a:avLst/>
              <a:gdLst/>
              <a:ahLst/>
              <a:cxnLst/>
              <a:rect l="0" t="0" r="0" b="0"/>
              <a:pathLst>
                <a:path>
                  <a:moveTo>
                    <a:pt x="0" y="0"/>
                  </a:moveTo>
                  <a:lnTo>
                    <a:pt x="0" y="1647730"/>
                  </a:lnTo>
                  <a:lnTo>
                    <a:pt x="164773" y="164773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40" name="Freeform: Shape 39">
              <a:extLst>
                <a:ext uri="{FF2B5EF4-FFF2-40B4-BE49-F238E27FC236}">
                  <a16:creationId xmlns:a16="http://schemas.microsoft.com/office/drawing/2014/main" id="{53A49B35-D8E9-0940-E551-332BBE92140C}"/>
                </a:ext>
              </a:extLst>
            </p:cNvPr>
            <p:cNvSpPr/>
            <p:nvPr/>
          </p:nvSpPr>
          <p:spPr>
            <a:xfrm>
              <a:off x="7576613" y="3750587"/>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8314629"/>
                <a:satOff val="-565"/>
                <a:lumOff val="134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t" anchorCtr="0">
              <a:noAutofit/>
            </a:bodyPr>
            <a:lstStyle/>
            <a:p>
              <a:pPr marL="0" lvl="0" indent="0" algn="l" defTabSz="355600">
                <a:lnSpc>
                  <a:spcPct val="90000"/>
                </a:lnSpc>
                <a:spcBef>
                  <a:spcPct val="0"/>
                </a:spcBef>
                <a:spcAft>
                  <a:spcPct val="35000"/>
                </a:spcAft>
                <a:buNone/>
              </a:pPr>
              <a:r>
                <a:rPr lang="en-IN" sz="900" kern="1200"/>
                <a:t>Use when:</a:t>
              </a:r>
              <a:endParaRPr lang="en-US" sz="900" kern="1200"/>
            </a:p>
            <a:p>
              <a:pPr marL="57150" lvl="1" indent="-57150" algn="l" defTabSz="266700">
                <a:lnSpc>
                  <a:spcPct val="90000"/>
                </a:lnSpc>
                <a:spcBef>
                  <a:spcPct val="0"/>
                </a:spcBef>
                <a:spcAft>
                  <a:spcPct val="15000"/>
                </a:spcAft>
                <a:buChar char="•"/>
              </a:pPr>
              <a:r>
                <a:rPr lang="en-IN" sz="700" kern="1200"/>
                <a:t>External knowledge base needed</a:t>
              </a:r>
              <a:endParaRPr lang="en-US" sz="700" kern="1200"/>
            </a:p>
            <a:p>
              <a:pPr marL="57150" lvl="1" indent="-57150" algn="l" defTabSz="266700">
                <a:lnSpc>
                  <a:spcPct val="90000"/>
                </a:lnSpc>
                <a:spcBef>
                  <a:spcPct val="0"/>
                </a:spcBef>
                <a:spcAft>
                  <a:spcPct val="15000"/>
                </a:spcAft>
                <a:buChar char="•"/>
              </a:pPr>
              <a:r>
                <a:rPr lang="en-IN" sz="700" kern="1200"/>
                <a:t>Information updates regularly</a:t>
              </a:r>
              <a:endParaRPr lang="en-US" sz="700" kern="1200"/>
            </a:p>
            <a:p>
              <a:pPr marL="57150" lvl="1" indent="-57150" algn="l" defTabSz="266700">
                <a:lnSpc>
                  <a:spcPct val="90000"/>
                </a:lnSpc>
                <a:spcBef>
                  <a:spcPct val="0"/>
                </a:spcBef>
                <a:spcAft>
                  <a:spcPct val="15000"/>
                </a:spcAft>
                <a:buChar char="•"/>
              </a:pPr>
              <a:r>
                <a:rPr lang="en-IN" sz="700" kern="1200"/>
                <a:t>Context-aware responses required</a:t>
              </a:r>
              <a:endParaRPr lang="en-US" sz="700" kern="1200"/>
            </a:p>
          </p:txBody>
        </p:sp>
        <p:sp>
          <p:nvSpPr>
            <p:cNvPr id="41" name="Freeform: Shape 40">
              <a:extLst>
                <a:ext uri="{FF2B5EF4-FFF2-40B4-BE49-F238E27FC236}">
                  <a16:creationId xmlns:a16="http://schemas.microsoft.com/office/drawing/2014/main" id="{926FF89D-E962-5CB3-5876-CB74AAE55798}"/>
                </a:ext>
              </a:extLst>
            </p:cNvPr>
            <p:cNvSpPr/>
            <p:nvPr/>
          </p:nvSpPr>
          <p:spPr>
            <a:xfrm>
              <a:off x="7411840" y="2514790"/>
              <a:ext cx="164773" cy="2677561"/>
            </a:xfrm>
            <a:custGeom>
              <a:avLst/>
              <a:gdLst/>
              <a:ahLst/>
              <a:cxnLst/>
              <a:rect l="0" t="0" r="0" b="0"/>
              <a:pathLst>
                <a:path>
                  <a:moveTo>
                    <a:pt x="0" y="0"/>
                  </a:moveTo>
                  <a:lnTo>
                    <a:pt x="0" y="2677561"/>
                  </a:lnTo>
                  <a:lnTo>
                    <a:pt x="164773" y="2677561"/>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42" name="Freeform: Shape 41">
              <a:extLst>
                <a:ext uri="{FF2B5EF4-FFF2-40B4-BE49-F238E27FC236}">
                  <a16:creationId xmlns:a16="http://schemas.microsoft.com/office/drawing/2014/main" id="{0546B698-FCB7-9CE8-77AB-B0947682FCA9}"/>
                </a:ext>
              </a:extLst>
            </p:cNvPr>
            <p:cNvSpPr/>
            <p:nvPr/>
          </p:nvSpPr>
          <p:spPr>
            <a:xfrm>
              <a:off x="7576613" y="4780419"/>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8954215"/>
                <a:satOff val="-609"/>
                <a:lumOff val="144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Examples: Customer support, document Q&amp;A, policy inquiries</a:t>
              </a:r>
              <a:endParaRPr lang="en-US" sz="900" kern="1200"/>
            </a:p>
          </p:txBody>
        </p:sp>
        <p:sp>
          <p:nvSpPr>
            <p:cNvPr id="43" name="Freeform: Shape 42">
              <a:extLst>
                <a:ext uri="{FF2B5EF4-FFF2-40B4-BE49-F238E27FC236}">
                  <a16:creationId xmlns:a16="http://schemas.microsoft.com/office/drawing/2014/main" id="{F1815D42-7947-849B-421C-D22529CFA3C3}"/>
                </a:ext>
              </a:extLst>
            </p:cNvPr>
            <p:cNvSpPr/>
            <p:nvPr/>
          </p:nvSpPr>
          <p:spPr>
            <a:xfrm>
              <a:off x="7411840" y="2514790"/>
              <a:ext cx="164773" cy="3707392"/>
            </a:xfrm>
            <a:custGeom>
              <a:avLst/>
              <a:gdLst/>
              <a:ahLst/>
              <a:cxnLst/>
              <a:rect l="0" t="0" r="0" b="0"/>
              <a:pathLst>
                <a:path>
                  <a:moveTo>
                    <a:pt x="0" y="0"/>
                  </a:moveTo>
                  <a:lnTo>
                    <a:pt x="0" y="3707392"/>
                  </a:lnTo>
                  <a:lnTo>
                    <a:pt x="164773" y="3707392"/>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44" name="Freeform: Shape 43">
              <a:extLst>
                <a:ext uri="{FF2B5EF4-FFF2-40B4-BE49-F238E27FC236}">
                  <a16:creationId xmlns:a16="http://schemas.microsoft.com/office/drawing/2014/main" id="{4E3C7A9C-7719-E0FB-2216-4E078D559B46}"/>
                </a:ext>
              </a:extLst>
            </p:cNvPr>
            <p:cNvSpPr/>
            <p:nvPr/>
          </p:nvSpPr>
          <p:spPr>
            <a:xfrm>
              <a:off x="7576613" y="5810250"/>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9593803"/>
                <a:satOff val="-652"/>
                <a:lumOff val="154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Components: Vector database + Embeddings + LLM</a:t>
              </a:r>
              <a:endParaRPr lang="en-US" sz="900" kern="1200"/>
            </a:p>
          </p:txBody>
        </p:sp>
        <p:sp>
          <p:nvSpPr>
            <p:cNvPr id="45" name="Freeform: Shape 44">
              <a:extLst>
                <a:ext uri="{FF2B5EF4-FFF2-40B4-BE49-F238E27FC236}">
                  <a16:creationId xmlns:a16="http://schemas.microsoft.com/office/drawing/2014/main" id="{4A0A841F-BDF3-1D88-B0E8-5C350D2156CC}"/>
                </a:ext>
              </a:extLst>
            </p:cNvPr>
            <p:cNvSpPr/>
            <p:nvPr/>
          </p:nvSpPr>
          <p:spPr>
            <a:xfrm>
              <a:off x="9306729" y="1896891"/>
              <a:ext cx="1647730" cy="617898"/>
            </a:xfrm>
            <a:custGeom>
              <a:avLst/>
              <a:gdLst>
                <a:gd name="connsiteX0" fmla="*/ 0 w 1647730"/>
                <a:gd name="connsiteY0" fmla="*/ 82387 h 823865"/>
                <a:gd name="connsiteX1" fmla="*/ 82387 w 1647730"/>
                <a:gd name="connsiteY1" fmla="*/ 0 h 823865"/>
                <a:gd name="connsiteX2" fmla="*/ 1565344 w 1647730"/>
                <a:gd name="connsiteY2" fmla="*/ 0 h 823865"/>
                <a:gd name="connsiteX3" fmla="*/ 1647731 w 1647730"/>
                <a:gd name="connsiteY3" fmla="*/ 82387 h 823865"/>
                <a:gd name="connsiteX4" fmla="*/ 1647730 w 1647730"/>
                <a:gd name="connsiteY4" fmla="*/ 741479 h 823865"/>
                <a:gd name="connsiteX5" fmla="*/ 1565343 w 1647730"/>
                <a:gd name="connsiteY5" fmla="*/ 823866 h 823865"/>
                <a:gd name="connsiteX6" fmla="*/ 82387 w 1647730"/>
                <a:gd name="connsiteY6" fmla="*/ 823865 h 823865"/>
                <a:gd name="connsiteX7" fmla="*/ 0 w 1647730"/>
                <a:gd name="connsiteY7" fmla="*/ 741478 h 823865"/>
                <a:gd name="connsiteX8" fmla="*/ 0 w 1647730"/>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730" h="823865">
                  <a:moveTo>
                    <a:pt x="0" y="82387"/>
                  </a:moveTo>
                  <a:cubicBezTo>
                    <a:pt x="0" y="36886"/>
                    <a:pt x="36886" y="0"/>
                    <a:pt x="82387" y="0"/>
                  </a:cubicBezTo>
                  <a:lnTo>
                    <a:pt x="1565344" y="0"/>
                  </a:lnTo>
                  <a:cubicBezTo>
                    <a:pt x="1610845" y="0"/>
                    <a:pt x="1647731" y="36886"/>
                    <a:pt x="1647731" y="82387"/>
                  </a:cubicBezTo>
                  <a:cubicBezTo>
                    <a:pt x="1647731" y="302084"/>
                    <a:pt x="1647730" y="521782"/>
                    <a:pt x="1647730" y="741479"/>
                  </a:cubicBezTo>
                  <a:cubicBezTo>
                    <a:pt x="1647730" y="786980"/>
                    <a:pt x="1610844" y="823866"/>
                    <a:pt x="1565343" y="823866"/>
                  </a:cubicBezTo>
                  <a:lnTo>
                    <a:pt x="82387" y="823865"/>
                  </a:lnTo>
                  <a:cubicBezTo>
                    <a:pt x="36886" y="823865"/>
                    <a:pt x="0" y="786979"/>
                    <a:pt x="0" y="741478"/>
                  </a:cubicBezTo>
                  <a:lnTo>
                    <a:pt x="0" y="82387"/>
                  </a:lnTo>
                  <a:close/>
                </a:path>
              </a:pathLst>
            </a:custGeom>
          </p:spPr>
          <p:style>
            <a:lnRef idx="3">
              <a:schemeClr val="lt1">
                <a:hueOff val="0"/>
                <a:satOff val="0"/>
                <a:lumOff val="0"/>
                <a:alphaOff val="0"/>
              </a:schemeClr>
            </a:lnRef>
            <a:fillRef idx="1">
              <a:schemeClr val="accent5">
                <a:hueOff val="-12152150"/>
                <a:satOff val="-826"/>
                <a:lumOff val="1961"/>
                <a:alphaOff val="0"/>
              </a:schemeClr>
            </a:fillRef>
            <a:effectRef idx="1">
              <a:schemeClr val="accent5">
                <a:hueOff val="-12152150"/>
                <a:satOff val="-826"/>
                <a:lumOff val="1961"/>
                <a:alphaOff val="0"/>
              </a:schemeClr>
            </a:effectRef>
            <a:fontRef idx="minor">
              <a:schemeClr val="lt1"/>
            </a:fontRef>
          </p:style>
          <p:txBody>
            <a:bodyPr spcFirstLastPara="0" vert="horz" wrap="square" lIns="52705" tIns="43180" rIns="52705" bIns="43180" numCol="1" spcCol="1270" anchor="ctr" anchorCtr="0">
              <a:noAutofit/>
            </a:bodyPr>
            <a:lstStyle/>
            <a:p>
              <a:pPr marL="0" lvl="0" indent="0" algn="ctr" defTabSz="666750">
                <a:lnSpc>
                  <a:spcPct val="90000"/>
                </a:lnSpc>
                <a:spcBef>
                  <a:spcPct val="0"/>
                </a:spcBef>
                <a:spcAft>
                  <a:spcPct val="35000"/>
                </a:spcAft>
                <a:buNone/>
              </a:pPr>
              <a:r>
                <a:rPr lang="en-IN" sz="1600" kern="1200"/>
                <a:t>🎓 Fine-Tuning LLM</a:t>
              </a:r>
              <a:endParaRPr lang="en-US" sz="1600" kern="1200"/>
            </a:p>
          </p:txBody>
        </p:sp>
        <p:sp>
          <p:nvSpPr>
            <p:cNvPr id="46" name="Freeform: Shape 45">
              <a:extLst>
                <a:ext uri="{FF2B5EF4-FFF2-40B4-BE49-F238E27FC236}">
                  <a16:creationId xmlns:a16="http://schemas.microsoft.com/office/drawing/2014/main" id="{339ECAB7-644A-8B3C-B5CB-52194358E1FD}"/>
                </a:ext>
              </a:extLst>
            </p:cNvPr>
            <p:cNvSpPr/>
            <p:nvPr/>
          </p:nvSpPr>
          <p:spPr>
            <a:xfrm>
              <a:off x="9471502" y="2514790"/>
              <a:ext cx="164773" cy="617898"/>
            </a:xfrm>
            <a:custGeom>
              <a:avLst/>
              <a:gdLst/>
              <a:ahLst/>
              <a:cxnLst/>
              <a:rect l="0" t="0" r="0" b="0"/>
              <a:pathLst>
                <a:path>
                  <a:moveTo>
                    <a:pt x="0" y="0"/>
                  </a:moveTo>
                  <a:lnTo>
                    <a:pt x="0" y="617898"/>
                  </a:lnTo>
                  <a:lnTo>
                    <a:pt x="164773" y="617898"/>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47" name="Freeform: Shape 46">
              <a:extLst>
                <a:ext uri="{FF2B5EF4-FFF2-40B4-BE49-F238E27FC236}">
                  <a16:creationId xmlns:a16="http://schemas.microsoft.com/office/drawing/2014/main" id="{3A6B58EE-1ACC-C68A-6719-BBAF5E5EC5A3}"/>
                </a:ext>
              </a:extLst>
            </p:cNvPr>
            <p:cNvSpPr/>
            <p:nvPr/>
          </p:nvSpPr>
          <p:spPr>
            <a:xfrm>
              <a:off x="9636275" y="2720756"/>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10233389"/>
                <a:satOff val="-696"/>
                <a:lumOff val="165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Best for: Static, specialized domain expertise</a:t>
              </a:r>
              <a:endParaRPr lang="en-US" sz="900" kern="1200"/>
            </a:p>
          </p:txBody>
        </p:sp>
        <p:sp>
          <p:nvSpPr>
            <p:cNvPr id="48" name="Freeform: Shape 47">
              <a:extLst>
                <a:ext uri="{FF2B5EF4-FFF2-40B4-BE49-F238E27FC236}">
                  <a16:creationId xmlns:a16="http://schemas.microsoft.com/office/drawing/2014/main" id="{B2B9E226-7D1A-C574-CCF8-39236404BECD}"/>
                </a:ext>
              </a:extLst>
            </p:cNvPr>
            <p:cNvSpPr/>
            <p:nvPr/>
          </p:nvSpPr>
          <p:spPr>
            <a:xfrm>
              <a:off x="9471502" y="2514790"/>
              <a:ext cx="164773" cy="1647730"/>
            </a:xfrm>
            <a:custGeom>
              <a:avLst/>
              <a:gdLst/>
              <a:ahLst/>
              <a:cxnLst/>
              <a:rect l="0" t="0" r="0" b="0"/>
              <a:pathLst>
                <a:path>
                  <a:moveTo>
                    <a:pt x="0" y="0"/>
                  </a:moveTo>
                  <a:lnTo>
                    <a:pt x="0" y="1647730"/>
                  </a:lnTo>
                  <a:lnTo>
                    <a:pt x="164773" y="1647730"/>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49" name="Freeform: Shape 48">
              <a:extLst>
                <a:ext uri="{FF2B5EF4-FFF2-40B4-BE49-F238E27FC236}">
                  <a16:creationId xmlns:a16="http://schemas.microsoft.com/office/drawing/2014/main" id="{3D863221-151C-3E58-6643-3ECB2F58E3DF}"/>
                </a:ext>
              </a:extLst>
            </p:cNvPr>
            <p:cNvSpPr/>
            <p:nvPr/>
          </p:nvSpPr>
          <p:spPr>
            <a:xfrm>
              <a:off x="9636275" y="3750587"/>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10872976"/>
                <a:satOff val="-739"/>
                <a:lumOff val="175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t" anchorCtr="0">
              <a:noAutofit/>
            </a:bodyPr>
            <a:lstStyle/>
            <a:p>
              <a:pPr marL="0" lvl="0" indent="0" algn="l" defTabSz="355600">
                <a:lnSpc>
                  <a:spcPct val="90000"/>
                </a:lnSpc>
                <a:spcBef>
                  <a:spcPct val="0"/>
                </a:spcBef>
                <a:spcAft>
                  <a:spcPct val="35000"/>
                </a:spcAft>
                <a:buNone/>
              </a:pPr>
              <a:r>
                <a:rPr lang="en-IN" sz="900" kern="1200"/>
                <a:t>Use when:</a:t>
              </a:r>
              <a:endParaRPr lang="en-US" sz="900" kern="1200"/>
            </a:p>
            <a:p>
              <a:pPr marL="57150" lvl="1" indent="-57150" algn="l" defTabSz="266700">
                <a:lnSpc>
                  <a:spcPct val="90000"/>
                </a:lnSpc>
                <a:spcBef>
                  <a:spcPct val="0"/>
                </a:spcBef>
                <a:spcAft>
                  <a:spcPct val="15000"/>
                </a:spcAft>
                <a:buChar char="•"/>
              </a:pPr>
              <a:r>
                <a:rPr lang="en-IN" sz="700" kern="1200"/>
                <a:t>Deep domain-specific knowledge required</a:t>
              </a:r>
              <a:endParaRPr lang="en-US" sz="700" kern="1200"/>
            </a:p>
            <a:p>
              <a:pPr marL="57150" lvl="1" indent="-57150" algn="l" defTabSz="266700">
                <a:lnSpc>
                  <a:spcPct val="90000"/>
                </a:lnSpc>
                <a:spcBef>
                  <a:spcPct val="0"/>
                </a:spcBef>
                <a:spcAft>
                  <a:spcPct val="15000"/>
                </a:spcAft>
                <a:buChar char="•"/>
              </a:pPr>
              <a:r>
                <a:rPr lang="en-IN" sz="700" kern="1200"/>
                <a:t>Specialized terminology and jargon</a:t>
              </a:r>
              <a:endParaRPr lang="en-US" sz="700" kern="1200"/>
            </a:p>
            <a:p>
              <a:pPr marL="57150" lvl="1" indent="-57150" algn="l" defTabSz="266700">
                <a:lnSpc>
                  <a:spcPct val="90000"/>
                </a:lnSpc>
                <a:spcBef>
                  <a:spcPct val="0"/>
                </a:spcBef>
                <a:spcAft>
                  <a:spcPct val="15000"/>
                </a:spcAft>
                <a:buChar char="•"/>
              </a:pPr>
              <a:r>
                <a:rPr lang="en-IN" sz="700" kern="1200"/>
                <a:t>Knowledge rarely changes</a:t>
              </a:r>
              <a:endParaRPr lang="en-US" sz="700" kern="1200"/>
            </a:p>
          </p:txBody>
        </p:sp>
        <p:sp>
          <p:nvSpPr>
            <p:cNvPr id="50" name="Freeform: Shape 49">
              <a:extLst>
                <a:ext uri="{FF2B5EF4-FFF2-40B4-BE49-F238E27FC236}">
                  <a16:creationId xmlns:a16="http://schemas.microsoft.com/office/drawing/2014/main" id="{C9B0AE91-9223-8967-7AE5-8DA9194B45E1}"/>
                </a:ext>
              </a:extLst>
            </p:cNvPr>
            <p:cNvSpPr/>
            <p:nvPr/>
          </p:nvSpPr>
          <p:spPr>
            <a:xfrm>
              <a:off x="9471502" y="2514790"/>
              <a:ext cx="164773" cy="2677561"/>
            </a:xfrm>
            <a:custGeom>
              <a:avLst/>
              <a:gdLst/>
              <a:ahLst/>
              <a:cxnLst/>
              <a:rect l="0" t="0" r="0" b="0"/>
              <a:pathLst>
                <a:path>
                  <a:moveTo>
                    <a:pt x="0" y="0"/>
                  </a:moveTo>
                  <a:lnTo>
                    <a:pt x="0" y="2677561"/>
                  </a:lnTo>
                  <a:lnTo>
                    <a:pt x="164773" y="2677561"/>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51" name="Freeform: Shape 50">
              <a:extLst>
                <a:ext uri="{FF2B5EF4-FFF2-40B4-BE49-F238E27FC236}">
                  <a16:creationId xmlns:a16="http://schemas.microsoft.com/office/drawing/2014/main" id="{BC5D727F-2C35-08EE-DA19-63B4E981643A}"/>
                </a:ext>
              </a:extLst>
            </p:cNvPr>
            <p:cNvSpPr/>
            <p:nvPr/>
          </p:nvSpPr>
          <p:spPr>
            <a:xfrm>
              <a:off x="9636275" y="4780419"/>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11512563"/>
                <a:satOff val="-783"/>
                <a:lumOff val="185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Examples: Medical diagnosis, legal document analysis, technical writing</a:t>
              </a:r>
              <a:endParaRPr lang="en-US" sz="900" kern="1200"/>
            </a:p>
          </p:txBody>
        </p:sp>
        <p:sp>
          <p:nvSpPr>
            <p:cNvPr id="52" name="Freeform: Shape 51">
              <a:extLst>
                <a:ext uri="{FF2B5EF4-FFF2-40B4-BE49-F238E27FC236}">
                  <a16:creationId xmlns:a16="http://schemas.microsoft.com/office/drawing/2014/main" id="{A6FFE675-7A81-79BD-F81B-E5FE1F61107E}"/>
                </a:ext>
              </a:extLst>
            </p:cNvPr>
            <p:cNvSpPr/>
            <p:nvPr/>
          </p:nvSpPr>
          <p:spPr>
            <a:xfrm>
              <a:off x="9471502" y="2514790"/>
              <a:ext cx="164773" cy="3707392"/>
            </a:xfrm>
            <a:custGeom>
              <a:avLst/>
              <a:gdLst/>
              <a:ahLst/>
              <a:cxnLst/>
              <a:rect l="0" t="0" r="0" b="0"/>
              <a:pathLst>
                <a:path>
                  <a:moveTo>
                    <a:pt x="0" y="0"/>
                  </a:moveTo>
                  <a:lnTo>
                    <a:pt x="0" y="3707392"/>
                  </a:lnTo>
                  <a:lnTo>
                    <a:pt x="164773" y="3707392"/>
                  </a:lnTo>
                </a:path>
              </a:pathLst>
            </a:custGeom>
            <a:noFill/>
          </p:spPr>
          <p:style>
            <a:lnRef idx="2">
              <a:schemeClr val="accent6">
                <a:hueOff val="0"/>
                <a:satOff val="0"/>
                <a:lumOff val="0"/>
                <a:alphaOff val="0"/>
              </a:schemeClr>
            </a:lnRef>
            <a:fillRef idx="0">
              <a:scrgbClr r="0" g="0" b="0"/>
            </a:fillRef>
            <a:effectRef idx="0">
              <a:schemeClr val="accent6">
                <a:tint val="90000"/>
                <a:hueOff val="0"/>
                <a:satOff val="0"/>
                <a:lumOff val="0"/>
                <a:alphaOff val="0"/>
              </a:schemeClr>
            </a:effectRef>
            <a:fontRef idx="minor">
              <a:schemeClr val="tx1">
                <a:hueOff val="0"/>
                <a:satOff val="0"/>
                <a:lumOff val="0"/>
                <a:alphaOff val="0"/>
              </a:schemeClr>
            </a:fontRef>
          </p:style>
          <p:txBody>
            <a:bodyPr/>
            <a:lstStyle/>
            <a:p>
              <a:endParaRPr lang="en-IN" sz="2000"/>
            </a:p>
          </p:txBody>
        </p:sp>
        <p:sp>
          <p:nvSpPr>
            <p:cNvPr id="53" name="Freeform: Shape 52">
              <a:extLst>
                <a:ext uri="{FF2B5EF4-FFF2-40B4-BE49-F238E27FC236}">
                  <a16:creationId xmlns:a16="http://schemas.microsoft.com/office/drawing/2014/main" id="{FEA8292B-CCDA-EAD4-3923-11B937EDA940}"/>
                </a:ext>
              </a:extLst>
            </p:cNvPr>
            <p:cNvSpPr/>
            <p:nvPr/>
          </p:nvSpPr>
          <p:spPr>
            <a:xfrm>
              <a:off x="9636275" y="5810250"/>
              <a:ext cx="1318184" cy="823865"/>
            </a:xfrm>
            <a:custGeom>
              <a:avLst/>
              <a:gdLst>
                <a:gd name="connsiteX0" fmla="*/ 0 w 1318184"/>
                <a:gd name="connsiteY0" fmla="*/ 82387 h 823865"/>
                <a:gd name="connsiteX1" fmla="*/ 82387 w 1318184"/>
                <a:gd name="connsiteY1" fmla="*/ 0 h 823865"/>
                <a:gd name="connsiteX2" fmla="*/ 1235798 w 1318184"/>
                <a:gd name="connsiteY2" fmla="*/ 0 h 823865"/>
                <a:gd name="connsiteX3" fmla="*/ 1318185 w 1318184"/>
                <a:gd name="connsiteY3" fmla="*/ 82387 h 823865"/>
                <a:gd name="connsiteX4" fmla="*/ 1318184 w 1318184"/>
                <a:gd name="connsiteY4" fmla="*/ 741479 h 823865"/>
                <a:gd name="connsiteX5" fmla="*/ 1235797 w 1318184"/>
                <a:gd name="connsiteY5" fmla="*/ 823866 h 823865"/>
                <a:gd name="connsiteX6" fmla="*/ 82387 w 1318184"/>
                <a:gd name="connsiteY6" fmla="*/ 823865 h 823865"/>
                <a:gd name="connsiteX7" fmla="*/ 0 w 1318184"/>
                <a:gd name="connsiteY7" fmla="*/ 741478 h 823865"/>
                <a:gd name="connsiteX8" fmla="*/ 0 w 1318184"/>
                <a:gd name="connsiteY8" fmla="*/ 82387 h 8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8184" h="823865">
                  <a:moveTo>
                    <a:pt x="0" y="82387"/>
                  </a:moveTo>
                  <a:cubicBezTo>
                    <a:pt x="0" y="36886"/>
                    <a:pt x="36886" y="0"/>
                    <a:pt x="82387" y="0"/>
                  </a:cubicBezTo>
                  <a:lnTo>
                    <a:pt x="1235798" y="0"/>
                  </a:lnTo>
                  <a:cubicBezTo>
                    <a:pt x="1281299" y="0"/>
                    <a:pt x="1318185" y="36886"/>
                    <a:pt x="1318185" y="82387"/>
                  </a:cubicBezTo>
                  <a:cubicBezTo>
                    <a:pt x="1318185" y="302084"/>
                    <a:pt x="1318184" y="521782"/>
                    <a:pt x="1318184" y="741479"/>
                  </a:cubicBezTo>
                  <a:cubicBezTo>
                    <a:pt x="1318184" y="786980"/>
                    <a:pt x="1281298" y="823866"/>
                    <a:pt x="1235797" y="823866"/>
                  </a:cubicBezTo>
                  <a:lnTo>
                    <a:pt x="82387" y="823865"/>
                  </a:lnTo>
                  <a:cubicBezTo>
                    <a:pt x="36886" y="823865"/>
                    <a:pt x="0" y="786979"/>
                    <a:pt x="0" y="741478"/>
                  </a:cubicBezTo>
                  <a:lnTo>
                    <a:pt x="0" y="82387"/>
                  </a:lnTo>
                  <a:close/>
                </a:path>
              </a:pathLst>
            </a:custGeom>
          </p:spPr>
          <p:style>
            <a:lnRef idx="2">
              <a:schemeClr val="accent5">
                <a:hueOff val="-12152150"/>
                <a:satOff val="-826"/>
                <a:lumOff val="196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9370" tIns="34290" rIns="39370" bIns="34290" numCol="1" spcCol="1270" anchor="ctr" anchorCtr="0">
              <a:noAutofit/>
            </a:bodyPr>
            <a:lstStyle/>
            <a:p>
              <a:pPr marL="0" lvl="0" indent="0" algn="ctr" defTabSz="355600">
                <a:lnSpc>
                  <a:spcPct val="90000"/>
                </a:lnSpc>
                <a:spcBef>
                  <a:spcPct val="0"/>
                </a:spcBef>
                <a:spcAft>
                  <a:spcPct val="35000"/>
                </a:spcAft>
                <a:buNone/>
              </a:pPr>
              <a:r>
                <a:rPr lang="en-IN" sz="900" kern="1200"/>
                <a:t>Requirements: Significant compute resources and training data</a:t>
              </a:r>
              <a:endParaRPr lang="en-US" sz="900" kern="1200"/>
            </a:p>
          </p:txBody>
        </p:sp>
      </p:grpSp>
      <p:sp>
        <p:nvSpPr>
          <p:cNvPr id="3" name="Footer Placeholder 2">
            <a:extLst>
              <a:ext uri="{FF2B5EF4-FFF2-40B4-BE49-F238E27FC236}">
                <a16:creationId xmlns:a16="http://schemas.microsoft.com/office/drawing/2014/main" id="{9A753660-0E04-1654-9543-018BB3F6D536}"/>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19743577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58EEF-A040-01BB-020B-90F2C08D3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E3902-20C0-D6DF-B632-67595CC69351}"/>
              </a:ext>
            </a:extLst>
          </p:cNvPr>
          <p:cNvSpPr>
            <a:spLocks noGrp="1"/>
          </p:cNvSpPr>
          <p:nvPr>
            <p:ph type="title"/>
          </p:nvPr>
        </p:nvSpPr>
        <p:spPr>
          <a:xfrm>
            <a:off x="838200" y="171162"/>
            <a:ext cx="4878202" cy="2371148"/>
          </a:xfrm>
        </p:spPr>
        <p:txBody>
          <a:bodyPr vert="horz" lIns="91440" tIns="45720" rIns="91440" bIns="45720" rtlCol="0" anchor="ctr">
            <a:normAutofit/>
          </a:bodyPr>
          <a:lstStyle/>
          <a:p>
            <a:r>
              <a:rPr lang="en-US" sz="3200" b="1" kern="1200" dirty="0">
                <a:solidFill>
                  <a:schemeClr val="accent1"/>
                </a:solidFill>
                <a:latin typeface="+mj-lt"/>
                <a:ea typeface="+mj-ea"/>
                <a:cs typeface="+mj-cs"/>
              </a:rPr>
              <a:t>GenAI Application Pattern</a:t>
            </a:r>
          </a:p>
        </p:txBody>
      </p:sp>
      <p:pic>
        <p:nvPicPr>
          <p:cNvPr id="4" name="Picture 2">
            <a:extLst>
              <a:ext uri="{FF2B5EF4-FFF2-40B4-BE49-F238E27FC236}">
                <a16:creationId xmlns:a16="http://schemas.microsoft.com/office/drawing/2014/main" id="{0423AE94-BDF5-1E0E-66AE-079A8C548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5331" y="55019"/>
            <a:ext cx="6460254" cy="673381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30EB46D-D7A6-C6B6-EE1B-F5DBE9ABF294}"/>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380761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7CF0-D646-E3AA-F153-9043C4EBE425}"/>
              </a:ext>
            </a:extLst>
          </p:cNvPr>
          <p:cNvSpPr>
            <a:spLocks noGrp="1"/>
          </p:cNvSpPr>
          <p:nvPr>
            <p:ph type="title"/>
          </p:nvPr>
        </p:nvSpPr>
        <p:spPr>
          <a:xfrm>
            <a:off x="838200" y="365126"/>
            <a:ext cx="10515600" cy="597122"/>
          </a:xfrm>
        </p:spPr>
        <p:txBody>
          <a:bodyPr>
            <a:normAutofit fontScale="90000"/>
          </a:bodyPr>
          <a:lstStyle/>
          <a:p>
            <a:r>
              <a:rPr lang="en-IN" dirty="0"/>
              <a:t>GenAI Application Pattern</a:t>
            </a:r>
          </a:p>
        </p:txBody>
      </p:sp>
      <p:graphicFrame>
        <p:nvGraphicFramePr>
          <p:cNvPr id="4" name="Content Placeholder 3">
            <a:extLst>
              <a:ext uri="{FF2B5EF4-FFF2-40B4-BE49-F238E27FC236}">
                <a16:creationId xmlns:a16="http://schemas.microsoft.com/office/drawing/2014/main" id="{F5C7292D-52AB-7CC3-0CFA-F293105DF37D}"/>
              </a:ext>
            </a:extLst>
          </p:cNvPr>
          <p:cNvGraphicFramePr>
            <a:graphicFrameLocks noGrp="1"/>
          </p:cNvGraphicFramePr>
          <p:nvPr>
            <p:ph idx="1"/>
          </p:nvPr>
        </p:nvGraphicFramePr>
        <p:xfrm>
          <a:off x="423530" y="1268194"/>
          <a:ext cx="11357345" cy="5224679"/>
        </p:xfrm>
        <a:graphic>
          <a:graphicData uri="http://schemas.openxmlformats.org/drawingml/2006/table">
            <a:tbl>
              <a:tblPr/>
              <a:tblGrid>
                <a:gridCol w="2271469">
                  <a:extLst>
                    <a:ext uri="{9D8B030D-6E8A-4147-A177-3AD203B41FA5}">
                      <a16:colId xmlns:a16="http://schemas.microsoft.com/office/drawing/2014/main" val="2130612234"/>
                    </a:ext>
                  </a:extLst>
                </a:gridCol>
                <a:gridCol w="2271469">
                  <a:extLst>
                    <a:ext uri="{9D8B030D-6E8A-4147-A177-3AD203B41FA5}">
                      <a16:colId xmlns:a16="http://schemas.microsoft.com/office/drawing/2014/main" val="1880802763"/>
                    </a:ext>
                  </a:extLst>
                </a:gridCol>
                <a:gridCol w="2271469">
                  <a:extLst>
                    <a:ext uri="{9D8B030D-6E8A-4147-A177-3AD203B41FA5}">
                      <a16:colId xmlns:a16="http://schemas.microsoft.com/office/drawing/2014/main" val="1800270150"/>
                    </a:ext>
                  </a:extLst>
                </a:gridCol>
                <a:gridCol w="2271469">
                  <a:extLst>
                    <a:ext uri="{9D8B030D-6E8A-4147-A177-3AD203B41FA5}">
                      <a16:colId xmlns:a16="http://schemas.microsoft.com/office/drawing/2014/main" val="1362930521"/>
                    </a:ext>
                  </a:extLst>
                </a:gridCol>
                <a:gridCol w="2271469">
                  <a:extLst>
                    <a:ext uri="{9D8B030D-6E8A-4147-A177-3AD203B41FA5}">
                      <a16:colId xmlns:a16="http://schemas.microsoft.com/office/drawing/2014/main" val="808062209"/>
                    </a:ext>
                  </a:extLst>
                </a:gridCol>
              </a:tblGrid>
              <a:tr h="926795">
                <a:tc>
                  <a:txBody>
                    <a:bodyPr/>
                    <a:lstStyle/>
                    <a:p>
                      <a:pPr rtl="0" fontAlgn="t">
                        <a:buNone/>
                      </a:pPr>
                      <a:r>
                        <a:rPr lang="en-IN" sz="1400" b="1" i="0" u="none" strike="noStrike" dirty="0">
                          <a:solidFill>
                            <a:srgbClr val="000000"/>
                          </a:solidFill>
                          <a:effectLst/>
                          <a:latin typeface="Arial" panose="020B0604020202020204" pitchFamily="34" charset="0"/>
                        </a:rPr>
                        <a:t>Pattern</a:t>
                      </a:r>
                      <a:endParaRPr lang="en-IN"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1" i="0" u="none" strike="noStrike" dirty="0">
                          <a:solidFill>
                            <a:srgbClr val="000000"/>
                          </a:solidFill>
                          <a:effectLst/>
                          <a:latin typeface="Arial" panose="020B0604020202020204" pitchFamily="34" charset="0"/>
                        </a:rPr>
                        <a:t>Development Complexity</a:t>
                      </a:r>
                      <a:endParaRPr lang="en-IN"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1" i="0" u="none" strike="noStrike">
                          <a:solidFill>
                            <a:srgbClr val="000000"/>
                          </a:solidFill>
                          <a:effectLst/>
                          <a:latin typeface="Arial" panose="020B0604020202020204" pitchFamily="34" charset="0"/>
                        </a:rPr>
                        <a:t>Update Effort</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1" i="0" u="none" strike="noStrike">
                          <a:solidFill>
                            <a:srgbClr val="000000"/>
                          </a:solidFill>
                          <a:effectLst/>
                          <a:latin typeface="Arial" panose="020B0604020202020204" pitchFamily="34" charset="0"/>
                        </a:rPr>
                        <a:t>Latency</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1" i="0" u="none" strike="noStrike">
                          <a:solidFill>
                            <a:srgbClr val="000000"/>
                          </a:solidFill>
                          <a:effectLst/>
                          <a:latin typeface="Arial" panose="020B0604020202020204" pitchFamily="34" charset="0"/>
                        </a:rPr>
                        <a:t>Cost</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0689208"/>
                  </a:ext>
                </a:extLst>
              </a:tr>
              <a:tr h="590704">
                <a:tc>
                  <a:txBody>
                    <a:bodyPr/>
                    <a:lstStyle/>
                    <a:p>
                      <a:pPr rtl="0" fontAlgn="t">
                        <a:buNone/>
                      </a:pPr>
                      <a:r>
                        <a:rPr lang="en-IN" sz="1400" b="1" i="0" u="none" strike="noStrike">
                          <a:solidFill>
                            <a:srgbClr val="000000"/>
                          </a:solidFill>
                          <a:effectLst/>
                          <a:latin typeface="Arial" panose="020B0604020202020204" pitchFamily="34" charset="0"/>
                        </a:rPr>
                        <a:t>Prompt-Based</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Very Low</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None</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Very Low</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Low</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89311691"/>
                  </a:ext>
                </a:extLst>
              </a:tr>
              <a:tr h="926795">
                <a:tc>
                  <a:txBody>
                    <a:bodyPr/>
                    <a:lstStyle/>
                    <a:p>
                      <a:pPr rtl="0" fontAlgn="t">
                        <a:buNone/>
                      </a:pPr>
                      <a:r>
                        <a:rPr lang="en-IN" sz="1400" b="1" i="0" u="none" strike="noStrike">
                          <a:solidFill>
                            <a:srgbClr val="000000"/>
                          </a:solidFill>
                          <a:effectLst/>
                          <a:latin typeface="Arial" panose="020B0604020202020204" pitchFamily="34" charset="0"/>
                        </a:rPr>
                        <a:t>Chain Automation</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dirty="0">
                          <a:solidFill>
                            <a:srgbClr val="000000"/>
                          </a:solidFill>
                          <a:effectLst/>
                          <a:latin typeface="Arial" panose="020B0604020202020204" pitchFamily="34" charset="0"/>
                        </a:rPr>
                        <a:t>⭐⭐ Low-Medium</a:t>
                      </a:r>
                      <a:endParaRPr lang="en-IN"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dirty="0">
                          <a:solidFill>
                            <a:srgbClr val="000000"/>
                          </a:solidFill>
                          <a:effectLst/>
                          <a:latin typeface="Arial" panose="020B0604020202020204" pitchFamily="34" charset="0"/>
                        </a:rPr>
                        <a:t>⭐⭐ Moderate</a:t>
                      </a:r>
                      <a:endParaRPr lang="en-IN"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Low</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Medium</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88668949"/>
                  </a:ext>
                </a:extLst>
              </a:tr>
              <a:tr h="926795">
                <a:tc>
                  <a:txBody>
                    <a:bodyPr/>
                    <a:lstStyle/>
                    <a:p>
                      <a:pPr rtl="0" fontAlgn="t">
                        <a:buNone/>
                      </a:pPr>
                      <a:r>
                        <a:rPr lang="en-IN" sz="1400" b="1" i="0" u="none" strike="noStrike">
                          <a:solidFill>
                            <a:srgbClr val="000000"/>
                          </a:solidFill>
                          <a:effectLst/>
                          <a:latin typeface="Arial" panose="020B0604020202020204" pitchFamily="34" charset="0"/>
                        </a:rPr>
                        <a:t>RAG</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Medium</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Low</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dirty="0">
                          <a:solidFill>
                            <a:srgbClr val="000000"/>
                          </a:solidFill>
                          <a:effectLst/>
                          <a:latin typeface="Arial" panose="020B0604020202020204" pitchFamily="34" charset="0"/>
                        </a:rPr>
                        <a:t>⭐⭐ Medium</a:t>
                      </a:r>
                      <a:endParaRPr lang="en-IN"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Medium</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0767938"/>
                  </a:ext>
                </a:extLst>
              </a:tr>
              <a:tr h="926795">
                <a:tc>
                  <a:txBody>
                    <a:bodyPr/>
                    <a:lstStyle/>
                    <a:p>
                      <a:pPr rtl="0" fontAlgn="t">
                        <a:buNone/>
                      </a:pPr>
                      <a:r>
                        <a:rPr lang="en-IN" sz="1400" b="1" i="0" u="none" strike="noStrike">
                          <a:solidFill>
                            <a:srgbClr val="000000"/>
                          </a:solidFill>
                          <a:effectLst/>
                          <a:latin typeface="Arial" panose="020B0604020202020204" pitchFamily="34" charset="0"/>
                        </a:rPr>
                        <a:t>Agentic AI</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Medium-High</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High</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dirty="0">
                          <a:solidFill>
                            <a:srgbClr val="000000"/>
                          </a:solidFill>
                          <a:effectLst/>
                          <a:latin typeface="Arial" panose="020B0604020202020204" pitchFamily="34" charset="0"/>
                        </a:rPr>
                        <a:t>⭐⭐ Medium</a:t>
                      </a:r>
                      <a:endParaRPr lang="en-IN"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dirty="0">
                          <a:solidFill>
                            <a:srgbClr val="000000"/>
                          </a:solidFill>
                          <a:effectLst/>
                          <a:latin typeface="Arial" panose="020B0604020202020204" pitchFamily="34" charset="0"/>
                        </a:rPr>
                        <a:t>⭐⭐⭐ High</a:t>
                      </a:r>
                      <a:endParaRPr lang="en-IN"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7472408"/>
                  </a:ext>
                </a:extLst>
              </a:tr>
              <a:tr h="926795">
                <a:tc>
                  <a:txBody>
                    <a:bodyPr/>
                    <a:lstStyle/>
                    <a:p>
                      <a:pPr rtl="0" fontAlgn="t">
                        <a:buNone/>
                      </a:pPr>
                      <a:r>
                        <a:rPr lang="en-IN" sz="1400" b="1" i="0" u="none" strike="noStrike">
                          <a:solidFill>
                            <a:srgbClr val="000000"/>
                          </a:solidFill>
                          <a:effectLst/>
                          <a:latin typeface="Arial" panose="020B0604020202020204" pitchFamily="34" charset="0"/>
                        </a:rPr>
                        <a:t>Fine-Tuning</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Very High</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a:solidFill>
                            <a:srgbClr val="000000"/>
                          </a:solidFill>
                          <a:effectLst/>
                          <a:latin typeface="Arial" panose="020B0604020202020204" pitchFamily="34" charset="0"/>
                        </a:rPr>
                        <a:t>⭐⭐⭐⭐⭐ Very High</a:t>
                      </a:r>
                      <a:endParaRPr lang="en-IN"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dirty="0">
                          <a:solidFill>
                            <a:srgbClr val="000000"/>
                          </a:solidFill>
                          <a:effectLst/>
                          <a:latin typeface="Arial" panose="020B0604020202020204" pitchFamily="34" charset="0"/>
                        </a:rPr>
                        <a:t>⭐⭐ Low-Medium</a:t>
                      </a:r>
                      <a:endParaRPr lang="en-IN"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buNone/>
                      </a:pPr>
                      <a:r>
                        <a:rPr lang="en-IN" sz="1400" b="0" i="0" u="none" strike="noStrike" dirty="0">
                          <a:solidFill>
                            <a:srgbClr val="000000"/>
                          </a:solidFill>
                          <a:effectLst/>
                          <a:latin typeface="Arial" panose="020B0604020202020204" pitchFamily="34" charset="0"/>
                        </a:rPr>
                        <a:t>⭐⭐⭐⭐⭐ Very High</a:t>
                      </a:r>
                      <a:endParaRPr lang="en-IN"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9726137"/>
                  </a:ext>
                </a:extLst>
              </a:tr>
            </a:tbl>
          </a:graphicData>
        </a:graphic>
      </p:graphicFrame>
      <p:sp>
        <p:nvSpPr>
          <p:cNvPr id="5" name="Rectangle 1">
            <a:extLst>
              <a:ext uri="{FF2B5EF4-FFF2-40B4-BE49-F238E27FC236}">
                <a16:creationId xmlns:a16="http://schemas.microsoft.com/office/drawing/2014/main" id="{5308F886-56B2-51DD-D407-CF5616E6185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Footer Placeholder 2">
            <a:extLst>
              <a:ext uri="{FF2B5EF4-FFF2-40B4-BE49-F238E27FC236}">
                <a16:creationId xmlns:a16="http://schemas.microsoft.com/office/drawing/2014/main" id="{505A3314-A198-9CC8-28AE-ED12AA766DCB}"/>
              </a:ext>
            </a:extLst>
          </p:cNvPr>
          <p:cNvSpPr>
            <a:spLocks noGrp="1"/>
          </p:cNvSpPr>
          <p:nvPr>
            <p:ph type="ftr" sz="quarter" idx="11"/>
          </p:nvPr>
        </p:nvSpPr>
        <p:spPr/>
        <p:txBody>
          <a:bodyPr/>
          <a:lstStyle/>
          <a:p>
            <a:r>
              <a:rPr lang="en-IN"/>
              <a:t>Anshu Pandey</a:t>
            </a:r>
          </a:p>
        </p:txBody>
      </p:sp>
    </p:spTree>
    <p:extLst>
      <p:ext uri="{BB962C8B-B14F-4D97-AF65-F5344CB8AC3E}">
        <p14:creationId xmlns:p14="http://schemas.microsoft.com/office/powerpoint/2010/main" val="1934936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539EC-8CB8-002F-68C6-678840282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4" name="Rectangle 13">
              <a:extLst>
                <a:ext uri="{FF2B5EF4-FFF2-40B4-BE49-F238E27FC236}">
                  <a16:creationId xmlns:a16="http://schemas.microsoft.com/office/drawing/2014/main" id="{6C5D55A6-9EFD-CDA3-20CC-A99812CE1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B6E73B-6DFD-AE6C-1628-DF8DC30085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E00FC4-DDBC-F424-CF71-73AF7A28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5">
            <a:extLst>
              <a:ext uri="{FF2B5EF4-FFF2-40B4-BE49-F238E27FC236}">
                <a16:creationId xmlns:a16="http://schemas.microsoft.com/office/drawing/2014/main" id="{79A61AE6-CD6C-3B10-87FC-9D09C5AAA097}"/>
              </a:ext>
            </a:extLst>
          </p:cNvPr>
          <p:cNvSpPr>
            <a:spLocks noGrp="1"/>
          </p:cNvSpPr>
          <p:nvPr>
            <p:ph type="title"/>
          </p:nvPr>
        </p:nvSpPr>
        <p:spPr>
          <a:xfrm>
            <a:off x="876691" y="301843"/>
            <a:ext cx="10477109" cy="1003532"/>
          </a:xfrm>
        </p:spPr>
        <p:txBody>
          <a:bodyPr anchor="ctr">
            <a:normAutofit/>
          </a:bodyPr>
          <a:lstStyle/>
          <a:p>
            <a:r>
              <a:rPr lang="en-IN" sz="3200">
                <a:solidFill>
                  <a:srgbClr val="FFFFFF"/>
                </a:solidFill>
              </a:rPr>
              <a:t>AI Landscape</a:t>
            </a:r>
          </a:p>
        </p:txBody>
      </p:sp>
      <p:sp>
        <p:nvSpPr>
          <p:cNvPr id="5" name="Footer Placeholder 4">
            <a:extLst>
              <a:ext uri="{FF2B5EF4-FFF2-40B4-BE49-F238E27FC236}">
                <a16:creationId xmlns:a16="http://schemas.microsoft.com/office/drawing/2014/main" id="{8FAC1B17-08F8-2083-CD9C-BF69BB9A728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IN">
                <a:solidFill>
                  <a:schemeClr val="tx1">
                    <a:lumMod val="50000"/>
                    <a:lumOff val="50000"/>
                  </a:schemeClr>
                </a:solidFill>
              </a:rPr>
              <a:t>Anshu Pandey</a:t>
            </a:r>
          </a:p>
        </p:txBody>
      </p:sp>
      <p:graphicFrame>
        <p:nvGraphicFramePr>
          <p:cNvPr id="8" name="Content Placeholder 7">
            <a:extLst>
              <a:ext uri="{FF2B5EF4-FFF2-40B4-BE49-F238E27FC236}">
                <a16:creationId xmlns:a16="http://schemas.microsoft.com/office/drawing/2014/main" id="{64C98E88-46F2-9B45-36EF-9F54A07102F0}"/>
              </a:ext>
            </a:extLst>
          </p:cNvPr>
          <p:cNvGraphicFramePr>
            <a:graphicFrameLocks noGrp="1"/>
          </p:cNvGraphicFramePr>
          <p:nvPr>
            <p:ph idx="1"/>
            <p:extLst>
              <p:ext uri="{D42A27DB-BD31-4B8C-83A1-F6EECF244321}">
                <p14:modId xmlns:p14="http://schemas.microsoft.com/office/powerpoint/2010/main" val="1298042216"/>
              </p:ext>
            </p:extLst>
          </p:nvPr>
        </p:nvGraphicFramePr>
        <p:xfrm>
          <a:off x="876690" y="2406495"/>
          <a:ext cx="10439009" cy="3353563"/>
        </p:xfrm>
        <a:graphic>
          <a:graphicData uri="http://schemas.openxmlformats.org/drawingml/2006/table">
            <a:tbl>
              <a:tblPr firstRow="1">
                <a:tableStyleId>{72833802-FEF1-4C79-8D5D-14CF1EAF98D9}</a:tableStyleId>
              </a:tblPr>
              <a:tblGrid>
                <a:gridCol w="2877055">
                  <a:extLst>
                    <a:ext uri="{9D8B030D-6E8A-4147-A177-3AD203B41FA5}">
                      <a16:colId xmlns:a16="http://schemas.microsoft.com/office/drawing/2014/main" val="515016593"/>
                    </a:ext>
                  </a:extLst>
                </a:gridCol>
                <a:gridCol w="3780977">
                  <a:extLst>
                    <a:ext uri="{9D8B030D-6E8A-4147-A177-3AD203B41FA5}">
                      <a16:colId xmlns:a16="http://schemas.microsoft.com/office/drawing/2014/main" val="2887386212"/>
                    </a:ext>
                  </a:extLst>
                </a:gridCol>
                <a:gridCol w="3780977">
                  <a:extLst>
                    <a:ext uri="{9D8B030D-6E8A-4147-A177-3AD203B41FA5}">
                      <a16:colId xmlns:a16="http://schemas.microsoft.com/office/drawing/2014/main" val="1938512268"/>
                    </a:ext>
                  </a:extLst>
                </a:gridCol>
              </a:tblGrid>
              <a:tr h="433991">
                <a:tc>
                  <a:txBody>
                    <a:bodyPr/>
                    <a:lstStyle/>
                    <a:p>
                      <a:pPr>
                        <a:buNone/>
                      </a:pPr>
                      <a:r>
                        <a:rPr lang="en-IN" sz="1900"/>
                        <a:t>Layer</a:t>
                      </a:r>
                    </a:p>
                  </a:txBody>
                  <a:tcPr marL="98634" marR="98634" marT="49317" marB="49317" anchor="ctr"/>
                </a:tc>
                <a:tc>
                  <a:txBody>
                    <a:bodyPr/>
                    <a:lstStyle/>
                    <a:p>
                      <a:pPr>
                        <a:buNone/>
                      </a:pPr>
                      <a:r>
                        <a:rPr lang="en-IN" sz="1900"/>
                        <a:t>Question it answers</a:t>
                      </a:r>
                    </a:p>
                  </a:txBody>
                  <a:tcPr marL="98634" marR="98634" marT="49317" marB="49317" anchor="ctr"/>
                </a:tc>
                <a:tc>
                  <a:txBody>
                    <a:bodyPr/>
                    <a:lstStyle/>
                    <a:p>
                      <a:pPr>
                        <a:buNone/>
                      </a:pPr>
                      <a:r>
                        <a:rPr lang="en-IN" sz="1900"/>
                        <a:t>Simple example</a:t>
                      </a:r>
                    </a:p>
                  </a:txBody>
                  <a:tcPr marL="98634" marR="98634" marT="49317" marB="49317" anchor="ctr"/>
                </a:tc>
                <a:extLst>
                  <a:ext uri="{0D108BD9-81ED-4DB2-BD59-A6C34878D82A}">
                    <a16:rowId xmlns:a16="http://schemas.microsoft.com/office/drawing/2014/main" val="2409427725"/>
                  </a:ext>
                </a:extLst>
              </a:tr>
              <a:tr h="729893">
                <a:tc>
                  <a:txBody>
                    <a:bodyPr/>
                    <a:lstStyle/>
                    <a:p>
                      <a:pPr>
                        <a:buNone/>
                      </a:pPr>
                      <a:r>
                        <a:rPr lang="en-IN" sz="1900"/>
                        <a:t>AI</a:t>
                      </a:r>
                    </a:p>
                  </a:txBody>
                  <a:tcPr marL="98634" marR="98634" marT="49317" marB="49317" anchor="ctr"/>
                </a:tc>
                <a:tc>
                  <a:txBody>
                    <a:bodyPr/>
                    <a:lstStyle/>
                    <a:p>
                      <a:pPr>
                        <a:buNone/>
                      </a:pPr>
                      <a:r>
                        <a:rPr lang="en-US" sz="1900" dirty="0"/>
                        <a:t>“Can a machine act intelligently?”</a:t>
                      </a:r>
                    </a:p>
                  </a:txBody>
                  <a:tcPr marL="98634" marR="98634" marT="49317" marB="49317" anchor="ctr"/>
                </a:tc>
                <a:tc>
                  <a:txBody>
                    <a:bodyPr/>
                    <a:lstStyle/>
                    <a:p>
                      <a:pPr>
                        <a:buNone/>
                      </a:pPr>
                      <a:r>
                        <a:rPr lang="en-IN" sz="1900"/>
                        <a:t>Rule-based fraud detection</a:t>
                      </a:r>
                    </a:p>
                  </a:txBody>
                  <a:tcPr marL="98634" marR="98634" marT="49317" marB="49317" anchor="ctr"/>
                </a:tc>
                <a:extLst>
                  <a:ext uri="{0D108BD9-81ED-4DB2-BD59-A6C34878D82A}">
                    <a16:rowId xmlns:a16="http://schemas.microsoft.com/office/drawing/2014/main" val="1731320519"/>
                  </a:ext>
                </a:extLst>
              </a:tr>
              <a:tr h="729893">
                <a:tc>
                  <a:txBody>
                    <a:bodyPr/>
                    <a:lstStyle/>
                    <a:p>
                      <a:pPr>
                        <a:buNone/>
                      </a:pPr>
                      <a:r>
                        <a:rPr lang="en-IN" sz="1900"/>
                        <a:t>ML</a:t>
                      </a:r>
                    </a:p>
                  </a:txBody>
                  <a:tcPr marL="98634" marR="98634" marT="49317" marB="49317" anchor="ctr"/>
                </a:tc>
                <a:tc>
                  <a:txBody>
                    <a:bodyPr/>
                    <a:lstStyle/>
                    <a:p>
                      <a:pPr>
                        <a:buNone/>
                      </a:pPr>
                      <a:r>
                        <a:rPr lang="en-US" sz="1900"/>
                        <a:t>“Can it learn from data?”</a:t>
                      </a:r>
                    </a:p>
                  </a:txBody>
                  <a:tcPr marL="98634" marR="98634" marT="49317" marB="49317" anchor="ctr"/>
                </a:tc>
                <a:tc>
                  <a:txBody>
                    <a:bodyPr/>
                    <a:lstStyle/>
                    <a:p>
                      <a:pPr>
                        <a:buNone/>
                      </a:pPr>
                      <a:r>
                        <a:rPr lang="en-US" sz="1900"/>
                        <a:t>Credit-risk scoring from customer history</a:t>
                      </a:r>
                    </a:p>
                  </a:txBody>
                  <a:tcPr marL="98634" marR="98634" marT="49317" marB="49317" anchor="ctr"/>
                </a:tc>
                <a:extLst>
                  <a:ext uri="{0D108BD9-81ED-4DB2-BD59-A6C34878D82A}">
                    <a16:rowId xmlns:a16="http://schemas.microsoft.com/office/drawing/2014/main" val="1637401412"/>
                  </a:ext>
                </a:extLst>
              </a:tr>
              <a:tr h="729893">
                <a:tc>
                  <a:txBody>
                    <a:bodyPr/>
                    <a:lstStyle/>
                    <a:p>
                      <a:pPr>
                        <a:buNone/>
                      </a:pPr>
                      <a:r>
                        <a:rPr lang="en-IN" sz="1900"/>
                        <a:t>Deep Learning</a:t>
                      </a:r>
                    </a:p>
                  </a:txBody>
                  <a:tcPr marL="98634" marR="98634" marT="49317" marB="49317" anchor="ctr"/>
                </a:tc>
                <a:tc>
                  <a:txBody>
                    <a:bodyPr/>
                    <a:lstStyle/>
                    <a:p>
                      <a:pPr>
                        <a:buNone/>
                      </a:pPr>
                      <a:r>
                        <a:rPr lang="en-US" sz="1900"/>
                        <a:t>“Can it learn complex patterns automatically?”</a:t>
                      </a:r>
                    </a:p>
                  </a:txBody>
                  <a:tcPr marL="98634" marR="98634" marT="49317" marB="49317" anchor="ctr"/>
                </a:tc>
                <a:tc>
                  <a:txBody>
                    <a:bodyPr/>
                    <a:lstStyle/>
                    <a:p>
                      <a:pPr>
                        <a:buNone/>
                      </a:pPr>
                      <a:r>
                        <a:rPr lang="en-US" sz="1900"/>
                        <a:t>Vision model detecting defects in images</a:t>
                      </a:r>
                    </a:p>
                  </a:txBody>
                  <a:tcPr marL="98634" marR="98634" marT="49317" marB="49317" anchor="ctr"/>
                </a:tc>
                <a:extLst>
                  <a:ext uri="{0D108BD9-81ED-4DB2-BD59-A6C34878D82A}">
                    <a16:rowId xmlns:a16="http://schemas.microsoft.com/office/drawing/2014/main" val="247136103"/>
                  </a:ext>
                </a:extLst>
              </a:tr>
              <a:tr h="729893">
                <a:tc>
                  <a:txBody>
                    <a:bodyPr/>
                    <a:lstStyle/>
                    <a:p>
                      <a:pPr>
                        <a:buNone/>
                      </a:pPr>
                      <a:r>
                        <a:rPr lang="en-IN" sz="1900" dirty="0"/>
                        <a:t>Generative AI</a:t>
                      </a:r>
                    </a:p>
                  </a:txBody>
                  <a:tcPr marL="98634" marR="98634" marT="49317" marB="49317" anchor="ctr"/>
                </a:tc>
                <a:tc>
                  <a:txBody>
                    <a:bodyPr/>
                    <a:lstStyle/>
                    <a:p>
                      <a:pPr>
                        <a:buNone/>
                      </a:pPr>
                      <a:r>
                        <a:rPr lang="en-US" sz="1900"/>
                        <a:t>“Can it create new content?”</a:t>
                      </a:r>
                    </a:p>
                  </a:txBody>
                  <a:tcPr marL="98634" marR="98634" marT="49317" marB="49317" anchor="ctr"/>
                </a:tc>
                <a:tc>
                  <a:txBody>
                    <a:bodyPr/>
                    <a:lstStyle/>
                    <a:p>
                      <a:pPr>
                        <a:buNone/>
                      </a:pPr>
                      <a:r>
                        <a:rPr lang="en-IN" sz="1900" dirty="0"/>
                        <a:t>Model drafting an email or generating UI code</a:t>
                      </a:r>
                    </a:p>
                  </a:txBody>
                  <a:tcPr marL="98634" marR="98634" marT="49317" marB="49317" anchor="ctr"/>
                </a:tc>
                <a:extLst>
                  <a:ext uri="{0D108BD9-81ED-4DB2-BD59-A6C34878D82A}">
                    <a16:rowId xmlns:a16="http://schemas.microsoft.com/office/drawing/2014/main" val="279240358"/>
                  </a:ext>
                </a:extLst>
              </a:tr>
            </a:tbl>
          </a:graphicData>
        </a:graphic>
      </p:graphicFrame>
    </p:spTree>
    <p:extLst>
      <p:ext uri="{BB962C8B-B14F-4D97-AF65-F5344CB8AC3E}">
        <p14:creationId xmlns:p14="http://schemas.microsoft.com/office/powerpoint/2010/main" val="1959926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81B1308ADA65B47B2CAA3BFCD7924C7" ma:contentTypeVersion="3" ma:contentTypeDescription="Create a new document." ma:contentTypeScope="" ma:versionID="5618f611890d4008e6ef443bebe6c6c8">
  <xsd:schema xmlns:xsd="http://www.w3.org/2001/XMLSchema" xmlns:xs="http://www.w3.org/2001/XMLSchema" xmlns:p="http://schemas.microsoft.com/office/2006/metadata/properties" xmlns:ns2="4c641a64-ddd2-41bf-9241-ecb96a7c2642" targetNamespace="http://schemas.microsoft.com/office/2006/metadata/properties" ma:root="true" ma:fieldsID="ddaf9591d96e96ee8f3121ffe8ee13f2" ns2:_="">
    <xsd:import namespace="4c641a64-ddd2-41bf-9241-ecb96a7c2642"/>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641a64-ddd2-41bf-9241-ecb96a7c26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563EF1-7574-454A-91DF-82CE133B2B65}">
  <ds:schemaRefs>
    <ds:schemaRef ds:uri="http://schemas.microsoft.com/sharepoint/v3/contenttype/forms"/>
  </ds:schemaRefs>
</ds:datastoreItem>
</file>

<file path=customXml/itemProps2.xml><?xml version="1.0" encoding="utf-8"?>
<ds:datastoreItem xmlns:ds="http://schemas.openxmlformats.org/officeDocument/2006/customXml" ds:itemID="{A4B2255E-890A-4AA5-8F06-26D4EBB75753}">
  <ds:schemaRefs>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4c641a64-ddd2-41bf-9241-ecb96a7c2642"/>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F4B3405-0779-4AAD-9679-07DEF0025004}">
  <ds:schemaRefs>
    <ds:schemaRef ds:uri="4c641a64-ddd2-41bf-9241-ecb96a7c26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9798</TotalTime>
  <Words>9019</Words>
  <Application>Microsoft Office PowerPoint</Application>
  <PresentationFormat>Widescreen</PresentationFormat>
  <Paragraphs>1048</Paragraphs>
  <Slides>88</Slides>
  <Notes>38</Notes>
  <HiddenSlides>0</HiddenSlides>
  <MMClips>2</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88</vt:i4>
      </vt:variant>
    </vt:vector>
  </HeadingPairs>
  <TitlesOfParts>
    <vt:vector size="106" baseType="lpstr">
      <vt:lpstr>Microsoft JhengHei</vt:lpstr>
      <vt:lpstr>Aptos</vt:lpstr>
      <vt:lpstr>Aptos Display</vt:lpstr>
      <vt:lpstr>Arial</vt:lpstr>
      <vt:lpstr>Calibri</vt:lpstr>
      <vt:lpstr>Calibri (Headings)</vt:lpstr>
      <vt:lpstr>Calibri Light</vt:lpstr>
      <vt:lpstr>Consolas</vt:lpstr>
      <vt:lpstr>Nokia Pure Text Light</vt:lpstr>
      <vt:lpstr>Public Sans</vt:lpstr>
      <vt:lpstr>Segoe Light</vt:lpstr>
      <vt:lpstr>Segoe UI</vt:lpstr>
      <vt:lpstr>Segoe UI Semibold</vt:lpstr>
      <vt:lpstr>Segoe UI Variable Display Semib</vt:lpstr>
      <vt:lpstr>SegoeUI</vt:lpstr>
      <vt:lpstr>Söhne</vt:lpstr>
      <vt:lpstr>Wingdings</vt:lpstr>
      <vt:lpstr>Office Theme</vt:lpstr>
      <vt:lpstr>Demystify Generative AI for Everyone</vt:lpstr>
      <vt:lpstr>Introduction</vt:lpstr>
      <vt:lpstr>Session1:  Foundations and Tooling of Generative AI </vt:lpstr>
      <vt:lpstr>Session1: Foundations and Tooling of Generative AI </vt:lpstr>
      <vt:lpstr>Generative AI Foundations</vt:lpstr>
      <vt:lpstr>Where Have You Seen GenAI in Action?</vt:lpstr>
      <vt:lpstr>Where Have You Seen GenAI in Action?</vt:lpstr>
      <vt:lpstr>AI Landscape</vt:lpstr>
      <vt:lpstr>AI Landscape</vt:lpstr>
      <vt:lpstr>PowerPoint Presentation</vt:lpstr>
      <vt:lpstr>Discriminative AI vs Generative AI</vt:lpstr>
      <vt:lpstr>Discriminative AI vs Generative AI</vt:lpstr>
      <vt:lpstr>Discriminative AI vs Generative AI</vt:lpstr>
      <vt:lpstr>Discriminative AI vs Generative AI</vt:lpstr>
      <vt:lpstr>Discriminative AI vs Generative AI</vt:lpstr>
      <vt:lpstr>Approach to implement AI Solutions</vt:lpstr>
      <vt:lpstr>Tasks in Generative AI</vt:lpstr>
      <vt:lpstr>PowerPoint Presentation</vt:lpstr>
      <vt:lpstr>PowerPoint Presentation</vt:lpstr>
      <vt:lpstr>PowerPoint Presentation</vt:lpstr>
      <vt:lpstr>PowerPoint Presentation</vt:lpstr>
      <vt:lpstr>PowerPoint Presentation</vt:lpstr>
      <vt:lpstr>Generative AI Ecosystem</vt:lpstr>
      <vt:lpstr>PowerPoint Presentation</vt:lpstr>
      <vt:lpstr>PowerPoint Presentation</vt:lpstr>
      <vt:lpstr>PowerPoint Presentation</vt:lpstr>
      <vt:lpstr>PowerPoint Presentation</vt:lpstr>
      <vt:lpstr>Key Organizations </vt:lpstr>
      <vt:lpstr>Key Organizations </vt:lpstr>
      <vt:lpstr>PowerPoint Presentation</vt:lpstr>
      <vt:lpstr>PowerPoint Presentation</vt:lpstr>
      <vt:lpstr>PowerPoint Presentation</vt:lpstr>
      <vt:lpstr>Real-World Use Cases Across Industries</vt:lpstr>
      <vt:lpstr>PowerPoint Presentation</vt:lpstr>
      <vt:lpstr>PowerPoint Presentation</vt:lpstr>
      <vt:lpstr>Working with LLMs</vt:lpstr>
      <vt:lpstr>PowerPoint Presentation</vt:lpstr>
      <vt:lpstr>PowerPoint Presentation</vt:lpstr>
      <vt:lpstr>Text Embeddings</vt:lpstr>
      <vt:lpstr>Transformers</vt:lpstr>
      <vt:lpstr>Language Model Pipeline: Text Generation</vt:lpstr>
      <vt:lpstr>Language Model Pipeline</vt:lpstr>
      <vt:lpstr>LLM Selection</vt:lpstr>
      <vt:lpstr>PowerPoint Presentation</vt:lpstr>
      <vt:lpstr>LLMs by Vendors</vt:lpstr>
      <vt:lpstr>PowerPoint Presentation</vt:lpstr>
      <vt:lpstr>PowerPoint Presentation</vt:lpstr>
      <vt:lpstr>Generative AI Application Architectural Patterns</vt:lpstr>
      <vt:lpstr>PowerPoint Presentation</vt:lpstr>
      <vt:lpstr>PowerPoint Presentation</vt:lpstr>
      <vt:lpstr>PowerPoint Presentation</vt:lpstr>
      <vt:lpstr>PowerPoint Presentation</vt:lpstr>
      <vt:lpstr>PowerPoint Presentation</vt:lpstr>
      <vt:lpstr>PowerPoint Presentation</vt:lpstr>
      <vt:lpstr>Agentic AI</vt:lpstr>
      <vt:lpstr>Agentic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art of the prompt</vt:lpstr>
      <vt:lpstr>Research a topic using Microsoft 365 Copilot Chat</vt:lpstr>
      <vt:lpstr>Copilot Prompt Gallery</vt:lpstr>
      <vt:lpstr>Examine how to build an effective prompt (continued)</vt:lpstr>
      <vt:lpstr>PowerPoint Presentation</vt:lpstr>
      <vt:lpstr>PowerPoint Presentation</vt:lpstr>
      <vt:lpstr>Day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Cheatsheets</vt:lpstr>
      <vt:lpstr>PowerPoint Presentation</vt:lpstr>
      <vt:lpstr>GenAI Application Pattern</vt:lpstr>
      <vt:lpstr>GenAI Application Pattern</vt:lpstr>
      <vt:lpstr>GenAI Application Pattern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Taksh Beladiya</dc:creator>
  <cp:lastModifiedBy>Anshu Pandey</cp:lastModifiedBy>
  <cp:revision>45</cp:revision>
  <dcterms:created xsi:type="dcterms:W3CDTF">2025-04-30T09:25:22Z</dcterms:created>
  <dcterms:modified xsi:type="dcterms:W3CDTF">2025-11-19T03:37:12Z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0x010100381B1308ADA65B47B2CAA3BFCD7924C7</vt:lpwstr>
  </property>
</Properties>
</file>